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1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98DE3-63AC-4610-95F0-31999C7191D8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56EE1-AE77-4F34-84CE-510D711D7A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C3BB5-70AD-47BB-89FC-56D28E418100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7713E-7377-47BD-8AAE-9B09697CFF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761CAA-7B09-40B1-B482-FCB4336C5A79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ACD02-FF9A-4D81-9670-1F20F5E9F1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0CB3C-E663-497D-B02F-7F059CD7B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30B84-BD7F-46D0-9E03-A596D2913B44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1FFB8-2E5E-4FDE-B790-411427EF21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D3513-DBC3-4639-873E-A4E84930DD96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C634C-1792-4854-9E2E-F1AB503BAC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F74975-2AA7-42CB-BD4E-7F9EEF225E65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68C3A-82E7-4B65-9A62-A22AC770F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9A0A8-9E5E-4AFD-948D-9360634CF3EF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00E211-D31B-4A5C-8D67-79FA2D9133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4EB3D-9DAF-4E87-825E-E0AB6FEB2223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297DE-2D12-4490-8911-378FD52304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26CD7-17B2-4E7F-96E0-77EBA6FEDE10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533FF-BA77-4B4E-BC38-DD469F794E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277E9-5A3F-4B9F-871F-95FEE15614CC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F65A9-2140-4BA1-9FB3-35D831E11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80643-6F11-491F-AEB1-0762F2BAD12B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79E59-F2C9-4517-AAAA-C2D3A44F3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5DDBA2-34A7-4192-B3FD-17FB7D4E8AF7}" type="datetimeFigureOut">
              <a:rPr lang="ru-RU"/>
              <a:pPr>
                <a:defRPr/>
              </a:pPr>
              <a:t>07.08.2012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7A975E8-6C22-4810-98DE-A30107C30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ezentacii.co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470025"/>
          </a:xfrm>
        </p:spPr>
        <p:txBody>
          <a:bodyPr/>
          <a:lstStyle/>
          <a:p>
            <a:r>
              <a:rPr lang="ru-RU" b="1" dirty="0" smtClean="0"/>
              <a:t>Одноклеточные  организмы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5105400"/>
            <a:ext cx="6400800" cy="17526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5 класс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Природоведение.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Дырова Л.Б. 2010  СОШ № 1.</a:t>
            </a:r>
          </a:p>
        </p:txBody>
      </p:sp>
      <p:pic>
        <p:nvPicPr>
          <p:cNvPr id="4" name="Picture 4" descr="275px-Euglena_scheme_no_arrow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 rot="1299882">
            <a:off x="6074675" y="2299755"/>
            <a:ext cx="2225034" cy="3148280"/>
          </a:xfrm>
          <a:prstGeom prst="rect">
            <a:avLst/>
          </a:prstGeom>
          <a:solidFill>
            <a:srgbClr val="92D050"/>
          </a:solidFill>
        </p:spPr>
      </p:pic>
      <p:pic>
        <p:nvPicPr>
          <p:cNvPr id="5" name="Picture 24" descr="inf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1214414" y="2143116"/>
            <a:ext cx="1535255" cy="300038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4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3357563" y="5929313"/>
            <a:ext cx="5786437" cy="785812"/>
          </a:xfrm>
        </p:spPr>
        <p:txBody>
          <a:bodyPr/>
          <a:lstStyle/>
          <a:p>
            <a:r>
              <a:rPr lang="ru-RU" sz="3200" smtClean="0">
                <a:solidFill>
                  <a:srgbClr val="CC0099"/>
                </a:solidFill>
              </a:rPr>
              <a:t>Проверка знаний.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313"/>
            <a:ext cx="8929688" cy="6286500"/>
          </a:xfrm>
        </p:spPr>
        <p:txBody>
          <a:bodyPr rtlCol="0">
            <a:normAutofit lnSpcReduction="10000"/>
          </a:bodyPr>
          <a:lstStyle/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Как были открыты клетки?</a:t>
            </a:r>
            <a:endParaRPr lang="ru-RU" sz="2800" dirty="0" smtClean="0"/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Почему клетки называют « кирпичиками» организма?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Назовите главные части живой клетки?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Какие особенности клеток говорят о том, что они живые?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Какие клетки дают начало новому организму?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Из чего состоят все органы растений?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Какое значение имеют хлоропласты?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Какое значение имеют митохондрии, лизосомы, сеть трубочек.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Что такое цитоплазма?</a:t>
            </a:r>
          </a:p>
          <a:p>
            <a:pPr marL="457200" indent="-457200" fontAlgn="auto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dirty="0" smtClean="0"/>
              <a:t>Что такое  органоиды?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14612" y="6000768"/>
            <a:ext cx="3828035" cy="64633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Царства природы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2"/>
          <p:cNvSpPr>
            <a:spLocks noChangeArrowheads="1"/>
          </p:cNvSpPr>
          <p:nvPr/>
        </p:nvSpPr>
        <p:spPr bwMode="auto">
          <a:xfrm>
            <a:off x="0" y="6211888"/>
            <a:ext cx="9144000" cy="646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latin typeface="Calibri" pitchFamily="34" charset="0"/>
              </a:rPr>
              <a:t>1 — амеба обыкновенная; 2 — сувойка; 3 — инфузория туфелька; 4 — инфузория трубач; 5 — фораминифера; 6 — эвглена зеленая.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19265549">
            <a:off x="3050399" y="2967335"/>
            <a:ext cx="304320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бактерии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5929330"/>
            <a:ext cx="5152116" cy="70788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У бактерий нет ядра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428875" y="142875"/>
            <a:ext cx="6143625" cy="400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latin typeface="Calibri" pitchFamily="34" charset="0"/>
              </a:rPr>
              <a:t>Какое главное отличие у бактерий и простейших?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</a:rPr>
              <a:t>Амеба…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u="sng" dirty="0"/>
              <a:t>Амеба </a:t>
            </a:r>
            <a:r>
              <a:rPr lang="ru-RU" sz="2800" b="1" i="1" dirty="0"/>
              <a:t>- одноклеточное микроскопическое животное, обитает в воде. Перемещается с помощью временных выростов цитоплазмы - ложноножек; покрыта клеточной мембраной, цитоплазма имеет все органоиды, </a:t>
            </a:r>
            <a:r>
              <a:rPr lang="ru-RU" sz="2800" b="1" i="1" dirty="0" smtClean="0"/>
              <a:t>ядро.</a:t>
            </a:r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b="1" i="1" dirty="0" smtClean="0"/>
              <a:t>Похожа на студенистый комочек.</a:t>
            </a:r>
            <a:endParaRPr lang="ru-RU" sz="2800" b="1" i="1" dirty="0"/>
          </a:p>
          <a:p>
            <a:pPr fontAlgn="auto">
              <a:lnSpc>
                <a:spcPct val="80000"/>
              </a:lnSpc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/>
          </a:p>
        </p:txBody>
      </p:sp>
      <p:pic>
        <p:nvPicPr>
          <p:cNvPr id="8196" name="Picture 4" descr="Chaos_diffluen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1808163"/>
            <a:ext cx="3784600" cy="3756025"/>
          </a:xfrm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smtClean="0">
                <a:solidFill>
                  <a:srgbClr val="FF0000"/>
                </a:solidFill>
              </a:rPr>
              <a:t>Но простейшие бывают разные…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285875"/>
            <a:ext cx="4829175" cy="5257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u="sng" smtClean="0"/>
              <a:t>Эвглена зеленая </a:t>
            </a:r>
            <a:r>
              <a:rPr lang="ru-RU" b="1" smtClean="0"/>
              <a:t>- одноклеточное микроскопическое животное, обитает в воде. На переднем конце веретеновидного тела находится один жгутик, есть светочувствительный глазок. </a:t>
            </a:r>
            <a:endParaRPr lang="ru-RU" smtClean="0"/>
          </a:p>
        </p:txBody>
      </p:sp>
      <p:pic>
        <p:nvPicPr>
          <p:cNvPr id="9220" name="Picture 4" descr="275px-Euglena_scheme_no_arrows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 rot="1299882">
            <a:off x="5154613" y="1482725"/>
            <a:ext cx="3209925" cy="4541838"/>
          </a:xfrm>
          <a:solidFill>
            <a:srgbClr val="92D050"/>
          </a:solidFill>
        </p:spPr>
      </p:pic>
    </p:spTree>
  </p:cSld>
  <p:clrMapOvr>
    <a:masterClrMapping/>
  </p:clrMapOvr>
  <p:transition advTm="1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Инфузория-туфелька</a:t>
            </a:r>
          </a:p>
        </p:txBody>
      </p:sp>
      <p:sp>
        <p:nvSpPr>
          <p:cNvPr id="10243" name="Rectangle 2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 u="sng" smtClean="0"/>
              <a:t>Инфузория-туфелька  </a:t>
            </a:r>
            <a:r>
              <a:rPr lang="ru-RU" sz="2800" b="1" smtClean="0"/>
              <a:t>-  Одноклеточное микроскопическое животное, обитает  в воде. Клеточная оболочка плотная, с рядами ресничек. Форма туфлевидная. Цитоплазма с органоидами, имеется большое и малое ядра.</a:t>
            </a:r>
          </a:p>
        </p:txBody>
      </p:sp>
      <p:pic>
        <p:nvPicPr>
          <p:cNvPr id="6168" name="Picture 24" descr="inf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57813" y="1357313"/>
            <a:ext cx="2571750" cy="5026025"/>
          </a:xfrm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</a:rPr>
              <a:t>Обобщение: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Назовите основные царства природы.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В чем заключается особенность бактерий и простейших?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Чем бактерии отличаются от простейших?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Приведите примеры простейших и назовите их особенности.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600" b="1" dirty="0" smtClean="0"/>
              <a:t>Что нового вы сегодня узнали?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 bwMode="auto">
          <a:xfrm>
            <a:off x="3786188" y="0"/>
            <a:ext cx="2214562" cy="42862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 eaLnBrk="0" hangingPunct="0">
              <a:defRPr/>
            </a:pPr>
            <a:r>
              <a:rPr lang="en-US" sz="2000" b="1" dirty="0">
                <a:solidFill>
                  <a:schemeClr val="bg1"/>
                </a:solidFill>
                <a:latin typeface="Times New Roman" pitchFamily="18" charset="0"/>
                <a:hlinkClick r:id="rId2"/>
              </a:rPr>
              <a:t>Prezentacii.com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262</Words>
  <Application>Microsoft Office PowerPoint</Application>
  <PresentationFormat>Экран (4:3)</PresentationFormat>
  <Paragraphs>35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Одноклеточные  организмы</vt:lpstr>
      <vt:lpstr>Проверка знаний.</vt:lpstr>
      <vt:lpstr>Слайд 3</vt:lpstr>
      <vt:lpstr>Слайд 4</vt:lpstr>
      <vt:lpstr>Слайд 5</vt:lpstr>
      <vt:lpstr>Амеба…</vt:lpstr>
      <vt:lpstr>Но простейшие бывают разные…</vt:lpstr>
      <vt:lpstr>Инфузория-туфелька</vt:lpstr>
      <vt:lpstr>Обобщение:</vt:lpstr>
    </vt:vector>
  </TitlesOfParts>
  <Company>Организация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Одноклеточные  организмы.</dc:title>
  <dc:creator>Люба</dc:creator>
  <cp:lastModifiedBy>Admin</cp:lastModifiedBy>
  <cp:revision>12</cp:revision>
  <dcterms:created xsi:type="dcterms:W3CDTF">2010-02-09T15:17:57Z</dcterms:created>
  <dcterms:modified xsi:type="dcterms:W3CDTF">2012-08-07T08:32:48Z</dcterms:modified>
</cp:coreProperties>
</file>