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8" r:id="rId6"/>
    <p:sldId id="269" r:id="rId7"/>
    <p:sldId id="259" r:id="rId8"/>
    <p:sldId id="261" r:id="rId9"/>
    <p:sldId id="263" r:id="rId10"/>
    <p:sldId id="260" r:id="rId11"/>
    <p:sldId id="264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A041-3202-4C4D-96A1-65CE8E002AC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5BB1F-BA16-456F-8E58-218E55B6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A041-3202-4C4D-96A1-65CE8E002AC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5BB1F-BA16-456F-8E58-218E55B6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A041-3202-4C4D-96A1-65CE8E002AC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5BB1F-BA16-456F-8E58-218E55B6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A041-3202-4C4D-96A1-65CE8E002AC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5BB1F-BA16-456F-8E58-218E55B6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A041-3202-4C4D-96A1-65CE8E002AC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5BB1F-BA16-456F-8E58-218E55B6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A041-3202-4C4D-96A1-65CE8E002AC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5BB1F-BA16-456F-8E58-218E55B6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A041-3202-4C4D-96A1-65CE8E002AC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5BB1F-BA16-456F-8E58-218E55B6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A041-3202-4C4D-96A1-65CE8E002AC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5BB1F-BA16-456F-8E58-218E55B6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A041-3202-4C4D-96A1-65CE8E002AC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5BB1F-BA16-456F-8E58-218E55B6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A041-3202-4C4D-96A1-65CE8E002AC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5BB1F-BA16-456F-8E58-218E55B6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A041-3202-4C4D-96A1-65CE8E002AC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5BB1F-BA16-456F-8E58-218E55B6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4A041-3202-4C4D-96A1-65CE8E002AC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5BB1F-BA16-456F-8E58-218E55B66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926" y="1142985"/>
            <a:ext cx="5857916" cy="14287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dventure" pitchFamily="2" charset="0"/>
              </a:rPr>
              <a:t>Объёмная ёлочка </a:t>
            </a:r>
            <a:br>
              <a:rPr lang="ru-RU" b="1" dirty="0" smtClean="0">
                <a:latin typeface="Adventure" pitchFamily="2" charset="0"/>
              </a:rPr>
            </a:br>
            <a:r>
              <a:rPr lang="ru-RU" b="1" dirty="0" smtClean="0">
                <a:latin typeface="Adventure" pitchFamily="2" charset="0"/>
              </a:rPr>
              <a:t>из салфеток.</a:t>
            </a:r>
            <a:endParaRPr lang="ru-RU" b="1" dirty="0">
              <a:latin typeface="Adventure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86190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Технология,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Начальная школа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s://encrypted-tbn1.gstatic.com/images?q=tbn:ANd9GcQMEWHAChcDc-hQV97Bp7mWaHG0Pvu8ev-6XQ32UCu2T3-L5Hk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571736" cy="343340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.30355515CE214F7\Рабочий стол\ёлочка из хризанте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4753" y="3000372"/>
            <a:ext cx="3869247" cy="3857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s://encrypted-tbn2.gstatic.com/images?q=tbn:ANd9GcSbI5XhCFAwrjeI34hZzsUr57OrFRa_PrVmSvaATKzx6gOF7ZM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154020"/>
            <a:ext cx="3609951" cy="2703980"/>
          </a:xfrm>
          <a:prstGeom prst="rect">
            <a:avLst/>
          </a:prstGeom>
          <a:noFill/>
        </p:spPr>
      </p:pic>
      <p:pic>
        <p:nvPicPr>
          <p:cNvPr id="8198" name="Picture 6" descr="http://img0.liveinternet.ru/images/attach/c/7/94/622/94622002_large_13238801719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000108"/>
            <a:ext cx="3696917" cy="4929222"/>
          </a:xfrm>
          <a:prstGeom prst="rect">
            <a:avLst/>
          </a:prstGeom>
          <a:noFill/>
        </p:spPr>
      </p:pic>
      <p:pic>
        <p:nvPicPr>
          <p:cNvPr id="8200" name="Picture 8" descr="http://ph.files.7ja.ru/7ya-photo/2011/12/21/1324417157930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571604" y="285728"/>
            <a:ext cx="2643206" cy="35234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stranamasterov.ru/img/i2012/01/04/2012-01-02_14.02.46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500042"/>
            <a:ext cx="4429156" cy="59055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encrypted-tbn3.gstatic.com/images?q=tbn:ANd9GcTtP2fAL8drI1PKnR6d45qD89VUix7H4lKHwOgSzBHOlrrOGS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2562230" cy="3420709"/>
          </a:xfrm>
          <a:prstGeom prst="rect">
            <a:avLst/>
          </a:prstGeom>
          <a:noFill/>
        </p:spPr>
      </p:pic>
      <p:pic>
        <p:nvPicPr>
          <p:cNvPr id="19460" name="Picture 4" descr="http://dasha-sadik.ru/images/stories/img/elka8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500438"/>
            <a:ext cx="2381250" cy="3152775"/>
          </a:xfrm>
          <a:prstGeom prst="rect">
            <a:avLst/>
          </a:prstGeom>
          <a:noFill/>
        </p:spPr>
      </p:pic>
      <p:pic>
        <p:nvPicPr>
          <p:cNvPr id="19462" name="Picture 6" descr="http://suti-da-delo-rukodela.ru/wp-content/uploads/2012/11/IMG_8389-e13521369566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357298"/>
            <a:ext cx="3419475" cy="523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Делаем новогоднюю елку своими руками из бумажных салфет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786190"/>
            <a:ext cx="1905000" cy="2476501"/>
          </a:xfrm>
          <a:prstGeom prst="rect">
            <a:avLst/>
          </a:prstGeom>
          <a:noFill/>
        </p:spPr>
      </p:pic>
      <p:pic>
        <p:nvPicPr>
          <p:cNvPr id="1028" name="Picture 4" descr="http://t3.gstatic.com/images?q=tbn:ANd9GcSMmvq3I0A7POKX4FrWkUityWcEPl3m8FP6GUxLm2xsPitwc5a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0"/>
            <a:ext cx="1762125" cy="2590800"/>
          </a:xfrm>
          <a:prstGeom prst="rect">
            <a:avLst/>
          </a:prstGeom>
          <a:noFill/>
        </p:spPr>
      </p:pic>
      <p:pic>
        <p:nvPicPr>
          <p:cNvPr id="1030" name="Picture 6" descr="http://img0.liveinternet.ru/images/attach/c/7/94/632/94632284_4979214_1323880038155_1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0"/>
            <a:ext cx="4829175" cy="6438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dventure" pitchFamily="2" charset="0"/>
              </a:rPr>
              <a:t>Для работы приготовим:</a:t>
            </a:r>
            <a:endParaRPr lang="ru-RU" b="1" dirty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Салфетки</a:t>
            </a:r>
          </a:p>
          <a:p>
            <a:r>
              <a:rPr lang="ru-RU" b="1" dirty="0" smtClean="0"/>
              <a:t>Стиплер</a:t>
            </a:r>
          </a:p>
          <a:p>
            <a:r>
              <a:rPr lang="ru-RU" b="1" dirty="0" smtClean="0"/>
              <a:t>Клей ПВА или универсальный клей</a:t>
            </a:r>
          </a:p>
          <a:p>
            <a:r>
              <a:rPr lang="ru-RU" b="1" dirty="0"/>
              <a:t> </a:t>
            </a:r>
            <a:r>
              <a:rPr lang="ru-RU" b="1" dirty="0" smtClean="0"/>
              <a:t>картон</a:t>
            </a:r>
          </a:p>
          <a:p>
            <a:r>
              <a:rPr lang="ru-RU" b="1" dirty="0" smtClean="0"/>
              <a:t>Ножницы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dventure" pitchFamily="2" charset="0"/>
              </a:rPr>
              <a:t>Техника выполнения заготовок</a:t>
            </a:r>
            <a:endParaRPr lang="ru-RU" dirty="0">
              <a:latin typeface="Adventure" pitchFamily="2" charset="0"/>
            </a:endParaRPr>
          </a:p>
        </p:txBody>
      </p:sp>
      <p:pic>
        <p:nvPicPr>
          <p:cNvPr id="4" name="Picture 2" descr="Поделка изделие Новый год Рождество Аппликация Елочка из салфеток Бумага Клей Салфетки фото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4953000" cy="3714750"/>
          </a:xfrm>
          <a:prstGeom prst="rect">
            <a:avLst/>
          </a:prstGeom>
          <a:noFill/>
        </p:spPr>
      </p:pic>
      <p:pic>
        <p:nvPicPr>
          <p:cNvPr id="5" name="Picture 4" descr="Поделка изделие Новый год Рождество Аппликация Елочка из салфеток Бумага Клей Салфетки фото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3143249"/>
            <a:ext cx="4953000" cy="3714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6" name="Picture 6" descr="Поделка изделие Новый год Рождество Аппликация Елочка из салфеток Бумага Клей Салфетки фото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428604"/>
            <a:ext cx="4953000" cy="3714751"/>
          </a:xfrm>
          <a:prstGeom prst="rect">
            <a:avLst/>
          </a:prstGeom>
          <a:noFill/>
        </p:spPr>
      </p:pic>
      <p:pic>
        <p:nvPicPr>
          <p:cNvPr id="25608" name="Picture 8" descr="Поделка изделие Новый год Рождество Аппликация Елочка из салфеток Бумага Клей Салфетки фото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496"/>
            <a:ext cx="4953000" cy="3714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Поделка изделие Новый год Рождество Аппликация Елочка из салфеток Бумага Клей Салфетки фото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143249"/>
            <a:ext cx="4953000" cy="3714751"/>
          </a:xfrm>
          <a:prstGeom prst="rect">
            <a:avLst/>
          </a:prstGeom>
          <a:noFill/>
        </p:spPr>
      </p:pic>
      <p:pic>
        <p:nvPicPr>
          <p:cNvPr id="26628" name="Picture 4" descr="Поделка изделие Новый год Рождество Аппликация Елочка из салфеток Бумага Клей Салфетки фото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000240"/>
            <a:ext cx="4953000" cy="3714751"/>
          </a:xfrm>
          <a:prstGeom prst="rect">
            <a:avLst/>
          </a:prstGeom>
          <a:noFill/>
        </p:spPr>
      </p:pic>
      <p:pic>
        <p:nvPicPr>
          <p:cNvPr id="6" name="Picture 10" descr="Поделка изделие Новый год Рождество Аппликация Елочка из салфеток Бумага Клей Салфетки фото 6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953000" cy="3714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dventure" pitchFamily="2" charset="0"/>
              </a:rPr>
              <a:t>Заготовки из различных салфеток одинаковой формы.</a:t>
            </a:r>
            <a:endParaRPr lang="ru-RU" dirty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Делаем новогоднюю елку своими руками из бумажных салфет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7" y="1959574"/>
            <a:ext cx="2428892" cy="1921851"/>
          </a:xfrm>
          <a:prstGeom prst="rect">
            <a:avLst/>
          </a:prstGeom>
          <a:noFill/>
        </p:spPr>
      </p:pic>
      <p:pic>
        <p:nvPicPr>
          <p:cNvPr id="7172" name="Picture 4" descr="https://encrypted-tbn3.gstatic.com/images?q=tbn:ANd9GcRhru8AIKvzy6ipVUg4IzptPB-TKNUsEQYG_8Cw_boRb5SGEEKP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00174"/>
            <a:ext cx="3777531" cy="2829503"/>
          </a:xfrm>
          <a:prstGeom prst="rect">
            <a:avLst/>
          </a:prstGeom>
          <a:noFill/>
        </p:spPr>
      </p:pic>
      <p:pic>
        <p:nvPicPr>
          <p:cNvPr id="7176" name="Picture 8" descr="https://encrypted-tbn2.gstatic.com/images?q=tbn:ANd9GcQvTdw2fW3b2r5hD4-tNYXqx6IxeRA8jlfXleqjSkrBK-h5tcozH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5" y="4000504"/>
            <a:ext cx="3143256" cy="2357442"/>
          </a:xfrm>
          <a:prstGeom prst="rect">
            <a:avLst/>
          </a:prstGeom>
          <a:noFill/>
        </p:spPr>
      </p:pic>
      <p:pic>
        <p:nvPicPr>
          <p:cNvPr id="7178" name="Picture 10" descr="http://www.dasha-sadik.ru/images/stories/img/elka77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286256"/>
            <a:ext cx="4333872" cy="2166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www.intelkot.ru/pics_import/ArticlesImg/delaem_kon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3750495" cy="5000660"/>
          </a:xfrm>
          <a:prstGeom prst="rect">
            <a:avLst/>
          </a:prstGeom>
          <a:noFill/>
        </p:spPr>
      </p:pic>
      <p:pic>
        <p:nvPicPr>
          <p:cNvPr id="9220" name="Picture 4" descr="http://ph.files.7ja.ru/7ya-photo/2011/12/14/13238802803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4825" y="0"/>
            <a:ext cx="4829175" cy="6438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dventure" pitchFamily="2" charset="0"/>
              </a:rPr>
              <a:t>Сборка изделия.</a:t>
            </a:r>
            <a:endParaRPr lang="ru-RU" b="1" dirty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Начинаем по кругу с низу наклеивать заготовки.</a:t>
            </a:r>
          </a:p>
          <a:p>
            <a:r>
              <a:rPr lang="ru-RU" dirty="0"/>
              <a:t> </a:t>
            </a:r>
            <a:r>
              <a:rPr lang="ru-RU" dirty="0" smtClean="0"/>
              <a:t>определяем, где будем</a:t>
            </a:r>
          </a:p>
          <a:p>
            <a:r>
              <a:rPr lang="ru-RU" dirty="0" smtClean="0"/>
              <a:t> вставлять </a:t>
            </a:r>
            <a:r>
              <a:rPr lang="ru-RU" dirty="0" smtClean="0"/>
              <a:t>«огонёк»</a:t>
            </a:r>
            <a:endParaRPr lang="ru-RU" dirty="0"/>
          </a:p>
        </p:txBody>
      </p:sp>
      <p:pic>
        <p:nvPicPr>
          <p:cNvPr id="20482" name="Picture 2" descr="https://encrypted-tbn3.gstatic.com/images?q=tbn:ANd9GcQTZhSBSePNMw-cKj0qEUaStZqTHDiV8J8p21fHUvAz5h56HHJ0y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240" y="2428868"/>
            <a:ext cx="3050044" cy="4071966"/>
          </a:xfrm>
          <a:prstGeom prst="rect">
            <a:avLst/>
          </a:prstGeom>
          <a:noFill/>
        </p:spPr>
      </p:pic>
      <p:pic>
        <p:nvPicPr>
          <p:cNvPr id="20484" name="Picture 4" descr="http://malutka.net/sites/default/files/2013/01/3187/xl_elsalf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000504"/>
            <a:ext cx="3769728" cy="26136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51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Объёмная ёлочка  из салфеток.</vt:lpstr>
      <vt:lpstr>Слайд 2</vt:lpstr>
      <vt:lpstr>Для работы приготовим:</vt:lpstr>
      <vt:lpstr>Техника выполнения заготовок</vt:lpstr>
      <vt:lpstr>Слайд 5</vt:lpstr>
      <vt:lpstr>Слайд 6</vt:lpstr>
      <vt:lpstr>Заготовки из различных салфеток одинаковой формы.</vt:lpstr>
      <vt:lpstr>Слайд 8</vt:lpstr>
      <vt:lpstr>Сборка изделия.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7</cp:revision>
  <dcterms:created xsi:type="dcterms:W3CDTF">2013-12-01T16:02:53Z</dcterms:created>
  <dcterms:modified xsi:type="dcterms:W3CDTF">2013-12-18T19:02:50Z</dcterms:modified>
</cp:coreProperties>
</file>