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0545" y="-510790"/>
            <a:ext cx="7766936" cy="1646302"/>
          </a:xfrm>
        </p:spPr>
        <p:txBody>
          <a:bodyPr/>
          <a:lstStyle/>
          <a:p>
            <a:r>
              <a:rPr lang="ru-RU" sz="4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Национальный парк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8733" y="1501270"/>
            <a:ext cx="7766936" cy="1096899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"Беловежская пуща"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8807">
            <a:off x="494501" y="3786694"/>
            <a:ext cx="5590502" cy="23891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5496">
            <a:off x="7681994" y="2540795"/>
            <a:ext cx="4100086" cy="297107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26615" y="5714610"/>
            <a:ext cx="23326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Учащийся 11 </a:t>
            </a: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класса</a:t>
            </a:r>
          </a:p>
          <a:p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Борткевич</a:t>
            </a: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Сергей</a:t>
            </a:r>
          </a:p>
        </p:txBody>
      </p:sp>
    </p:spTree>
    <p:extLst>
      <p:ext uri="{BB962C8B-B14F-4D97-AF65-F5344CB8AC3E}">
        <p14:creationId xmlns:p14="http://schemas.microsoft.com/office/powerpoint/2010/main" val="413218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6425" y="2492188"/>
            <a:ext cx="8596668" cy="1320800"/>
          </a:xfrm>
        </p:spPr>
        <p:txBody>
          <a:bodyPr>
            <a:normAutofit/>
          </a:bodyPr>
          <a:lstStyle/>
          <a:p>
            <a:r>
              <a:rPr lang="ru-RU" sz="3200" dirty="0"/>
              <a:t>В Национальном парке "Беловежская пуща" встречается 59 видов </a:t>
            </a:r>
            <a:r>
              <a:rPr lang="ru-RU" sz="3200" dirty="0" smtClean="0"/>
              <a:t>млекопитающих.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4545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031" y="650462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Зубр</a:t>
            </a:r>
            <a:endParaRPr lang="ru-RU" sz="4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7120">
            <a:off x="447144" y="1575128"/>
            <a:ext cx="3122767" cy="312276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00">
            <a:off x="3039372" y="3897830"/>
            <a:ext cx="4273818" cy="26490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2987">
            <a:off x="5918675" y="1354464"/>
            <a:ext cx="3980927" cy="288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                  Рысь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145">
            <a:off x="986220" y="2104141"/>
            <a:ext cx="3596538" cy="405624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746">
            <a:off x="5503656" y="2131508"/>
            <a:ext cx="4057381" cy="390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05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Выдра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3389">
            <a:off x="581109" y="2431228"/>
            <a:ext cx="4498837" cy="33741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197">
            <a:off x="5723516" y="2402607"/>
            <a:ext cx="3981154" cy="327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21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Тарпан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4232">
            <a:off x="824401" y="2969252"/>
            <a:ext cx="4066136" cy="2967982"/>
          </a:xfrm>
        </p:spPr>
      </p:pic>
      <p:sp>
        <p:nvSpPr>
          <p:cNvPr id="5" name="Прямоугольник 4"/>
          <p:cNvSpPr/>
          <p:nvPr/>
        </p:nvSpPr>
        <p:spPr>
          <a:xfrm>
            <a:off x="3427808" y="1383262"/>
            <a:ext cx="3095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дикая европейская лошадь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223">
            <a:off x="5744093" y="3035022"/>
            <a:ext cx="4338501" cy="290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7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7640" y="3019313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В заповеднике </a:t>
            </a:r>
            <a:r>
              <a:rPr lang="ru-RU" dirty="0" smtClean="0"/>
              <a:t>обитает </a:t>
            </a:r>
            <a:r>
              <a:rPr lang="ru-RU" altLang="ru-RU" dirty="0" smtClean="0"/>
              <a:t>227 видов птиц, </a:t>
            </a:r>
            <a:r>
              <a:rPr lang="ru-RU" altLang="ru-RU" dirty="0"/>
              <a:t>7 </a:t>
            </a:r>
            <a:r>
              <a:rPr lang="ru-RU" altLang="ru-RU" dirty="0" smtClean="0"/>
              <a:t>видов пресмыкающихся, </a:t>
            </a:r>
            <a:r>
              <a:rPr lang="ru-RU" altLang="ru-RU" dirty="0"/>
              <a:t>11 </a:t>
            </a:r>
            <a:r>
              <a:rPr lang="ru-RU" altLang="ru-RU" dirty="0" smtClean="0"/>
              <a:t>видов земноводных, </a:t>
            </a:r>
            <a:r>
              <a:rPr lang="ru-RU" altLang="ru-RU" dirty="0"/>
              <a:t>24 </a:t>
            </a:r>
            <a:r>
              <a:rPr lang="ru-RU" altLang="ru-RU" dirty="0" smtClean="0"/>
              <a:t>вида рыб</a:t>
            </a:r>
            <a:r>
              <a:rPr lang="ru-RU" altLang="ru-RU" dirty="0"/>
              <a:t/>
            </a:r>
            <a:br>
              <a:rPr lang="ru-RU" alt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228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Малый </a:t>
            </a:r>
            <a:r>
              <a:rPr lang="ru-RU" dirty="0"/>
              <a:t>и большой подорлики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2077">
            <a:off x="747619" y="2349722"/>
            <a:ext cx="3877714" cy="35249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197">
            <a:off x="6163349" y="2135836"/>
            <a:ext cx="3228078" cy="386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0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Журавль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0478">
            <a:off x="696416" y="2268325"/>
            <a:ext cx="4121533" cy="349354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046">
            <a:off x="6311685" y="1961978"/>
            <a:ext cx="3100207" cy="410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77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Длиннохвостая </a:t>
            </a:r>
            <a:r>
              <a:rPr lang="ru-RU" dirty="0"/>
              <a:t>обыкновенная неясыть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2457">
            <a:off x="1154525" y="2452742"/>
            <a:ext cx="3982508" cy="344946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8519">
            <a:off x="6348704" y="2071661"/>
            <a:ext cx="3124979" cy="421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0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Орлан-белохвост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4388">
            <a:off x="953069" y="2228628"/>
            <a:ext cx="3805191" cy="37569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1386">
            <a:off x="6150349" y="2051139"/>
            <a:ext cx="3121837" cy="411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1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История </a:t>
            </a:r>
            <a:r>
              <a:rPr lang="ru-RU" dirty="0"/>
              <a:t>Беловежской пущи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Беловежская пуща – одна из важнейших достопримечательностей Беларуси. Это остатки первобытного леса, простиравшегося когда-то от Балтийского моря до реки Буг и от Одера до Днепра.</a:t>
            </a:r>
          </a:p>
        </p:txBody>
      </p:sp>
    </p:spTree>
    <p:extLst>
      <p:ext uri="{BB962C8B-B14F-4D97-AF65-F5344CB8AC3E}">
        <p14:creationId xmlns:p14="http://schemas.microsoft.com/office/powerpoint/2010/main" val="135709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О животном и растительном мире Беловежской пущи рассказывает музей природы, расположенный на территории парка. Зубров, медведей, оленей и других обитателей пущи можно увидеть в вольерах.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8920">
            <a:off x="6387017" y="3373510"/>
            <a:ext cx="4241538" cy="317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23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701" y="2632038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Спасибо за внимание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482107" y="2632038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=)</a:t>
            </a:r>
          </a:p>
        </p:txBody>
      </p:sp>
    </p:spTree>
    <p:extLst>
      <p:ext uri="{BB962C8B-B14F-4D97-AF65-F5344CB8AC3E}">
        <p14:creationId xmlns:p14="http://schemas.microsoft.com/office/powerpoint/2010/main" val="202488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20656" y="2218601"/>
            <a:ext cx="5342893" cy="449954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9803" y="641027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Беловежская пуща расположена в Брестской области, входит в число четырех национальных парков Беларуси  и является самым большим лесом в центральной Европе. </a:t>
            </a:r>
          </a:p>
          <a:p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Заповедник находится в 340 км на юго-запад от Минска. Административный центр парка расположен в поселке </a:t>
            </a:r>
            <a:r>
              <a:rPr lang="ru-RU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Каменюки</a:t>
            </a: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Каменецкого</a:t>
            </a: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района, в 60 км от Бреста.</a:t>
            </a:r>
          </a:p>
        </p:txBody>
      </p:sp>
    </p:spTree>
    <p:extLst>
      <p:ext uri="{BB962C8B-B14F-4D97-AF65-F5344CB8AC3E}">
        <p14:creationId xmlns:p14="http://schemas.microsoft.com/office/powerpoint/2010/main" val="34664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В конце XIV века великий князь Великого княжества Литовского Ягайло объявил пущу заповедной и установил здесь запрет на охоту.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Все </a:t>
            </a:r>
            <a:r>
              <a:rPr lang="ru-RU" sz="2000" dirty="0"/>
              <a:t>крупные войны, проходившие на территории </a:t>
            </a:r>
            <a:r>
              <a:rPr lang="ru-RU" sz="2000" dirty="0" smtClean="0"/>
              <a:t>государства, </a:t>
            </a:r>
            <a:r>
              <a:rPr lang="ru-RU" sz="2000" dirty="0"/>
              <a:t>наносили значительный урон заповедному лесу. Особенно он пострадал во время Наполеоновских войн, а также Первой и Второй мировых войн. 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В 1939 г. Беловежская пуща объявлена государственным заповедником, а в 1945 г. часть ее была передана соседней Польше.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Национальный парк "Беловежская пуща" вошел в Список Всемирного культурного наследия ЮНЕСКО в 1992 году. В 1993 году он получил статус биосферного заповедника.</a:t>
            </a:r>
          </a:p>
        </p:txBody>
      </p:sp>
    </p:spTree>
    <p:extLst>
      <p:ext uri="{BB962C8B-B14F-4D97-AF65-F5344CB8AC3E}">
        <p14:creationId xmlns:p14="http://schemas.microsoft.com/office/powerpoint/2010/main" val="98563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    Беловежская </a:t>
            </a:r>
            <a:r>
              <a:rPr lang="ru-RU" dirty="0"/>
              <a:t>пуща сегодня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настоящее время Национальный парк "Беловежская пуща" является одним из наиболее известных мест Беларуси.</a:t>
            </a:r>
          </a:p>
          <a:p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 Беловежской пуще произрастают 900 видов растений, в том числе редких и исчезающих.</a:t>
            </a:r>
          </a:p>
          <a:p>
            <a:endParaRPr lang="ru-RU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Парк знаменит своими древними именными дубами, возраст которых превышает 500 лет. Среди вековых деревьев: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057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Беловежские дубы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8285">
            <a:off x="377891" y="2611094"/>
            <a:ext cx="4021987" cy="3017863"/>
          </a:xfrm>
        </p:spPr>
      </p:pic>
      <p:sp>
        <p:nvSpPr>
          <p:cNvPr id="5" name="Прямоугольник 4"/>
          <p:cNvSpPr/>
          <p:nvPr/>
        </p:nvSpPr>
        <p:spPr>
          <a:xfrm>
            <a:off x="1757082" y="141688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Парк знаменит своими древними именными дубами, возраст которых превышает 500 лет.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3207">
            <a:off x="5400357" y="2151615"/>
            <a:ext cx="3427045" cy="4049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11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      Беловежские ели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8839">
            <a:off x="677334" y="2066925"/>
            <a:ext cx="5244739" cy="393355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5560">
            <a:off x="7921947" y="2053858"/>
            <a:ext cx="2956560" cy="393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73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Беловежские </a:t>
            </a:r>
            <a:r>
              <a:rPr lang="ru-RU" dirty="0"/>
              <a:t>ясени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5623" y="2058193"/>
            <a:ext cx="4512199" cy="450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34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Беловежские сосны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9760">
            <a:off x="495813" y="2674415"/>
            <a:ext cx="4387746" cy="329230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577" y="1793953"/>
            <a:ext cx="3051362" cy="429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95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110</TotalTime>
  <Words>274</Words>
  <Application>Microsoft Office PowerPoint</Application>
  <PresentationFormat>Широкоэкранный</PresentationFormat>
  <Paragraphs>35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Trebuchet MS</vt:lpstr>
      <vt:lpstr>Wingdings 3</vt:lpstr>
      <vt:lpstr>Грань</vt:lpstr>
      <vt:lpstr>Национальный парк</vt:lpstr>
      <vt:lpstr>            История Беловежской пущи</vt:lpstr>
      <vt:lpstr>Презентация PowerPoint</vt:lpstr>
      <vt:lpstr>В конце XIV века великий князь Великого княжества Литовского Ягайло объявил пущу заповедной и установил здесь запрет на охоту.    Все крупные войны, проходившие на территории государства, наносили значительный урон заповедному лесу. Особенно он пострадал во время Наполеоновских войн, а также Первой и Второй мировых войн.   В 1939 г. Беловежская пуща объявлена государственным заповедником, а в 1945 г. часть ее была передана соседней Польше.  Национальный парк "Беловежская пуща" вошел в Список Всемирного культурного наследия ЮНЕСКО в 1992 году. В 1993 году он получил статус биосферного заповедника.</vt:lpstr>
      <vt:lpstr>         Беловежская пуща сегодня</vt:lpstr>
      <vt:lpstr>Беловежские дубы</vt:lpstr>
      <vt:lpstr>           Беловежские ели </vt:lpstr>
      <vt:lpstr>Беловежские ясени</vt:lpstr>
      <vt:lpstr>Беловежские сосны</vt:lpstr>
      <vt:lpstr>В Национальном парке "Беловежская пуща" встречается 59 видов млекопитающих.</vt:lpstr>
      <vt:lpstr>Зубр</vt:lpstr>
      <vt:lpstr>                  Рысь</vt:lpstr>
      <vt:lpstr>                         Выдра</vt:lpstr>
      <vt:lpstr>                         Тарпан</vt:lpstr>
      <vt:lpstr>В заповеднике обитает 227 видов птиц, 7 видов пресмыкающихся, 11 видов земноводных, 24 вида рыб </vt:lpstr>
      <vt:lpstr>        Малый и большой подорлики</vt:lpstr>
      <vt:lpstr>                        Журавль</vt:lpstr>
      <vt:lpstr>Длиннохвостая обыкновенная неясыть</vt:lpstr>
      <vt:lpstr>                 Орлан-белохвост</vt:lpstr>
      <vt:lpstr>О животном и растительном мире Беловежской пущи рассказывает музей природы, расположенный на территории парка. Зубров, медведей, оленей и других обитателей пущи можно увидеть в вольерах.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Национальный парк</dc:title>
  <dc:creator>Sergej .</dc:creator>
  <cp:lastModifiedBy>Sergej .</cp:lastModifiedBy>
  <cp:revision>13</cp:revision>
  <dcterms:created xsi:type="dcterms:W3CDTF">2014-05-19T18:55:44Z</dcterms:created>
  <dcterms:modified xsi:type="dcterms:W3CDTF">2014-05-27T13:38:52Z</dcterms:modified>
</cp:coreProperties>
</file>