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D99CA-18E3-40A3-8500-15F153185FA4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8795C-EA30-48AC-9989-FE6145F9E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2121F-A251-4207-A96A-B274C6D88819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C84AB-826C-4A93-B1AC-06145C3BC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1DE52-121A-4B10-82D2-45EA95C0E586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CD017-CD0E-477D-B0A2-820EEF13C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F2914-7555-4C57-A055-3C95DF653FD6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47980-E605-47A2-B43E-6A0A455BB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E56D-92CC-4D9D-BF9D-DA72C95C5F93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2CD89-3A50-47EF-9AA5-ABE978ADD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C8C67-FA10-4849-858E-515BCEC2EA40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48919-D1CD-40A1-A6C7-21780A851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FB924-799E-4815-B5CB-C96F3D54A877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290DC-7B03-48C9-BDBE-F0FA3AC6D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F3F8F-7D82-4386-BD5D-86366D4B369E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B103C-84DB-4190-8707-CC017F448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2F456-B705-494F-9EFA-ED0F6930FC1E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F4F63-9215-4746-801E-7342665FD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783EF-B6D9-4242-B45A-0B845F888FC6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4C1D6-6E89-4A4E-8F3F-01D90C275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8AE7C-F3F7-44CB-904C-501D81104B7B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E5576-ECAB-4FA2-8FB1-D4105D2B4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A91D6C-BA52-442B-BF35-93D2C60C66C4}" type="datetimeFigureOut">
              <a:rPr lang="ru-RU"/>
              <a:pPr>
                <a:defRPr/>
              </a:pPr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33D97B-42DF-47FF-822C-F5BAB26BD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3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955" t="1758" r="1955" b="1588"/>
          <a:stretch>
            <a:fillRect/>
          </a:stretch>
        </p:blipFill>
        <p:spPr bwMode="auto">
          <a:xfrm>
            <a:off x="0" y="0"/>
            <a:ext cx="4805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0" descr="vin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1773238"/>
            <a:ext cx="186213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357938" y="5572125"/>
            <a:ext cx="14795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(1711 – 1765)</a:t>
            </a:r>
          </a:p>
        </p:txBody>
      </p:sp>
      <p:sp>
        <p:nvSpPr>
          <p:cNvPr id="2053" name="WordArt 8"/>
          <p:cNvSpPr>
            <a:spLocks noChangeArrowheads="1" noChangeShapeType="1" noTextEdit="1"/>
          </p:cNvSpPr>
          <p:nvPr/>
        </p:nvSpPr>
        <p:spPr bwMode="auto">
          <a:xfrm>
            <a:off x="5357813" y="3786188"/>
            <a:ext cx="3384550" cy="16287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 Antiqua"/>
              </a:rPr>
              <a:t>МИХАИЛ </a:t>
            </a:r>
          </a:p>
          <a:p>
            <a:pPr algn="ctr"/>
            <a:r>
              <a:rPr lang="ru-RU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 Antiqua"/>
              </a:rPr>
              <a:t>ВАСИЛЬЕВИЧ</a:t>
            </a:r>
          </a:p>
          <a:p>
            <a:pPr algn="ctr"/>
            <a:r>
              <a:rPr lang="ru-RU" sz="36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 Antiqua"/>
              </a:rPr>
              <a:t>ЛОМОНОСОВ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548562" cy="113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«Ода на день восшествия…»</a:t>
            </a:r>
          </a:p>
        </p:txBody>
      </p:sp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357188" y="1214438"/>
            <a:ext cx="8501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latin typeface="Times New Roman" pitchFamily="18" charset="0"/>
                <a:cs typeface="Times New Roman" pitchFamily="18" charset="0"/>
              </a:rPr>
              <a:t>Почему Х</a:t>
            </a:r>
            <a:r>
              <a:rPr lang="en-US" sz="2400" i="1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 век считается веком просвещения в России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4071938" y="1643063"/>
            <a:ext cx="4786312" cy="449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На этом уроке вы познакомитесь с произведением гениального человека - М.В. Ломоносова, великого ученого, общественного деятеля и поэта-реформатора. Узнаете о теории </a:t>
            </a:r>
            <a:r>
              <a:rPr lang="ru-RU" sz="2200" i="1">
                <a:latin typeface="Times New Roman" pitchFamily="18" charset="0"/>
                <a:cs typeface="Times New Roman" pitchFamily="18" charset="0"/>
              </a:rPr>
              <a:t>«трех штилей»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, разработанной поэтом, познакомитесь с жанром  оды, занимающим большое место в его творчестве, и прочитаете одну из них - «Оду на день восшествия на всероссийский престол Ее Величества Государыни Императрицы Елисаветы Петровны, 1747 года».</a:t>
            </a:r>
          </a:p>
        </p:txBody>
      </p:sp>
      <p:pic>
        <p:nvPicPr>
          <p:cNvPr id="3077" name="Picture 2" descr="D:\Презентации\литература\7 кл\М.В.Ломоносов «Ода на день восшествия…»\М.В.Ломонос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0863"/>
            <a:ext cx="3786188" cy="50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D:\Презентации\литература\7 кл\М.В.Ломоносов «Ода на день восшествия…»\Российская граммат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3952875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45141" y="142852"/>
            <a:ext cx="51988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Жизнь и творчество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М.В.Ломоносова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071938" y="1512888"/>
            <a:ext cx="47863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Михаил Васильевич Ломоносов - первый русский ученый-естествоиспытатель мирового значения.</a:t>
            </a:r>
          </a:p>
          <a:p>
            <a:pPr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     Всем известны разносторонние дарования этого человека, его многочисленные открытия, широта его деятельности (исследования в области химии и физики, навигации и мореплавания, астрономии, истории, права, филологии). 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4357688" y="1071563"/>
            <a:ext cx="44291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 1757 году Ломоносов пишет предисловие к собранию своих сочинений «О пользе книг церковных в российском языке», в котором излагает знаменитую теорию 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«трех штилей»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.   Деление стилей на «высокий», «средний» и «низкий» существовало в  поэтике, начиная с античности. Суть исследований Ломоносова заключалась в том, что была показана зависимость стиля речи от количества в ней церковно-славянских слов.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285728"/>
            <a:ext cx="69092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Теория «трех штилей»</a:t>
            </a:r>
          </a:p>
        </p:txBody>
      </p:sp>
      <p:pic>
        <p:nvPicPr>
          <p:cNvPr id="5124" name="Picture 2" descr="D:\Презентации\литература\7 кл\М.В.Ломоносов «Ода на день восшествия…»\Обложка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41624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Презентации\литература\7 кл\М.В.Ломоносов «Ода на день восшествия…»\Портрет императриц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38"/>
            <a:ext cx="4191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37338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Анализ оды</a:t>
            </a: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4357688" y="928688"/>
            <a:ext cx="45720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Оду можно назвать «типичной» для Ломоносова. Она написана четырехстопным  ямбом, состоит из 3 частей: в первой поэт обращается к императрице и призывает на помощь муз; вторая часть - самая большая - посвящена собственно прославлению Елизаветы; а в третьей Ломоносов просит императрицу о помощи. Это традиционная одическая композиция, восходящая еще к античному гимну.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Презентации\литература\7 кл\М.В.Ломоносов «Ода на день восшествия…»\Страница поэм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450"/>
            <a:ext cx="4429125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72066" y="285728"/>
            <a:ext cx="364333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4643438" y="958850"/>
            <a:ext cx="421481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На этом уроке вы узнали: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что М.В.Ломоносов был гениальным русским ученым, писателем и поэтом;</a:t>
            </a:r>
          </a:p>
          <a:p>
            <a:pPr eaLnBrk="0" hangingPunct="0">
              <a:buFont typeface="Wingdings" pitchFamily="2" charset="2"/>
              <a:buChar char="Ø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о жанре оды и правилах, по которым она строилась;</a:t>
            </a:r>
          </a:p>
          <a:p>
            <a:pPr eaLnBrk="0" hangingPunct="0">
              <a:buFont typeface="Wingdings" pitchFamily="2" charset="2"/>
              <a:buChar char="Ø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о «теории трех стилей», которая позволяет отнести художественное произведение к низкому, среднему или высокому стилю.</a:t>
            </a:r>
          </a:p>
          <a:p>
            <a:pPr eaLnBrk="0" hangingPunct="0"/>
            <a:endParaRPr lang="ru-RU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071802" y="214290"/>
            <a:ext cx="15792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500063" y="1071563"/>
            <a:ext cx="784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Творчество Ломоносова относится к…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285750" y="1927225"/>
            <a:ext cx="8358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а) классицизму       б) сентиментализму           в) романтизму</a:t>
            </a:r>
          </a:p>
        </p:txBody>
      </p:sp>
      <p:sp>
        <p:nvSpPr>
          <p:cNvPr id="5" name="Блок-схема: узел 4"/>
          <p:cNvSpPr/>
          <p:nvPr/>
        </p:nvSpPr>
        <p:spPr>
          <a:xfrm>
            <a:off x="285750" y="2000250"/>
            <a:ext cx="357188" cy="357188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8" name="Прямоугольник 5"/>
          <p:cNvSpPr>
            <a:spLocks noChangeArrowheads="1"/>
          </p:cNvSpPr>
          <p:nvPr/>
        </p:nvSpPr>
        <p:spPr bwMode="auto">
          <a:xfrm>
            <a:off x="357188" y="2928938"/>
            <a:ext cx="7756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В Москве М.В.Ломоносов поступил в…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9" name="Rectangle 3"/>
          <p:cNvSpPr>
            <a:spLocks noChangeArrowheads="1"/>
          </p:cNvSpPr>
          <p:nvPr/>
        </p:nvSpPr>
        <p:spPr bwMode="auto">
          <a:xfrm>
            <a:off x="1000125" y="3857625"/>
            <a:ext cx="67865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а) в Духовную семинарию</a:t>
            </a: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б) Славяно-греко-латинскую Академию</a:t>
            </a: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в) Навигационную школу </a:t>
            </a:r>
          </a:p>
        </p:txBody>
      </p:sp>
      <p:sp>
        <p:nvSpPr>
          <p:cNvPr id="8" name="Блок-схема: узел 7"/>
          <p:cNvSpPr/>
          <p:nvPr/>
        </p:nvSpPr>
        <p:spPr>
          <a:xfrm>
            <a:off x="1000125" y="4357688"/>
            <a:ext cx="428625" cy="428625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428625" y="357188"/>
            <a:ext cx="82867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Для обучения горному делу Ломоносова отправляют в…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1643063" y="1643063"/>
            <a:ext cx="5857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а) Кембриджский университет</a:t>
            </a: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б) Итонский университет</a:t>
            </a:r>
          </a:p>
          <a:p>
            <a:pPr eaLnBrk="0" hangingPunct="0"/>
            <a:r>
              <a:rPr lang="ru-RU" sz="2800">
                <a:latin typeface="Times New Roman" pitchFamily="18" charset="0"/>
                <a:cs typeface="Times New Roman" pitchFamily="18" charset="0"/>
              </a:rPr>
              <a:t>в) Марбургский университет </a:t>
            </a:r>
          </a:p>
        </p:txBody>
      </p:sp>
      <p:sp>
        <p:nvSpPr>
          <p:cNvPr id="4" name="Блок-схема: узел 3"/>
          <p:cNvSpPr/>
          <p:nvPr/>
        </p:nvSpPr>
        <p:spPr>
          <a:xfrm>
            <a:off x="1643063" y="2571750"/>
            <a:ext cx="428625" cy="500063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500063" y="3286125"/>
            <a:ext cx="647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В России Ломоносов служил в…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1714500" y="4357688"/>
            <a:ext cx="50720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а) Академии Наук      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б) Академии Искусств       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в) Военной Академии</a:t>
            </a:r>
            <a:endParaRPr lang="ru-RU" sz="2800"/>
          </a:p>
        </p:txBody>
      </p:sp>
      <p:sp>
        <p:nvSpPr>
          <p:cNvPr id="7" name="Блок-схема: узел 6"/>
          <p:cNvSpPr/>
          <p:nvPr/>
        </p:nvSpPr>
        <p:spPr>
          <a:xfrm>
            <a:off x="1714500" y="4429125"/>
            <a:ext cx="428625" cy="500063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407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Arial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Wsuser</dc:creator>
  <cp:lastModifiedBy>Димон</cp:lastModifiedBy>
  <cp:revision>5</cp:revision>
  <dcterms:created xsi:type="dcterms:W3CDTF">2011-04-24T12:53:38Z</dcterms:created>
  <dcterms:modified xsi:type="dcterms:W3CDTF">2011-11-24T10:51:13Z</dcterms:modified>
</cp:coreProperties>
</file>