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5" r:id="rId1"/>
    <p:sldMasterId id="2147483718" r:id="rId2"/>
    <p:sldMasterId id="2147483720" r:id="rId3"/>
    <p:sldMasterId id="2147483722" r:id="rId4"/>
    <p:sldMasterId id="2147483724" r:id="rId5"/>
  </p:sldMasterIdLst>
  <p:sldIdLst>
    <p:sldId id="275" r:id="rId6"/>
    <p:sldId id="269" r:id="rId7"/>
    <p:sldId id="264" r:id="rId8"/>
    <p:sldId id="265" r:id="rId9"/>
    <p:sldId id="266" r:id="rId10"/>
    <p:sldId id="268" r:id="rId11"/>
    <p:sldId id="261" r:id="rId12"/>
    <p:sldId id="258" r:id="rId13"/>
    <p:sldId id="259" r:id="rId14"/>
    <p:sldId id="260" r:id="rId15"/>
    <p:sldId id="262" r:id="rId16"/>
    <p:sldId id="270" r:id="rId17"/>
    <p:sldId id="271" r:id="rId18"/>
    <p:sldId id="273" r:id="rId19"/>
    <p:sldId id="27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9900"/>
    <a:srgbClr val="B7831B"/>
    <a:srgbClr val="FF0000"/>
    <a:srgbClr val="C5340D"/>
    <a:srgbClr val="6699FF"/>
    <a:srgbClr val="3333FF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86" autoAdjust="0"/>
    <p:restoredTop sz="94660"/>
  </p:normalViewPr>
  <p:slideViewPr>
    <p:cSldViewPr>
      <p:cViewPr varScale="1">
        <p:scale>
          <a:sx n="87" d="100"/>
          <a:sy n="87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44D59E-C4CC-4E9C-85D1-EC853BEA0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FE2F0-0F1F-4646-85DC-B880D8F6CB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B867DF-7CE4-468D-9E2E-657C142C9E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585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585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3BE4F52-7767-403D-BBEF-71EF10280B80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485A5BE-1EDD-4A08-B055-FECE23A504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3A602-A0F7-4775-B182-2FC1321AD674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32469-57F1-4FD7-A218-B8BF27B292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F0FA0E-57A4-47F5-8D45-E7CB822EFC47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988F3A-91A8-4653-8718-D8E2424944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15D721-1A29-4522-B24E-944DA6976719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36C64A-F83A-4048-A618-21384C54A9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222937-7AF3-427E-B414-EA4296955261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D66B8-976C-463D-8AE8-3CD53F3FC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3BCC1-03AF-4806-A1E4-9F3B9349BFC5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2D125-A6D9-44F7-B8BC-83E130DF8F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76F2A-B2AB-4C06-B66A-30D0AA9C6A79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17708D-759D-4DA1-B396-DC3FE4185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EB19C0-1C26-44A8-90CA-B58C8CAC16FE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35E947-8659-4B28-B8B4-E809B725BA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914320-B840-4CDE-84E2-2C8F9D4EF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1FF025-18D2-4059-8BB7-50CB55365CD3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A781D-0B5F-4AAF-BA7E-FE6658C29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B3A8C6-A5AA-42BC-84F7-34C3ABB94D57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B37FB2-1C44-4B76-92BB-89B1F2E67A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2CECEB-357C-4013-B168-CC35909930D5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13B8C-6F90-4F68-A77D-428A1F4C54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893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93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E2B5D46-6790-4C3F-845D-303912D1E9F9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D07C799-30FC-400A-A82F-AEBAE2849E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3761D7-4355-4A82-8CC2-3CB9EC0793FC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AABC17-6AC4-4F31-AFDF-D03BA9E462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AAEF7-6E65-407C-8C12-C8FE16E8A015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A009A3-8C09-4FF4-9720-4680DEC878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201E0-6766-4889-8D95-7D53B6E4E22F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1AABFB-3555-4F31-9B20-3E32F3C144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ECD73D-2733-46E3-A09E-3866252A7927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557A17-009E-4691-9CEA-A1F5A7B41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32E01-4D04-40C4-A5E5-0CC7486864F3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718A14-C21B-4DE6-A0CD-35B27804F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981146-2EF8-4AF5-BE19-F6C8DFE46520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464DBB-DF01-4EAC-A249-155E22D423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1AB75-8A98-43BE-916B-8811F56D2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497C16-57B6-4C0B-A9EA-0120EEB14E55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31895F-15AA-4820-ABF6-B3BE6CA3F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BF2A92-C8D4-46D2-8AE1-03FB4389F984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9B9857-C605-4075-B5A9-81C3810504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5B8FD5-806F-40B2-B2D0-2E952F6B6A33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BC23BA-FDED-4C92-A247-F9283AA537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E3CFA9-71FE-4E76-88E0-F50C0ECC111B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9D8EB9-1D85-44AA-BCD1-4A14F7256C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4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5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2008" name="Rectangle 2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2009" name="Rectangle 2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6" name="Rectangle 26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B52683A-66B2-483D-B356-2BEC6F90A0FC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27" name="Rectangle 2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" name="Rectangle 2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7F9FD38-484E-4DE1-88BD-32ABF543DC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E3E42-DA5F-472C-BAAE-8997144642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E57E4F-1507-47BB-9151-808AF6153D44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1CEA4F-567D-42E8-944A-A49A624FD8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9510D-6802-40FC-9601-80D996D9C9A9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EFED00-0801-4B3D-AF49-CA7F46D3F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6BA239-0570-42A6-B803-904A43D81936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0B243D-58EF-4AE9-B83D-88AA997B9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EE82C-B9EF-4455-B1A8-615CCA403748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7B5D65-783A-412D-ACFA-D209C7EE6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3B491-A501-4578-B121-68BC31BFAB85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8B74AF-19FD-446B-96F6-0C9C13F7A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5FEF4C-0F65-40A0-B393-A9334B3E8A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A3CE13-B776-4241-B315-90742DFCEA72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C0C34D-6141-4791-AF59-DAE344476C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748686-49C8-4930-89E6-57568DC003AA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B6FA4-99C5-4974-BB78-D3C5FA760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3F108-4FB8-4EA4-A58F-2F3F298AE346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BFB06E-C71B-4A71-A87C-81A214374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195C2-7882-4BB9-99AA-F91655F6D450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7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34915-2E5C-4FB4-9325-81CAAF381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8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ABDCA-54B7-4677-8293-D93280C4A9C9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458200" cy="5943600"/>
            <a:chOff x="0" y="0"/>
            <a:chExt cx="5328" cy="3744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1440"/>
              <a:ext cx="5155" cy="2304"/>
            </a:xfrm>
            <a:custGeom>
              <a:avLst/>
              <a:gdLst/>
              <a:ahLst/>
              <a:cxnLst>
                <a:cxn ang="0">
                  <a:pos x="5154" y="1769"/>
                </a:cxn>
                <a:cxn ang="0">
                  <a:pos x="0" y="2304"/>
                </a:cxn>
                <a:cxn ang="0">
                  <a:pos x="0" y="1252"/>
                </a:cxn>
                <a:cxn ang="0">
                  <a:pos x="5155" y="0"/>
                </a:cxn>
                <a:cxn ang="0">
                  <a:pos x="5155" y="1416"/>
                </a:cxn>
                <a:cxn ang="0">
                  <a:pos x="5154" y="1769"/>
                </a:cxn>
              </a:cxnLst>
              <a:rect l="0" t="0" r="r" b="b"/>
              <a:pathLst>
                <a:path w="5155" h="2304">
                  <a:moveTo>
                    <a:pt x="5154" y="1769"/>
                  </a:moveTo>
                  <a:lnTo>
                    <a:pt x="0" y="2304"/>
                  </a:lnTo>
                  <a:lnTo>
                    <a:pt x="0" y="1252"/>
                  </a:lnTo>
                  <a:lnTo>
                    <a:pt x="5155" y="0"/>
                  </a:lnTo>
                  <a:lnTo>
                    <a:pt x="5155" y="1416"/>
                  </a:lnTo>
                  <a:lnTo>
                    <a:pt x="5154" y="176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0"/>
              <a:ext cx="5328" cy="3689"/>
            </a:xfrm>
            <a:custGeom>
              <a:avLst/>
              <a:gdLst/>
              <a:ahLst/>
              <a:cxnLst>
                <a:cxn ang="0">
                  <a:pos x="5311" y="3209"/>
                </a:cxn>
                <a:cxn ang="0">
                  <a:pos x="0" y="3689"/>
                </a:cxn>
                <a:cxn ang="0">
                  <a:pos x="0" y="9"/>
                </a:cxn>
                <a:cxn ang="0">
                  <a:pos x="5328" y="0"/>
                </a:cxn>
                <a:cxn ang="0">
                  <a:pos x="5311" y="3209"/>
                </a:cxn>
              </a:cxnLst>
              <a:rect l="0" t="0" r="r" b="b"/>
              <a:pathLst>
                <a:path w="5328" h="3689">
                  <a:moveTo>
                    <a:pt x="5311" y="3209"/>
                  </a:moveTo>
                  <a:lnTo>
                    <a:pt x="0" y="3689"/>
                  </a:lnTo>
                  <a:lnTo>
                    <a:pt x="0" y="9"/>
                  </a:lnTo>
                  <a:lnTo>
                    <a:pt x="5328" y="0"/>
                  </a:lnTo>
                  <a:lnTo>
                    <a:pt x="5311" y="3209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506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506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8C256F2-E43E-4EAC-AC9E-69F3F59FC2B0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28355F-2909-4676-88CC-307412A1D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33288-0266-448A-B31F-025F94B9FE06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E9BF99-B557-4E92-8061-1526FA2F05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B8CE67-AE3E-4AEE-B4BF-4D9B42135D02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5ACF2-7651-44BC-971C-07722F4B8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83BC2A-3870-4B52-953D-4ED940D96527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3EC94-F1D7-4BA7-8A3D-98BC21876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96046-98AD-4662-B06D-287B73FBB0C2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0943B-18EC-4E8A-AD61-98AB586642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8F11A-9291-42D6-9F3A-E9CC8885B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CDC821-F09C-43C5-8B70-C8997A7DB0C0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3C54ED-1EE8-4B38-A4E7-5CEE36F922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4A677-010B-4D63-82E8-ED0590C6670F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5AA49-E446-4C29-92FC-5B6B4E9322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AC0093-1CBD-4271-91B5-0C527F69CA28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5FE6AB-D5AE-4658-9903-B63F55EAA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A7E84D-2212-4477-9A92-EA5E4A25E526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3BBED-BB67-42C8-97BA-16A46B0472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AD1ED-B2DC-4990-B45A-7576C5F437A3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7273CD-5ECA-48C8-A4EC-9E99B54F4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19F477-488D-4B5B-95CB-8687DDEE8B89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992C3-E975-431C-8D89-AED173027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Tm="3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87B051-2076-43D0-8056-217B7C28F4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AB9D5-B38D-4127-9F40-01E651E541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914CE-EB25-4FEF-82E3-0D8DE267C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968F7-B59B-41F5-9389-8D64DEEAFA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578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578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578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0952C480-F3CA-432A-8462-94348379AB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advTm="3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34819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0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960" y="552"/>
                </a:cxn>
                <a:cxn ang="0">
                  <a:pos x="1968" y="264"/>
                </a:cxn>
                <a:cxn ang="0">
                  <a:pos x="2028" y="270"/>
                </a:cxn>
                <a:cxn ang="0">
                  <a:pos x="2661" y="528"/>
                </a:cxn>
                <a:cxn ang="0">
                  <a:pos x="2688" y="648"/>
                </a:cxn>
                <a:cxn ang="0">
                  <a:pos x="2304" y="1080"/>
                </a:cxn>
                <a:cxn ang="0">
                  <a:pos x="1584" y="1224"/>
                </a:cxn>
                <a:cxn ang="0">
                  <a:pos x="1296" y="936"/>
                </a:cxn>
                <a:cxn ang="0">
                  <a:pos x="864" y="1032"/>
                </a:cxn>
                <a:cxn ang="0">
                  <a:pos x="0" y="552"/>
                </a:cxn>
                <a:cxn ang="0">
                  <a:pos x="0" y="0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1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/>
              <a:ahLst/>
              <a:cxnLst>
                <a:cxn ang="0">
                  <a:pos x="2208" y="15"/>
                </a:cxn>
                <a:cxn ang="0">
                  <a:pos x="2088" y="57"/>
                </a:cxn>
                <a:cxn ang="0">
                  <a:pos x="1951" y="99"/>
                </a:cxn>
                <a:cxn ang="0">
                  <a:pos x="1704" y="135"/>
                </a:cxn>
                <a:cxn ang="0">
                  <a:pos x="1314" y="177"/>
                </a:cxn>
                <a:cxn ang="0">
                  <a:pos x="1176" y="189"/>
                </a:cxn>
                <a:cxn ang="0">
                  <a:pos x="1122" y="195"/>
                </a:cxn>
                <a:cxn ang="0">
                  <a:pos x="1075" y="231"/>
                </a:cxn>
                <a:cxn ang="0">
                  <a:pos x="924" y="321"/>
                </a:cxn>
                <a:cxn ang="0">
                  <a:pos x="840" y="369"/>
                </a:cxn>
                <a:cxn ang="0">
                  <a:pos x="630" y="458"/>
                </a:cxn>
                <a:cxn ang="0">
                  <a:pos x="529" y="500"/>
                </a:cxn>
                <a:cxn ang="0">
                  <a:pos x="487" y="542"/>
                </a:cxn>
                <a:cxn ang="0">
                  <a:pos x="457" y="590"/>
                </a:cxn>
                <a:cxn ang="0">
                  <a:pos x="402" y="638"/>
                </a:cxn>
                <a:cxn ang="0">
                  <a:pos x="330" y="758"/>
                </a:cxn>
                <a:cxn ang="0">
                  <a:pos x="312" y="788"/>
                </a:cxn>
                <a:cxn ang="0">
                  <a:pos x="252" y="824"/>
                </a:cxn>
                <a:cxn ang="0">
                  <a:pos x="84" y="926"/>
                </a:cxn>
                <a:cxn ang="0">
                  <a:pos x="0" y="992"/>
                </a:cxn>
                <a:cxn ang="0">
                  <a:pos x="12" y="1040"/>
                </a:cxn>
                <a:cxn ang="0">
                  <a:pos x="132" y="1034"/>
                </a:cxn>
                <a:cxn ang="0">
                  <a:pos x="336" y="980"/>
                </a:cxn>
                <a:cxn ang="0">
                  <a:pos x="529" y="896"/>
                </a:cxn>
                <a:cxn ang="0">
                  <a:pos x="576" y="872"/>
                </a:cxn>
                <a:cxn ang="0">
                  <a:pos x="714" y="848"/>
                </a:cxn>
                <a:cxn ang="0">
                  <a:pos x="966" y="794"/>
                </a:cxn>
                <a:cxn ang="0">
                  <a:pos x="1212" y="782"/>
                </a:cxn>
                <a:cxn ang="0">
                  <a:pos x="1416" y="872"/>
                </a:cxn>
                <a:cxn ang="0">
                  <a:pos x="1464" y="932"/>
                </a:cxn>
                <a:cxn ang="0">
                  <a:pos x="1440" y="992"/>
                </a:cxn>
                <a:cxn ang="0">
                  <a:pos x="1302" y="1040"/>
                </a:cxn>
                <a:cxn ang="0">
                  <a:pos x="1158" y="1100"/>
                </a:cxn>
                <a:cxn ang="0">
                  <a:pos x="1093" y="1148"/>
                </a:cxn>
                <a:cxn ang="0">
                  <a:pos x="1075" y="1208"/>
                </a:cxn>
                <a:cxn ang="0">
                  <a:pos x="1093" y="1232"/>
                </a:cxn>
                <a:cxn ang="0">
                  <a:pos x="1152" y="1226"/>
                </a:cxn>
                <a:cxn ang="0">
                  <a:pos x="1332" y="1208"/>
                </a:cxn>
                <a:cxn ang="0">
                  <a:pos x="1434" y="1184"/>
                </a:cxn>
                <a:cxn ang="0">
                  <a:pos x="1464" y="1172"/>
                </a:cxn>
                <a:cxn ang="0">
                  <a:pos x="1578" y="1130"/>
                </a:cxn>
                <a:cxn ang="0">
                  <a:pos x="1758" y="1064"/>
                </a:cxn>
                <a:cxn ang="0">
                  <a:pos x="1872" y="962"/>
                </a:cxn>
                <a:cxn ang="0">
                  <a:pos x="1986" y="800"/>
                </a:cxn>
                <a:cxn ang="0">
                  <a:pos x="2166" y="650"/>
                </a:cxn>
                <a:cxn ang="0">
                  <a:pos x="2257" y="590"/>
                </a:cxn>
                <a:cxn ang="0">
                  <a:pos x="2400" y="57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2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3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85" y="18"/>
                </a:cxn>
                <a:cxn ang="0">
                  <a:pos x="185" y="36"/>
                </a:cxn>
                <a:cxn ang="0">
                  <a:pos x="179" y="54"/>
                </a:cxn>
                <a:cxn ang="0">
                  <a:pos x="161" y="72"/>
                </a:cxn>
                <a:cxn ang="0">
                  <a:pos x="137" y="96"/>
                </a:cxn>
                <a:cxn ang="0">
                  <a:pos x="101" y="108"/>
                </a:cxn>
                <a:cxn ang="0">
                  <a:pos x="47" y="120"/>
                </a:cxn>
                <a:cxn ang="0">
                  <a:pos x="29" y="120"/>
                </a:cxn>
                <a:cxn ang="0">
                  <a:pos x="17" y="114"/>
                </a:cxn>
                <a:cxn ang="0">
                  <a:pos x="0" y="96"/>
                </a:cxn>
                <a:cxn ang="0">
                  <a:pos x="0" y="78"/>
                </a:cxn>
                <a:cxn ang="0">
                  <a:pos x="0" y="72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4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85" y="6"/>
                </a:cxn>
                <a:cxn ang="0">
                  <a:pos x="179" y="24"/>
                </a:cxn>
                <a:cxn ang="0">
                  <a:pos x="167" y="42"/>
                </a:cxn>
                <a:cxn ang="0">
                  <a:pos x="149" y="66"/>
                </a:cxn>
                <a:cxn ang="0">
                  <a:pos x="131" y="90"/>
                </a:cxn>
                <a:cxn ang="0">
                  <a:pos x="102" y="108"/>
                </a:cxn>
                <a:cxn ang="0">
                  <a:pos x="66" y="120"/>
                </a:cxn>
                <a:cxn ang="0">
                  <a:pos x="18" y="120"/>
                </a:cxn>
                <a:cxn ang="0">
                  <a:pos x="0" y="60"/>
                </a:cxn>
                <a:cxn ang="0">
                  <a:pos x="185" y="0"/>
                </a:cxn>
                <a:cxn ang="0">
                  <a:pos x="185" y="0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5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/>
              <a:ahLst/>
              <a:cxnLst>
                <a:cxn ang="0">
                  <a:pos x="0" y="275"/>
                </a:cxn>
                <a:cxn ang="0">
                  <a:pos x="0" y="269"/>
                </a:cxn>
                <a:cxn ang="0">
                  <a:pos x="6" y="251"/>
                </a:cxn>
                <a:cxn ang="0">
                  <a:pos x="6" y="239"/>
                </a:cxn>
                <a:cxn ang="0">
                  <a:pos x="12" y="227"/>
                </a:cxn>
                <a:cxn ang="0">
                  <a:pos x="18" y="221"/>
                </a:cxn>
                <a:cxn ang="0">
                  <a:pos x="36" y="215"/>
                </a:cxn>
                <a:cxn ang="0">
                  <a:pos x="77" y="203"/>
                </a:cxn>
                <a:cxn ang="0">
                  <a:pos x="137" y="179"/>
                </a:cxn>
                <a:cxn ang="0">
                  <a:pos x="209" y="143"/>
                </a:cxn>
                <a:cxn ang="0">
                  <a:pos x="251" y="120"/>
                </a:cxn>
                <a:cxn ang="0">
                  <a:pos x="299" y="96"/>
                </a:cxn>
                <a:cxn ang="0">
                  <a:pos x="394" y="48"/>
                </a:cxn>
                <a:cxn ang="0">
                  <a:pos x="442" y="30"/>
                </a:cxn>
                <a:cxn ang="0">
                  <a:pos x="478" y="12"/>
                </a:cxn>
                <a:cxn ang="0">
                  <a:pos x="502" y="6"/>
                </a:cxn>
                <a:cxn ang="0">
                  <a:pos x="520" y="0"/>
                </a:cxn>
                <a:cxn ang="0">
                  <a:pos x="526" y="0"/>
                </a:cxn>
                <a:cxn ang="0">
                  <a:pos x="520" y="6"/>
                </a:cxn>
                <a:cxn ang="0">
                  <a:pos x="508" y="12"/>
                </a:cxn>
                <a:cxn ang="0">
                  <a:pos x="484" y="24"/>
                </a:cxn>
                <a:cxn ang="0">
                  <a:pos x="460" y="42"/>
                </a:cxn>
                <a:cxn ang="0">
                  <a:pos x="436" y="54"/>
                </a:cxn>
                <a:cxn ang="0">
                  <a:pos x="394" y="78"/>
                </a:cxn>
                <a:cxn ang="0">
                  <a:pos x="340" y="108"/>
                </a:cxn>
                <a:cxn ang="0">
                  <a:pos x="275" y="143"/>
                </a:cxn>
                <a:cxn ang="0">
                  <a:pos x="131" y="221"/>
                </a:cxn>
                <a:cxn ang="0">
                  <a:pos x="65" y="251"/>
                </a:cxn>
                <a:cxn ang="0">
                  <a:pos x="0" y="275"/>
                </a:cxn>
                <a:cxn ang="0">
                  <a:pos x="0" y="275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6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/>
              <a:ahLst/>
              <a:cxnLst>
                <a:cxn ang="0">
                  <a:pos x="48" y="216"/>
                </a:cxn>
                <a:cxn ang="0">
                  <a:pos x="30" y="252"/>
                </a:cxn>
                <a:cxn ang="0">
                  <a:pos x="12" y="282"/>
                </a:cxn>
                <a:cxn ang="0">
                  <a:pos x="6" y="300"/>
                </a:cxn>
                <a:cxn ang="0">
                  <a:pos x="0" y="306"/>
                </a:cxn>
                <a:cxn ang="0">
                  <a:pos x="48" y="276"/>
                </a:cxn>
                <a:cxn ang="0">
                  <a:pos x="84" y="252"/>
                </a:cxn>
                <a:cxn ang="0">
                  <a:pos x="108" y="234"/>
                </a:cxn>
                <a:cxn ang="0">
                  <a:pos x="120" y="228"/>
                </a:cxn>
                <a:cxn ang="0">
                  <a:pos x="126" y="228"/>
                </a:cxn>
                <a:cxn ang="0">
                  <a:pos x="144" y="222"/>
                </a:cxn>
                <a:cxn ang="0">
                  <a:pos x="168" y="216"/>
                </a:cxn>
                <a:cxn ang="0">
                  <a:pos x="198" y="204"/>
                </a:cxn>
                <a:cxn ang="0">
                  <a:pos x="275" y="180"/>
                </a:cxn>
                <a:cxn ang="0">
                  <a:pos x="371" y="156"/>
                </a:cxn>
                <a:cxn ang="0">
                  <a:pos x="461" y="126"/>
                </a:cxn>
                <a:cxn ang="0">
                  <a:pos x="544" y="102"/>
                </a:cxn>
                <a:cxn ang="0">
                  <a:pos x="574" y="90"/>
                </a:cxn>
                <a:cxn ang="0">
                  <a:pos x="604" y="84"/>
                </a:cxn>
                <a:cxn ang="0">
                  <a:pos x="622" y="78"/>
                </a:cxn>
                <a:cxn ang="0">
                  <a:pos x="628" y="72"/>
                </a:cxn>
                <a:cxn ang="0">
                  <a:pos x="634" y="66"/>
                </a:cxn>
                <a:cxn ang="0">
                  <a:pos x="652" y="60"/>
                </a:cxn>
                <a:cxn ang="0">
                  <a:pos x="694" y="30"/>
                </a:cxn>
                <a:cxn ang="0">
                  <a:pos x="712" y="18"/>
                </a:cxn>
                <a:cxn ang="0">
                  <a:pos x="718" y="6"/>
                </a:cxn>
                <a:cxn ang="0">
                  <a:pos x="712" y="0"/>
                </a:cxn>
                <a:cxn ang="0">
                  <a:pos x="688" y="0"/>
                </a:cxn>
                <a:cxn ang="0">
                  <a:pos x="628" y="0"/>
                </a:cxn>
                <a:cxn ang="0">
                  <a:pos x="580" y="0"/>
                </a:cxn>
                <a:cxn ang="0">
                  <a:pos x="544" y="0"/>
                </a:cxn>
                <a:cxn ang="0">
                  <a:pos x="514" y="18"/>
                </a:cxn>
                <a:cxn ang="0">
                  <a:pos x="485" y="42"/>
                </a:cxn>
                <a:cxn ang="0">
                  <a:pos x="467" y="54"/>
                </a:cxn>
                <a:cxn ang="0">
                  <a:pos x="449" y="60"/>
                </a:cxn>
                <a:cxn ang="0">
                  <a:pos x="425" y="60"/>
                </a:cxn>
                <a:cxn ang="0">
                  <a:pos x="389" y="66"/>
                </a:cxn>
                <a:cxn ang="0">
                  <a:pos x="347" y="84"/>
                </a:cxn>
                <a:cxn ang="0">
                  <a:pos x="311" y="108"/>
                </a:cxn>
                <a:cxn ang="0">
                  <a:pos x="287" y="126"/>
                </a:cxn>
                <a:cxn ang="0">
                  <a:pos x="275" y="132"/>
                </a:cxn>
                <a:cxn ang="0">
                  <a:pos x="257" y="138"/>
                </a:cxn>
                <a:cxn ang="0">
                  <a:pos x="221" y="138"/>
                </a:cxn>
                <a:cxn ang="0">
                  <a:pos x="186" y="138"/>
                </a:cxn>
                <a:cxn ang="0">
                  <a:pos x="180" y="138"/>
                </a:cxn>
                <a:cxn ang="0">
                  <a:pos x="174" y="138"/>
                </a:cxn>
                <a:cxn ang="0">
                  <a:pos x="114" y="162"/>
                </a:cxn>
                <a:cxn ang="0">
                  <a:pos x="48" y="216"/>
                </a:cxn>
                <a:cxn ang="0">
                  <a:pos x="48" y="216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7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/>
              <a:ahLst/>
              <a:cxnLst>
                <a:cxn ang="0">
                  <a:pos x="2231" y="54"/>
                </a:cxn>
                <a:cxn ang="0">
                  <a:pos x="2189" y="54"/>
                </a:cxn>
                <a:cxn ang="0">
                  <a:pos x="2147" y="66"/>
                </a:cxn>
                <a:cxn ang="0">
                  <a:pos x="2021" y="101"/>
                </a:cxn>
                <a:cxn ang="0">
                  <a:pos x="1956" y="119"/>
                </a:cxn>
                <a:cxn ang="0">
                  <a:pos x="1860" y="167"/>
                </a:cxn>
                <a:cxn ang="0">
                  <a:pos x="1836" y="245"/>
                </a:cxn>
                <a:cxn ang="0">
                  <a:pos x="1842" y="305"/>
                </a:cxn>
                <a:cxn ang="0">
                  <a:pos x="1758" y="317"/>
                </a:cxn>
                <a:cxn ang="0">
                  <a:pos x="1597" y="263"/>
                </a:cxn>
                <a:cxn ang="0">
                  <a:pos x="1507" y="257"/>
                </a:cxn>
                <a:cxn ang="0">
                  <a:pos x="1399" y="311"/>
                </a:cxn>
                <a:cxn ang="0">
                  <a:pos x="1334" y="353"/>
                </a:cxn>
                <a:cxn ang="0">
                  <a:pos x="1310" y="359"/>
                </a:cxn>
                <a:cxn ang="0">
                  <a:pos x="1214" y="371"/>
                </a:cxn>
                <a:cxn ang="0">
                  <a:pos x="1160" y="365"/>
                </a:cxn>
                <a:cxn ang="0">
                  <a:pos x="1053" y="371"/>
                </a:cxn>
                <a:cxn ang="0">
                  <a:pos x="957" y="383"/>
                </a:cxn>
                <a:cxn ang="0">
                  <a:pos x="921" y="401"/>
                </a:cxn>
                <a:cxn ang="0">
                  <a:pos x="819" y="419"/>
                </a:cxn>
                <a:cxn ang="0">
                  <a:pos x="778" y="419"/>
                </a:cxn>
                <a:cxn ang="0">
                  <a:pos x="664" y="437"/>
                </a:cxn>
                <a:cxn ang="0">
                  <a:pos x="598" y="473"/>
                </a:cxn>
                <a:cxn ang="0">
                  <a:pos x="503" y="467"/>
                </a:cxn>
                <a:cxn ang="0">
                  <a:pos x="431" y="491"/>
                </a:cxn>
                <a:cxn ang="0">
                  <a:pos x="413" y="539"/>
                </a:cxn>
                <a:cxn ang="0">
                  <a:pos x="347" y="569"/>
                </a:cxn>
                <a:cxn ang="0">
                  <a:pos x="222" y="599"/>
                </a:cxn>
                <a:cxn ang="0">
                  <a:pos x="138" y="647"/>
                </a:cxn>
                <a:cxn ang="0">
                  <a:pos x="108" y="659"/>
                </a:cxn>
                <a:cxn ang="0">
                  <a:pos x="0" y="671"/>
                </a:cxn>
                <a:cxn ang="0">
                  <a:pos x="84" y="695"/>
                </a:cxn>
                <a:cxn ang="0">
                  <a:pos x="263" y="653"/>
                </a:cxn>
                <a:cxn ang="0">
                  <a:pos x="473" y="569"/>
                </a:cxn>
                <a:cxn ang="0">
                  <a:pos x="568" y="521"/>
                </a:cxn>
                <a:cxn ang="0">
                  <a:pos x="646" y="515"/>
                </a:cxn>
                <a:cxn ang="0">
                  <a:pos x="873" y="461"/>
                </a:cxn>
                <a:cxn ang="0">
                  <a:pos x="1148" y="425"/>
                </a:cxn>
                <a:cxn ang="0">
                  <a:pos x="1292" y="461"/>
                </a:cxn>
                <a:cxn ang="0">
                  <a:pos x="1417" y="533"/>
                </a:cxn>
                <a:cxn ang="0">
                  <a:pos x="1435" y="617"/>
                </a:cxn>
                <a:cxn ang="0">
                  <a:pos x="1376" y="653"/>
                </a:cxn>
                <a:cxn ang="0">
                  <a:pos x="1226" y="701"/>
                </a:cxn>
                <a:cxn ang="0">
                  <a:pos x="1112" y="755"/>
                </a:cxn>
                <a:cxn ang="0">
                  <a:pos x="1065" y="809"/>
                </a:cxn>
                <a:cxn ang="0">
                  <a:pos x="1077" y="869"/>
                </a:cxn>
                <a:cxn ang="0">
                  <a:pos x="1106" y="881"/>
                </a:cxn>
                <a:cxn ang="0">
                  <a:pos x="1208" y="869"/>
                </a:cxn>
                <a:cxn ang="0">
                  <a:pos x="1388" y="857"/>
                </a:cxn>
                <a:cxn ang="0">
                  <a:pos x="1441" y="851"/>
                </a:cxn>
                <a:cxn ang="0">
                  <a:pos x="1483" y="833"/>
                </a:cxn>
                <a:cxn ang="0">
                  <a:pos x="1675" y="743"/>
                </a:cxn>
                <a:cxn ang="0">
                  <a:pos x="1806" y="689"/>
                </a:cxn>
                <a:cxn ang="0">
                  <a:pos x="1884" y="581"/>
                </a:cxn>
                <a:cxn ang="0">
                  <a:pos x="2039" y="389"/>
                </a:cxn>
                <a:cxn ang="0">
                  <a:pos x="2207" y="269"/>
                </a:cxn>
                <a:cxn ang="0">
                  <a:pos x="2249" y="239"/>
                </a:cxn>
                <a:cxn ang="0">
                  <a:pos x="2392" y="0"/>
                </a:cxn>
                <a:cxn ang="0">
                  <a:pos x="2302" y="36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8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29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30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31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32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4833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/>
              <a:ahLst/>
              <a:cxnLst>
                <a:cxn ang="0">
                  <a:pos x="2370" y="72"/>
                </a:cxn>
                <a:cxn ang="0">
                  <a:pos x="2597" y="198"/>
                </a:cxn>
                <a:cxn ang="0">
                  <a:pos x="2639" y="276"/>
                </a:cxn>
                <a:cxn ang="0">
                  <a:pos x="2453" y="264"/>
                </a:cxn>
                <a:cxn ang="0">
                  <a:pos x="2297" y="204"/>
                </a:cxn>
                <a:cxn ang="0">
                  <a:pos x="2112" y="66"/>
                </a:cxn>
                <a:cxn ang="0">
                  <a:pos x="2088" y="72"/>
                </a:cxn>
                <a:cxn ang="0">
                  <a:pos x="2106" y="114"/>
                </a:cxn>
                <a:cxn ang="0">
                  <a:pos x="2412" y="552"/>
                </a:cxn>
                <a:cxn ang="0">
                  <a:pos x="2279" y="564"/>
                </a:cxn>
                <a:cxn ang="0">
                  <a:pos x="2189" y="492"/>
                </a:cxn>
                <a:cxn ang="0">
                  <a:pos x="2058" y="330"/>
                </a:cxn>
                <a:cxn ang="0">
                  <a:pos x="1991" y="234"/>
                </a:cxn>
                <a:cxn ang="0">
                  <a:pos x="1949" y="174"/>
                </a:cxn>
                <a:cxn ang="0">
                  <a:pos x="1824" y="132"/>
                </a:cxn>
                <a:cxn ang="0">
                  <a:pos x="1794" y="144"/>
                </a:cxn>
                <a:cxn ang="0">
                  <a:pos x="1895" y="222"/>
                </a:cxn>
                <a:cxn ang="0">
                  <a:pos x="1943" y="366"/>
                </a:cxn>
                <a:cxn ang="0">
                  <a:pos x="2064" y="630"/>
                </a:cxn>
                <a:cxn ang="0">
                  <a:pos x="2052" y="695"/>
                </a:cxn>
                <a:cxn ang="0">
                  <a:pos x="1955" y="683"/>
                </a:cxn>
                <a:cxn ang="0">
                  <a:pos x="1913" y="636"/>
                </a:cxn>
                <a:cxn ang="0">
                  <a:pos x="1703" y="312"/>
                </a:cxn>
                <a:cxn ang="0">
                  <a:pos x="1637" y="276"/>
                </a:cxn>
                <a:cxn ang="0">
                  <a:pos x="1643" y="318"/>
                </a:cxn>
                <a:cxn ang="0">
                  <a:pos x="1673" y="408"/>
                </a:cxn>
                <a:cxn ang="0">
                  <a:pos x="1716" y="779"/>
                </a:cxn>
                <a:cxn ang="0">
                  <a:pos x="1691" y="737"/>
                </a:cxn>
                <a:cxn ang="0">
                  <a:pos x="1613" y="582"/>
                </a:cxn>
                <a:cxn ang="0">
                  <a:pos x="1494" y="480"/>
                </a:cxn>
                <a:cxn ang="0">
                  <a:pos x="1248" y="528"/>
                </a:cxn>
                <a:cxn ang="0">
                  <a:pos x="996" y="630"/>
                </a:cxn>
                <a:cxn ang="0">
                  <a:pos x="714" y="534"/>
                </a:cxn>
                <a:cxn ang="0">
                  <a:pos x="198" y="288"/>
                </a:cxn>
                <a:cxn ang="0">
                  <a:pos x="0" y="460"/>
                </a:cxn>
                <a:cxn ang="0">
                  <a:pos x="288" y="570"/>
                </a:cxn>
                <a:cxn ang="0">
                  <a:pos x="461" y="654"/>
                </a:cxn>
                <a:cxn ang="0">
                  <a:pos x="725" y="755"/>
                </a:cxn>
                <a:cxn ang="0">
                  <a:pos x="966" y="791"/>
                </a:cxn>
                <a:cxn ang="0">
                  <a:pos x="1176" y="779"/>
                </a:cxn>
                <a:cxn ang="0">
                  <a:pos x="1278" y="791"/>
                </a:cxn>
                <a:cxn ang="0">
                  <a:pos x="1404" y="845"/>
                </a:cxn>
                <a:cxn ang="0">
                  <a:pos x="1416" y="887"/>
                </a:cxn>
                <a:cxn ang="0">
                  <a:pos x="1361" y="923"/>
                </a:cxn>
                <a:cxn ang="0">
                  <a:pos x="1385" y="1007"/>
                </a:cxn>
                <a:cxn ang="0">
                  <a:pos x="1494" y="1085"/>
                </a:cxn>
                <a:cxn ang="0">
                  <a:pos x="1697" y="1043"/>
                </a:cxn>
                <a:cxn ang="0">
                  <a:pos x="1812" y="989"/>
                </a:cxn>
                <a:cxn ang="0">
                  <a:pos x="1973" y="917"/>
                </a:cxn>
                <a:cxn ang="0">
                  <a:pos x="2201" y="899"/>
                </a:cxn>
                <a:cxn ang="0">
                  <a:pos x="2364" y="863"/>
                </a:cxn>
                <a:cxn ang="0">
                  <a:pos x="2400" y="743"/>
                </a:cxn>
                <a:cxn ang="0">
                  <a:pos x="2471" y="701"/>
                </a:cxn>
                <a:cxn ang="0">
                  <a:pos x="2621" y="504"/>
                </a:cxn>
                <a:cxn ang="0">
                  <a:pos x="2693" y="374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483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483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n-lt"/>
              </a:defRPr>
            </a:lvl1pPr>
          </a:lstStyle>
          <a:p>
            <a:pPr>
              <a:defRPr/>
            </a:pPr>
            <a:fld id="{243802BB-FE39-41DC-9D19-4C7F666961BD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3483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483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n-lt"/>
              </a:defRPr>
            </a:lvl1pPr>
          </a:lstStyle>
          <a:p>
            <a:pPr>
              <a:defRPr/>
            </a:pPr>
            <a:fld id="{05EFABB0-5464-4A9E-AE4F-190426BD99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483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2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  <p:sldLayoutId id="2147483800" r:id="rId10"/>
    <p:sldLayoutId id="2147483801" r:id="rId11"/>
  </p:sldLayoutIdLst>
  <p:transition advTm="3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789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89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89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89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89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89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89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89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89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790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0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791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791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6092D31D-6335-4B7B-AA43-8BBC95CC095B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3791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791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pPr>
              <a:defRPr/>
            </a:pPr>
            <a:fld id="{54D9E8F6-7B9F-4B4C-BE1C-03D5692FF5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3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p:transition advTm="3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0" y="0"/>
            <a:ext cx="9159875" cy="6858000"/>
            <a:chOff x="0" y="0"/>
            <a:chExt cx="5770" cy="4320"/>
          </a:xfrm>
        </p:grpSpPr>
        <p:sp>
          <p:nvSpPr>
            <p:cNvPr id="40963" name="Rectangle 3"/>
            <p:cNvSpPr>
              <a:spLocks noChangeArrowheads="1"/>
            </p:cNvSpPr>
            <p:nvPr userDrawn="1"/>
          </p:nvSpPr>
          <p:spPr bwMode="hidden">
            <a:xfrm>
              <a:off x="5232" y="1"/>
              <a:ext cx="528" cy="4319"/>
            </a:xfrm>
            <a:prstGeom prst="rect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tint val="94118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4" name="Rectangle 4"/>
            <p:cNvSpPr>
              <a:spLocks noChangeArrowheads="1"/>
            </p:cNvSpPr>
            <p:nvPr userDrawn="1"/>
          </p:nvSpPr>
          <p:spPr bwMode="hidden">
            <a:xfrm>
              <a:off x="1056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5" name="Rectangle 5"/>
            <p:cNvSpPr>
              <a:spLocks noChangeArrowheads="1"/>
            </p:cNvSpPr>
            <p:nvPr userDrawn="1"/>
          </p:nvSpPr>
          <p:spPr bwMode="hidden">
            <a:xfrm>
              <a:off x="1728" y="0"/>
              <a:ext cx="432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6" name="Rectangle 6"/>
            <p:cNvSpPr>
              <a:spLocks noChangeArrowheads="1"/>
            </p:cNvSpPr>
            <p:nvPr userDrawn="1"/>
          </p:nvSpPr>
          <p:spPr bwMode="hidden">
            <a:xfrm>
              <a:off x="2256" y="0"/>
              <a:ext cx="240" cy="43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7" name="Rectangle 7"/>
            <p:cNvSpPr>
              <a:spLocks noChangeArrowheads="1"/>
            </p:cNvSpPr>
            <p:nvPr userDrawn="1"/>
          </p:nvSpPr>
          <p:spPr bwMode="hidden">
            <a:xfrm>
              <a:off x="1344" y="0"/>
              <a:ext cx="38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8" name="Rectangle 8"/>
            <p:cNvSpPr>
              <a:spLocks noChangeArrowheads="1"/>
            </p:cNvSpPr>
            <p:nvPr userDrawn="1"/>
          </p:nvSpPr>
          <p:spPr bwMode="hidden">
            <a:xfrm>
              <a:off x="480" y="0"/>
              <a:ext cx="576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69" name="Rectangle 9"/>
            <p:cNvSpPr>
              <a:spLocks noChangeArrowheads="1"/>
            </p:cNvSpPr>
            <p:nvPr userDrawn="1"/>
          </p:nvSpPr>
          <p:spPr bwMode="hidden">
            <a:xfrm>
              <a:off x="288" y="0"/>
              <a:ext cx="19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8470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0" name="Rectangle 10"/>
            <p:cNvSpPr>
              <a:spLocks noChangeArrowheads="1"/>
            </p:cNvSpPr>
            <p:nvPr userDrawn="1"/>
          </p:nvSpPr>
          <p:spPr bwMode="hidden">
            <a:xfrm>
              <a:off x="0" y="0"/>
              <a:ext cx="288" cy="4320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1" name="Rectangle 11"/>
            <p:cNvSpPr>
              <a:spLocks noChangeArrowheads="1"/>
            </p:cNvSpPr>
            <p:nvPr userDrawn="1"/>
          </p:nvSpPr>
          <p:spPr bwMode="hidden">
            <a:xfrm>
              <a:off x="2160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2" name="Rectangle 12"/>
            <p:cNvSpPr>
              <a:spLocks noChangeArrowheads="1"/>
            </p:cNvSpPr>
            <p:nvPr userDrawn="1"/>
          </p:nvSpPr>
          <p:spPr bwMode="hidden">
            <a:xfrm>
              <a:off x="2784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3" name="Rectangle 13"/>
            <p:cNvSpPr>
              <a:spLocks noChangeArrowheads="1"/>
            </p:cNvSpPr>
            <p:nvPr userDrawn="1"/>
          </p:nvSpPr>
          <p:spPr bwMode="hidden">
            <a:xfrm>
              <a:off x="1248" y="0"/>
              <a:ext cx="144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4" name="Rectangle 14"/>
            <p:cNvSpPr>
              <a:spLocks noChangeArrowheads="1"/>
            </p:cNvSpPr>
            <p:nvPr userDrawn="1"/>
          </p:nvSpPr>
          <p:spPr bwMode="hidden">
            <a:xfrm>
              <a:off x="3300" y="0"/>
              <a:ext cx="252" cy="4320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5" name="Rectangle 15"/>
            <p:cNvSpPr>
              <a:spLocks noChangeArrowheads="1"/>
            </p:cNvSpPr>
            <p:nvPr userDrawn="1"/>
          </p:nvSpPr>
          <p:spPr bwMode="hidden">
            <a:xfrm>
              <a:off x="4656" y="0"/>
              <a:ext cx="14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6" name="Rectangle 16"/>
            <p:cNvSpPr>
              <a:spLocks noChangeArrowheads="1"/>
            </p:cNvSpPr>
            <p:nvPr userDrawn="1"/>
          </p:nvSpPr>
          <p:spPr bwMode="hidden">
            <a:xfrm>
              <a:off x="4608" y="0"/>
              <a:ext cx="67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7" name="Rectangle 17"/>
            <p:cNvSpPr>
              <a:spLocks noChangeArrowheads="1"/>
            </p:cNvSpPr>
            <p:nvPr userDrawn="1"/>
          </p:nvSpPr>
          <p:spPr bwMode="hidden">
            <a:xfrm>
              <a:off x="3504" y="0"/>
              <a:ext cx="624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8" name="Rectangle 18"/>
            <p:cNvSpPr>
              <a:spLocks noChangeArrowheads="1"/>
            </p:cNvSpPr>
            <p:nvPr userDrawn="1"/>
          </p:nvSpPr>
          <p:spPr bwMode="hidden">
            <a:xfrm>
              <a:off x="3840" y="0"/>
              <a:ext cx="528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79" name="Rectangle 19"/>
            <p:cNvSpPr>
              <a:spLocks noChangeArrowheads="1"/>
            </p:cNvSpPr>
            <p:nvPr userDrawn="1"/>
          </p:nvSpPr>
          <p:spPr bwMode="hidden">
            <a:xfrm>
              <a:off x="4368" y="0"/>
              <a:ext cx="240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bg2">
                    <a:gamma/>
                    <a:shade val="96863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80" name="Rectangle 20"/>
            <p:cNvSpPr>
              <a:spLocks noChangeArrowheads="1"/>
            </p:cNvSpPr>
            <p:nvPr userDrawn="1"/>
          </p:nvSpPr>
          <p:spPr bwMode="hidden">
            <a:xfrm>
              <a:off x="2680" y="0"/>
              <a:ext cx="152" cy="4320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81" name="Rectangle 21"/>
            <p:cNvSpPr>
              <a:spLocks noChangeArrowheads="1"/>
            </p:cNvSpPr>
            <p:nvPr userDrawn="1"/>
          </p:nvSpPr>
          <p:spPr bwMode="hidden">
            <a:xfrm>
              <a:off x="2366" y="0"/>
              <a:ext cx="336" cy="4320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82" name="Freeform 22"/>
            <p:cNvSpPr>
              <a:spLocks/>
            </p:cNvSpPr>
            <p:nvPr userDrawn="1"/>
          </p:nvSpPr>
          <p:spPr bwMode="hidden">
            <a:xfrm>
              <a:off x="1" y="3875"/>
              <a:ext cx="5760" cy="445"/>
            </a:xfrm>
            <a:custGeom>
              <a:avLst/>
              <a:gdLst/>
              <a:ahLst/>
              <a:cxnLst>
                <a:cxn ang="0">
                  <a:pos x="5700" y="86"/>
                </a:cxn>
                <a:cxn ang="0">
                  <a:pos x="5508" y="86"/>
                </a:cxn>
                <a:cxn ang="0">
                  <a:pos x="5454" y="76"/>
                </a:cxn>
                <a:cxn ang="0">
                  <a:pos x="5448" y="65"/>
                </a:cxn>
                <a:cxn ang="0">
                  <a:pos x="5442" y="44"/>
                </a:cxn>
                <a:cxn ang="0">
                  <a:pos x="5414" y="18"/>
                </a:cxn>
                <a:cxn ang="0">
                  <a:pos x="5332" y="7"/>
                </a:cxn>
                <a:cxn ang="0">
                  <a:pos x="5051" y="22"/>
                </a:cxn>
                <a:cxn ang="0">
                  <a:pos x="4986" y="55"/>
                </a:cxn>
                <a:cxn ang="0">
                  <a:pos x="4854" y="102"/>
                </a:cxn>
                <a:cxn ang="0">
                  <a:pos x="4740" y="112"/>
                </a:cxn>
                <a:cxn ang="0">
                  <a:pos x="4662" y="91"/>
                </a:cxn>
                <a:cxn ang="0">
                  <a:pos x="4598" y="25"/>
                </a:cxn>
                <a:cxn ang="0">
                  <a:pos x="4514" y="9"/>
                </a:cxn>
                <a:cxn ang="0">
                  <a:pos x="4410" y="39"/>
                </a:cxn>
                <a:cxn ang="0">
                  <a:pos x="4236" y="81"/>
                </a:cxn>
                <a:cxn ang="0">
                  <a:pos x="4020" y="102"/>
                </a:cxn>
                <a:cxn ang="0">
                  <a:pos x="3810" y="102"/>
                </a:cxn>
                <a:cxn ang="0">
                  <a:pos x="3654" y="76"/>
                </a:cxn>
                <a:cxn ang="0">
                  <a:pos x="3594" y="50"/>
                </a:cxn>
                <a:cxn ang="0">
                  <a:pos x="3528" y="44"/>
                </a:cxn>
                <a:cxn ang="0">
                  <a:pos x="3480" y="55"/>
                </a:cxn>
                <a:cxn ang="0">
                  <a:pos x="3420" y="76"/>
                </a:cxn>
                <a:cxn ang="0">
                  <a:pos x="3048" y="112"/>
                </a:cxn>
                <a:cxn ang="0">
                  <a:pos x="2844" y="128"/>
                </a:cxn>
                <a:cxn ang="0">
                  <a:pos x="2742" y="117"/>
                </a:cxn>
                <a:cxn ang="0">
                  <a:pos x="2710" y="56"/>
                </a:cxn>
                <a:cxn ang="0">
                  <a:pos x="2658" y="50"/>
                </a:cxn>
                <a:cxn ang="0">
                  <a:pos x="2558" y="95"/>
                </a:cxn>
                <a:cxn ang="0">
                  <a:pos x="2444" y="109"/>
                </a:cxn>
                <a:cxn ang="0">
                  <a:pos x="2322" y="91"/>
                </a:cxn>
                <a:cxn ang="0">
                  <a:pos x="2274" y="70"/>
                </a:cxn>
                <a:cxn ang="0">
                  <a:pos x="2185" y="3"/>
                </a:cxn>
                <a:cxn ang="0">
                  <a:pos x="2048" y="64"/>
                </a:cxn>
                <a:cxn ang="0">
                  <a:pos x="1794" y="102"/>
                </a:cxn>
                <a:cxn ang="0">
                  <a:pos x="1560" y="91"/>
                </a:cxn>
                <a:cxn ang="0">
                  <a:pos x="1482" y="76"/>
                </a:cxn>
                <a:cxn ang="0">
                  <a:pos x="1428" y="50"/>
                </a:cxn>
                <a:cxn ang="0">
                  <a:pos x="1374" y="44"/>
                </a:cxn>
                <a:cxn ang="0">
                  <a:pos x="1308" y="55"/>
                </a:cxn>
                <a:cxn ang="0">
                  <a:pos x="1140" y="107"/>
                </a:cxn>
                <a:cxn ang="0">
                  <a:pos x="948" y="143"/>
                </a:cxn>
                <a:cxn ang="0">
                  <a:pos x="708" y="138"/>
                </a:cxn>
                <a:cxn ang="0">
                  <a:pos x="534" y="96"/>
                </a:cxn>
                <a:cxn ang="0">
                  <a:pos x="444" y="55"/>
                </a:cxn>
                <a:cxn ang="0">
                  <a:pos x="396" y="34"/>
                </a:cxn>
                <a:cxn ang="0">
                  <a:pos x="378" y="39"/>
                </a:cxn>
                <a:cxn ang="0">
                  <a:pos x="342" y="70"/>
                </a:cxn>
                <a:cxn ang="0">
                  <a:pos x="288" y="96"/>
                </a:cxn>
                <a:cxn ang="0">
                  <a:pos x="192" y="112"/>
                </a:cxn>
                <a:cxn ang="0">
                  <a:pos x="90" y="112"/>
                </a:cxn>
                <a:cxn ang="0">
                  <a:pos x="0" y="96"/>
                </a:cxn>
                <a:cxn ang="0">
                  <a:pos x="5760" y="445"/>
                </a:cxn>
              </a:cxnLst>
              <a:rect l="0" t="0" r="r" b="b"/>
              <a:pathLst>
                <a:path w="5760" h="445">
                  <a:moveTo>
                    <a:pt x="5760" y="445"/>
                  </a:moveTo>
                  <a:lnTo>
                    <a:pt x="5760" y="76"/>
                  </a:lnTo>
                  <a:lnTo>
                    <a:pt x="5730" y="81"/>
                  </a:lnTo>
                  <a:lnTo>
                    <a:pt x="5700" y="86"/>
                  </a:lnTo>
                  <a:lnTo>
                    <a:pt x="5646" y="91"/>
                  </a:lnTo>
                  <a:lnTo>
                    <a:pt x="5592" y="91"/>
                  </a:lnTo>
                  <a:lnTo>
                    <a:pt x="5544" y="91"/>
                  </a:lnTo>
                  <a:lnTo>
                    <a:pt x="5508" y="86"/>
                  </a:lnTo>
                  <a:lnTo>
                    <a:pt x="5490" y="86"/>
                  </a:lnTo>
                  <a:lnTo>
                    <a:pt x="5478" y="81"/>
                  </a:lnTo>
                  <a:lnTo>
                    <a:pt x="5466" y="76"/>
                  </a:lnTo>
                  <a:lnTo>
                    <a:pt x="5454" y="76"/>
                  </a:lnTo>
                  <a:lnTo>
                    <a:pt x="5454" y="70"/>
                  </a:lnTo>
                  <a:lnTo>
                    <a:pt x="5454" y="70"/>
                  </a:lnTo>
                  <a:lnTo>
                    <a:pt x="5448" y="70"/>
                  </a:lnTo>
                  <a:lnTo>
                    <a:pt x="5448" y="65"/>
                  </a:lnTo>
                  <a:lnTo>
                    <a:pt x="5448" y="60"/>
                  </a:lnTo>
                  <a:lnTo>
                    <a:pt x="5448" y="55"/>
                  </a:lnTo>
                  <a:lnTo>
                    <a:pt x="5442" y="50"/>
                  </a:lnTo>
                  <a:lnTo>
                    <a:pt x="5442" y="44"/>
                  </a:lnTo>
                  <a:lnTo>
                    <a:pt x="5436" y="39"/>
                  </a:lnTo>
                  <a:lnTo>
                    <a:pt x="5424" y="34"/>
                  </a:lnTo>
                  <a:lnTo>
                    <a:pt x="5418" y="29"/>
                  </a:lnTo>
                  <a:lnTo>
                    <a:pt x="5414" y="18"/>
                  </a:lnTo>
                  <a:lnTo>
                    <a:pt x="5401" y="16"/>
                  </a:lnTo>
                  <a:lnTo>
                    <a:pt x="5386" y="10"/>
                  </a:lnTo>
                  <a:lnTo>
                    <a:pt x="5368" y="7"/>
                  </a:lnTo>
                  <a:lnTo>
                    <a:pt x="5332" y="7"/>
                  </a:lnTo>
                  <a:lnTo>
                    <a:pt x="5246" y="10"/>
                  </a:lnTo>
                  <a:lnTo>
                    <a:pt x="5144" y="7"/>
                  </a:lnTo>
                  <a:lnTo>
                    <a:pt x="5090" y="16"/>
                  </a:lnTo>
                  <a:lnTo>
                    <a:pt x="5051" y="22"/>
                  </a:lnTo>
                  <a:lnTo>
                    <a:pt x="5036" y="30"/>
                  </a:lnTo>
                  <a:lnTo>
                    <a:pt x="5022" y="39"/>
                  </a:lnTo>
                  <a:lnTo>
                    <a:pt x="5010" y="44"/>
                  </a:lnTo>
                  <a:lnTo>
                    <a:pt x="4986" y="55"/>
                  </a:lnTo>
                  <a:lnTo>
                    <a:pt x="4950" y="70"/>
                  </a:lnTo>
                  <a:lnTo>
                    <a:pt x="4920" y="86"/>
                  </a:lnTo>
                  <a:lnTo>
                    <a:pt x="4884" y="96"/>
                  </a:lnTo>
                  <a:lnTo>
                    <a:pt x="4854" y="102"/>
                  </a:lnTo>
                  <a:lnTo>
                    <a:pt x="4824" y="107"/>
                  </a:lnTo>
                  <a:lnTo>
                    <a:pt x="4794" y="112"/>
                  </a:lnTo>
                  <a:lnTo>
                    <a:pt x="4764" y="112"/>
                  </a:lnTo>
                  <a:lnTo>
                    <a:pt x="4740" y="112"/>
                  </a:lnTo>
                  <a:lnTo>
                    <a:pt x="4716" y="107"/>
                  </a:lnTo>
                  <a:lnTo>
                    <a:pt x="4698" y="102"/>
                  </a:lnTo>
                  <a:lnTo>
                    <a:pt x="4674" y="96"/>
                  </a:lnTo>
                  <a:lnTo>
                    <a:pt x="4662" y="91"/>
                  </a:lnTo>
                  <a:lnTo>
                    <a:pt x="4644" y="86"/>
                  </a:lnTo>
                  <a:lnTo>
                    <a:pt x="4631" y="66"/>
                  </a:lnTo>
                  <a:lnTo>
                    <a:pt x="4617" y="42"/>
                  </a:lnTo>
                  <a:lnTo>
                    <a:pt x="4598" y="25"/>
                  </a:lnTo>
                  <a:lnTo>
                    <a:pt x="4584" y="13"/>
                  </a:lnTo>
                  <a:lnTo>
                    <a:pt x="4565" y="4"/>
                  </a:lnTo>
                  <a:lnTo>
                    <a:pt x="4535" y="3"/>
                  </a:lnTo>
                  <a:lnTo>
                    <a:pt x="4514" y="9"/>
                  </a:lnTo>
                  <a:lnTo>
                    <a:pt x="4494" y="18"/>
                  </a:lnTo>
                  <a:lnTo>
                    <a:pt x="4471" y="23"/>
                  </a:lnTo>
                  <a:lnTo>
                    <a:pt x="4440" y="29"/>
                  </a:lnTo>
                  <a:lnTo>
                    <a:pt x="4410" y="39"/>
                  </a:lnTo>
                  <a:lnTo>
                    <a:pt x="4374" y="50"/>
                  </a:lnTo>
                  <a:lnTo>
                    <a:pt x="4332" y="60"/>
                  </a:lnTo>
                  <a:lnTo>
                    <a:pt x="4284" y="76"/>
                  </a:lnTo>
                  <a:lnTo>
                    <a:pt x="4236" y="81"/>
                  </a:lnTo>
                  <a:lnTo>
                    <a:pt x="4183" y="91"/>
                  </a:lnTo>
                  <a:lnTo>
                    <a:pt x="4128" y="96"/>
                  </a:lnTo>
                  <a:lnTo>
                    <a:pt x="4074" y="102"/>
                  </a:lnTo>
                  <a:lnTo>
                    <a:pt x="4020" y="102"/>
                  </a:lnTo>
                  <a:lnTo>
                    <a:pt x="3966" y="102"/>
                  </a:lnTo>
                  <a:lnTo>
                    <a:pt x="3912" y="102"/>
                  </a:lnTo>
                  <a:lnTo>
                    <a:pt x="3858" y="102"/>
                  </a:lnTo>
                  <a:lnTo>
                    <a:pt x="3810" y="102"/>
                  </a:lnTo>
                  <a:lnTo>
                    <a:pt x="3762" y="96"/>
                  </a:lnTo>
                  <a:lnTo>
                    <a:pt x="3726" y="91"/>
                  </a:lnTo>
                  <a:lnTo>
                    <a:pt x="3684" y="81"/>
                  </a:lnTo>
                  <a:lnTo>
                    <a:pt x="3654" y="76"/>
                  </a:lnTo>
                  <a:lnTo>
                    <a:pt x="3642" y="70"/>
                  </a:lnTo>
                  <a:lnTo>
                    <a:pt x="3630" y="65"/>
                  </a:lnTo>
                  <a:lnTo>
                    <a:pt x="3612" y="60"/>
                  </a:lnTo>
                  <a:lnTo>
                    <a:pt x="3594" y="50"/>
                  </a:lnTo>
                  <a:lnTo>
                    <a:pt x="3576" y="50"/>
                  </a:lnTo>
                  <a:lnTo>
                    <a:pt x="3558" y="44"/>
                  </a:lnTo>
                  <a:lnTo>
                    <a:pt x="3540" y="44"/>
                  </a:lnTo>
                  <a:lnTo>
                    <a:pt x="3528" y="44"/>
                  </a:lnTo>
                  <a:lnTo>
                    <a:pt x="3516" y="50"/>
                  </a:lnTo>
                  <a:lnTo>
                    <a:pt x="3504" y="50"/>
                  </a:lnTo>
                  <a:lnTo>
                    <a:pt x="3492" y="55"/>
                  </a:lnTo>
                  <a:lnTo>
                    <a:pt x="3480" y="55"/>
                  </a:lnTo>
                  <a:lnTo>
                    <a:pt x="3468" y="65"/>
                  </a:lnTo>
                  <a:lnTo>
                    <a:pt x="3456" y="70"/>
                  </a:lnTo>
                  <a:lnTo>
                    <a:pt x="3450" y="70"/>
                  </a:lnTo>
                  <a:lnTo>
                    <a:pt x="3420" y="76"/>
                  </a:lnTo>
                  <a:lnTo>
                    <a:pt x="3330" y="81"/>
                  </a:lnTo>
                  <a:lnTo>
                    <a:pt x="3204" y="91"/>
                  </a:lnTo>
                  <a:lnTo>
                    <a:pt x="3126" y="102"/>
                  </a:lnTo>
                  <a:lnTo>
                    <a:pt x="3048" y="112"/>
                  </a:lnTo>
                  <a:lnTo>
                    <a:pt x="2970" y="123"/>
                  </a:lnTo>
                  <a:lnTo>
                    <a:pt x="2904" y="128"/>
                  </a:lnTo>
                  <a:lnTo>
                    <a:pt x="2868" y="128"/>
                  </a:lnTo>
                  <a:lnTo>
                    <a:pt x="2844" y="128"/>
                  </a:lnTo>
                  <a:lnTo>
                    <a:pt x="2814" y="128"/>
                  </a:lnTo>
                  <a:lnTo>
                    <a:pt x="2790" y="128"/>
                  </a:lnTo>
                  <a:lnTo>
                    <a:pt x="2766" y="123"/>
                  </a:lnTo>
                  <a:lnTo>
                    <a:pt x="2742" y="117"/>
                  </a:lnTo>
                  <a:lnTo>
                    <a:pt x="2724" y="112"/>
                  </a:lnTo>
                  <a:lnTo>
                    <a:pt x="2706" y="107"/>
                  </a:lnTo>
                  <a:lnTo>
                    <a:pt x="2704" y="83"/>
                  </a:lnTo>
                  <a:lnTo>
                    <a:pt x="2710" y="56"/>
                  </a:lnTo>
                  <a:lnTo>
                    <a:pt x="2710" y="36"/>
                  </a:lnTo>
                  <a:lnTo>
                    <a:pt x="2696" y="25"/>
                  </a:lnTo>
                  <a:lnTo>
                    <a:pt x="2672" y="36"/>
                  </a:lnTo>
                  <a:lnTo>
                    <a:pt x="2658" y="50"/>
                  </a:lnTo>
                  <a:lnTo>
                    <a:pt x="2638" y="60"/>
                  </a:lnTo>
                  <a:lnTo>
                    <a:pt x="2614" y="76"/>
                  </a:lnTo>
                  <a:lnTo>
                    <a:pt x="2590" y="84"/>
                  </a:lnTo>
                  <a:lnTo>
                    <a:pt x="2558" y="95"/>
                  </a:lnTo>
                  <a:lnTo>
                    <a:pt x="2536" y="98"/>
                  </a:lnTo>
                  <a:lnTo>
                    <a:pt x="2508" y="102"/>
                  </a:lnTo>
                  <a:lnTo>
                    <a:pt x="2478" y="105"/>
                  </a:lnTo>
                  <a:lnTo>
                    <a:pt x="2444" y="109"/>
                  </a:lnTo>
                  <a:lnTo>
                    <a:pt x="2410" y="110"/>
                  </a:lnTo>
                  <a:lnTo>
                    <a:pt x="2374" y="107"/>
                  </a:lnTo>
                  <a:lnTo>
                    <a:pt x="2348" y="103"/>
                  </a:lnTo>
                  <a:lnTo>
                    <a:pt x="2322" y="91"/>
                  </a:lnTo>
                  <a:lnTo>
                    <a:pt x="2304" y="86"/>
                  </a:lnTo>
                  <a:lnTo>
                    <a:pt x="2292" y="81"/>
                  </a:lnTo>
                  <a:lnTo>
                    <a:pt x="2286" y="76"/>
                  </a:lnTo>
                  <a:lnTo>
                    <a:pt x="2274" y="70"/>
                  </a:lnTo>
                  <a:lnTo>
                    <a:pt x="2268" y="65"/>
                  </a:lnTo>
                  <a:lnTo>
                    <a:pt x="2246" y="18"/>
                  </a:lnTo>
                  <a:lnTo>
                    <a:pt x="2224" y="0"/>
                  </a:lnTo>
                  <a:lnTo>
                    <a:pt x="2185" y="3"/>
                  </a:lnTo>
                  <a:lnTo>
                    <a:pt x="2156" y="16"/>
                  </a:lnTo>
                  <a:lnTo>
                    <a:pt x="2126" y="22"/>
                  </a:lnTo>
                  <a:lnTo>
                    <a:pt x="2081" y="49"/>
                  </a:lnTo>
                  <a:lnTo>
                    <a:pt x="2048" y="64"/>
                  </a:lnTo>
                  <a:lnTo>
                    <a:pt x="2018" y="76"/>
                  </a:lnTo>
                  <a:lnTo>
                    <a:pt x="1986" y="96"/>
                  </a:lnTo>
                  <a:lnTo>
                    <a:pt x="1896" y="102"/>
                  </a:lnTo>
                  <a:lnTo>
                    <a:pt x="1794" y="102"/>
                  </a:lnTo>
                  <a:lnTo>
                    <a:pt x="1692" y="102"/>
                  </a:lnTo>
                  <a:lnTo>
                    <a:pt x="1644" y="102"/>
                  </a:lnTo>
                  <a:lnTo>
                    <a:pt x="1602" y="96"/>
                  </a:lnTo>
                  <a:lnTo>
                    <a:pt x="1560" y="91"/>
                  </a:lnTo>
                  <a:lnTo>
                    <a:pt x="1524" y="86"/>
                  </a:lnTo>
                  <a:lnTo>
                    <a:pt x="1506" y="86"/>
                  </a:lnTo>
                  <a:lnTo>
                    <a:pt x="1494" y="81"/>
                  </a:lnTo>
                  <a:lnTo>
                    <a:pt x="1482" y="76"/>
                  </a:lnTo>
                  <a:lnTo>
                    <a:pt x="1476" y="70"/>
                  </a:lnTo>
                  <a:lnTo>
                    <a:pt x="1458" y="65"/>
                  </a:lnTo>
                  <a:lnTo>
                    <a:pt x="1440" y="55"/>
                  </a:lnTo>
                  <a:lnTo>
                    <a:pt x="1428" y="50"/>
                  </a:lnTo>
                  <a:lnTo>
                    <a:pt x="1410" y="50"/>
                  </a:lnTo>
                  <a:lnTo>
                    <a:pt x="1398" y="44"/>
                  </a:lnTo>
                  <a:lnTo>
                    <a:pt x="1386" y="44"/>
                  </a:lnTo>
                  <a:lnTo>
                    <a:pt x="1374" y="44"/>
                  </a:lnTo>
                  <a:lnTo>
                    <a:pt x="1356" y="44"/>
                  </a:lnTo>
                  <a:lnTo>
                    <a:pt x="1344" y="44"/>
                  </a:lnTo>
                  <a:lnTo>
                    <a:pt x="1332" y="50"/>
                  </a:lnTo>
                  <a:lnTo>
                    <a:pt x="1308" y="55"/>
                  </a:lnTo>
                  <a:lnTo>
                    <a:pt x="1260" y="70"/>
                  </a:lnTo>
                  <a:lnTo>
                    <a:pt x="1218" y="86"/>
                  </a:lnTo>
                  <a:lnTo>
                    <a:pt x="1176" y="96"/>
                  </a:lnTo>
                  <a:lnTo>
                    <a:pt x="1140" y="107"/>
                  </a:lnTo>
                  <a:lnTo>
                    <a:pt x="1098" y="117"/>
                  </a:lnTo>
                  <a:lnTo>
                    <a:pt x="1062" y="128"/>
                  </a:lnTo>
                  <a:lnTo>
                    <a:pt x="1020" y="133"/>
                  </a:lnTo>
                  <a:lnTo>
                    <a:pt x="948" y="143"/>
                  </a:lnTo>
                  <a:lnTo>
                    <a:pt x="882" y="149"/>
                  </a:lnTo>
                  <a:lnTo>
                    <a:pt x="822" y="149"/>
                  </a:lnTo>
                  <a:lnTo>
                    <a:pt x="762" y="143"/>
                  </a:lnTo>
                  <a:lnTo>
                    <a:pt x="708" y="138"/>
                  </a:lnTo>
                  <a:lnTo>
                    <a:pt x="654" y="128"/>
                  </a:lnTo>
                  <a:lnTo>
                    <a:pt x="612" y="117"/>
                  </a:lnTo>
                  <a:lnTo>
                    <a:pt x="570" y="107"/>
                  </a:lnTo>
                  <a:lnTo>
                    <a:pt x="534" y="96"/>
                  </a:lnTo>
                  <a:lnTo>
                    <a:pt x="504" y="86"/>
                  </a:lnTo>
                  <a:lnTo>
                    <a:pt x="480" y="76"/>
                  </a:lnTo>
                  <a:lnTo>
                    <a:pt x="462" y="65"/>
                  </a:lnTo>
                  <a:lnTo>
                    <a:pt x="444" y="55"/>
                  </a:lnTo>
                  <a:lnTo>
                    <a:pt x="426" y="44"/>
                  </a:lnTo>
                  <a:lnTo>
                    <a:pt x="408" y="34"/>
                  </a:lnTo>
                  <a:lnTo>
                    <a:pt x="402" y="34"/>
                  </a:lnTo>
                  <a:lnTo>
                    <a:pt x="396" y="34"/>
                  </a:lnTo>
                  <a:lnTo>
                    <a:pt x="390" y="34"/>
                  </a:lnTo>
                  <a:lnTo>
                    <a:pt x="390" y="34"/>
                  </a:lnTo>
                  <a:lnTo>
                    <a:pt x="384" y="34"/>
                  </a:lnTo>
                  <a:lnTo>
                    <a:pt x="378" y="39"/>
                  </a:lnTo>
                  <a:lnTo>
                    <a:pt x="372" y="44"/>
                  </a:lnTo>
                  <a:lnTo>
                    <a:pt x="360" y="55"/>
                  </a:lnTo>
                  <a:lnTo>
                    <a:pt x="348" y="65"/>
                  </a:lnTo>
                  <a:lnTo>
                    <a:pt x="342" y="70"/>
                  </a:lnTo>
                  <a:lnTo>
                    <a:pt x="336" y="76"/>
                  </a:lnTo>
                  <a:lnTo>
                    <a:pt x="324" y="86"/>
                  </a:lnTo>
                  <a:lnTo>
                    <a:pt x="306" y="91"/>
                  </a:lnTo>
                  <a:lnTo>
                    <a:pt x="288" y="96"/>
                  </a:lnTo>
                  <a:lnTo>
                    <a:pt x="264" y="102"/>
                  </a:lnTo>
                  <a:lnTo>
                    <a:pt x="240" y="107"/>
                  </a:lnTo>
                  <a:lnTo>
                    <a:pt x="216" y="112"/>
                  </a:lnTo>
                  <a:lnTo>
                    <a:pt x="192" y="112"/>
                  </a:lnTo>
                  <a:lnTo>
                    <a:pt x="168" y="117"/>
                  </a:lnTo>
                  <a:lnTo>
                    <a:pt x="145" y="117"/>
                  </a:lnTo>
                  <a:lnTo>
                    <a:pt x="120" y="117"/>
                  </a:lnTo>
                  <a:lnTo>
                    <a:pt x="90" y="112"/>
                  </a:lnTo>
                  <a:lnTo>
                    <a:pt x="66" y="112"/>
                  </a:lnTo>
                  <a:lnTo>
                    <a:pt x="42" y="107"/>
                  </a:lnTo>
                  <a:lnTo>
                    <a:pt x="24" y="102"/>
                  </a:lnTo>
                  <a:lnTo>
                    <a:pt x="0" y="96"/>
                  </a:lnTo>
                  <a:lnTo>
                    <a:pt x="0" y="445"/>
                  </a:lnTo>
                  <a:lnTo>
                    <a:pt x="5760" y="445"/>
                  </a:lnTo>
                  <a:lnTo>
                    <a:pt x="5760" y="445"/>
                  </a:lnTo>
                  <a:lnTo>
                    <a:pt x="5760" y="445"/>
                  </a:lnTo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0983" name="Freeform 23"/>
            <p:cNvSpPr>
              <a:spLocks/>
            </p:cNvSpPr>
            <p:nvPr userDrawn="1"/>
          </p:nvSpPr>
          <p:spPr bwMode="hidden">
            <a:xfrm>
              <a:off x="0" y="3867"/>
              <a:ext cx="5770" cy="174"/>
            </a:xfrm>
            <a:custGeom>
              <a:avLst/>
              <a:gdLst/>
              <a:ahLst/>
              <a:cxnLst>
                <a:cxn ang="0">
                  <a:pos x="4993" y="66"/>
                </a:cxn>
                <a:cxn ang="0">
                  <a:pos x="4771" y="132"/>
                </a:cxn>
                <a:cxn ang="0">
                  <a:pos x="4640" y="96"/>
                </a:cxn>
                <a:cxn ang="0">
                  <a:pos x="4598" y="36"/>
                </a:cxn>
                <a:cxn ang="0">
                  <a:pos x="4478" y="30"/>
                </a:cxn>
                <a:cxn ang="0">
                  <a:pos x="4186" y="108"/>
                </a:cxn>
                <a:cxn ang="0">
                  <a:pos x="3815" y="120"/>
                </a:cxn>
                <a:cxn ang="0">
                  <a:pos x="3617" y="72"/>
                </a:cxn>
                <a:cxn ang="0">
                  <a:pos x="3510" y="60"/>
                </a:cxn>
                <a:cxn ang="0">
                  <a:pos x="3336" y="96"/>
                </a:cxn>
                <a:cxn ang="0">
                  <a:pos x="2846" y="150"/>
                </a:cxn>
                <a:cxn ang="0">
                  <a:pos x="2703" y="96"/>
                </a:cxn>
                <a:cxn ang="0">
                  <a:pos x="2619" y="90"/>
                </a:cxn>
                <a:cxn ang="0">
                  <a:pos x="2416" y="132"/>
                </a:cxn>
                <a:cxn ang="0">
                  <a:pos x="2278" y="84"/>
                </a:cxn>
                <a:cxn ang="0">
                  <a:pos x="2151" y="36"/>
                </a:cxn>
                <a:cxn ang="0">
                  <a:pos x="1947" y="120"/>
                </a:cxn>
                <a:cxn ang="0">
                  <a:pos x="1525" y="102"/>
                </a:cxn>
                <a:cxn ang="0">
                  <a:pos x="1429" y="60"/>
                </a:cxn>
                <a:cxn ang="0">
                  <a:pos x="1333" y="60"/>
                </a:cxn>
                <a:cxn ang="0">
                  <a:pos x="1058" y="150"/>
                </a:cxn>
                <a:cxn ang="0">
                  <a:pos x="652" y="150"/>
                </a:cxn>
                <a:cxn ang="0">
                  <a:pos x="442" y="66"/>
                </a:cxn>
                <a:cxn ang="0">
                  <a:pos x="377" y="48"/>
                </a:cxn>
                <a:cxn ang="0">
                  <a:pos x="305" y="108"/>
                </a:cxn>
                <a:cxn ang="0">
                  <a:pos x="144" y="138"/>
                </a:cxn>
                <a:cxn ang="0">
                  <a:pos x="0" y="96"/>
                </a:cxn>
                <a:cxn ang="0">
                  <a:pos x="167" y="120"/>
                </a:cxn>
                <a:cxn ang="0">
                  <a:pos x="323" y="84"/>
                </a:cxn>
                <a:cxn ang="0">
                  <a:pos x="383" y="24"/>
                </a:cxn>
                <a:cxn ang="0">
                  <a:pos x="460" y="60"/>
                </a:cxn>
                <a:cxn ang="0">
                  <a:pos x="706" y="144"/>
                </a:cxn>
                <a:cxn ang="0">
                  <a:pos x="1100" y="120"/>
                </a:cxn>
                <a:cxn ang="0">
                  <a:pos x="1345" y="36"/>
                </a:cxn>
                <a:cxn ang="0">
                  <a:pos x="1441" y="48"/>
                </a:cxn>
                <a:cxn ang="0">
                  <a:pos x="1561" y="90"/>
                </a:cxn>
                <a:cxn ang="0">
                  <a:pos x="1971" y="96"/>
                </a:cxn>
                <a:cxn ang="0">
                  <a:pos x="2235" y="3"/>
                </a:cxn>
                <a:cxn ang="0">
                  <a:pos x="2350" y="102"/>
                </a:cxn>
                <a:cxn ang="0">
                  <a:pos x="2559" y="96"/>
                </a:cxn>
                <a:cxn ang="0">
                  <a:pos x="2715" y="24"/>
                </a:cxn>
                <a:cxn ang="0">
                  <a:pos x="2792" y="132"/>
                </a:cxn>
                <a:cxn ang="0">
                  <a:pos x="3127" y="102"/>
                </a:cxn>
                <a:cxn ang="0">
                  <a:pos x="3486" y="48"/>
                </a:cxn>
                <a:cxn ang="0">
                  <a:pos x="3582" y="42"/>
                </a:cxn>
                <a:cxn ang="0">
                  <a:pos x="3731" y="90"/>
                </a:cxn>
                <a:cxn ang="0">
                  <a:pos x="4078" y="102"/>
                </a:cxn>
                <a:cxn ang="0">
                  <a:pos x="4419" y="30"/>
                </a:cxn>
                <a:cxn ang="0">
                  <a:pos x="4574" y="6"/>
                </a:cxn>
                <a:cxn ang="0">
                  <a:pos x="4628" y="60"/>
                </a:cxn>
                <a:cxn ang="0">
                  <a:pos x="4724" y="108"/>
                </a:cxn>
                <a:cxn ang="0">
                  <a:pos x="4927" y="84"/>
                </a:cxn>
                <a:cxn ang="0">
                  <a:pos x="5118" y="14"/>
                </a:cxn>
                <a:cxn ang="0">
                  <a:pos x="5280" y="9"/>
                </a:cxn>
                <a:cxn ang="0">
                  <a:pos x="5453" y="36"/>
                </a:cxn>
                <a:cxn ang="0">
                  <a:pos x="5465" y="72"/>
                </a:cxn>
                <a:cxn ang="0">
                  <a:pos x="5656" y="90"/>
                </a:cxn>
                <a:cxn ang="0">
                  <a:pos x="5710" y="102"/>
                </a:cxn>
                <a:cxn ang="0">
                  <a:pos x="5477" y="90"/>
                </a:cxn>
                <a:cxn ang="0">
                  <a:pos x="5453" y="60"/>
                </a:cxn>
                <a:cxn ang="0">
                  <a:pos x="5393" y="30"/>
                </a:cxn>
                <a:cxn ang="0">
                  <a:pos x="5219" y="24"/>
                </a:cxn>
              </a:cxnLst>
              <a:rect l="0" t="0" r="r" b="b"/>
              <a:pathLst>
                <a:path w="5770" h="174">
                  <a:moveTo>
                    <a:pt x="5151" y="24"/>
                  </a:moveTo>
                  <a:lnTo>
                    <a:pt x="5127" y="26"/>
                  </a:lnTo>
                  <a:lnTo>
                    <a:pt x="5082" y="30"/>
                  </a:lnTo>
                  <a:lnTo>
                    <a:pt x="5049" y="38"/>
                  </a:lnTo>
                  <a:lnTo>
                    <a:pt x="5029" y="48"/>
                  </a:lnTo>
                  <a:lnTo>
                    <a:pt x="5017" y="54"/>
                  </a:lnTo>
                  <a:lnTo>
                    <a:pt x="4993" y="66"/>
                  </a:lnTo>
                  <a:lnTo>
                    <a:pt x="4957" y="84"/>
                  </a:lnTo>
                  <a:lnTo>
                    <a:pt x="4927" y="102"/>
                  </a:lnTo>
                  <a:lnTo>
                    <a:pt x="4891" y="114"/>
                  </a:lnTo>
                  <a:lnTo>
                    <a:pt x="4861" y="120"/>
                  </a:lnTo>
                  <a:lnTo>
                    <a:pt x="4831" y="126"/>
                  </a:lnTo>
                  <a:lnTo>
                    <a:pt x="4801" y="132"/>
                  </a:lnTo>
                  <a:lnTo>
                    <a:pt x="4771" y="132"/>
                  </a:lnTo>
                  <a:lnTo>
                    <a:pt x="4748" y="132"/>
                  </a:lnTo>
                  <a:lnTo>
                    <a:pt x="4724" y="126"/>
                  </a:lnTo>
                  <a:lnTo>
                    <a:pt x="4706" y="120"/>
                  </a:lnTo>
                  <a:lnTo>
                    <a:pt x="4682" y="114"/>
                  </a:lnTo>
                  <a:lnTo>
                    <a:pt x="4670" y="108"/>
                  </a:lnTo>
                  <a:lnTo>
                    <a:pt x="4652" y="102"/>
                  </a:lnTo>
                  <a:lnTo>
                    <a:pt x="4640" y="96"/>
                  </a:lnTo>
                  <a:lnTo>
                    <a:pt x="4634" y="84"/>
                  </a:lnTo>
                  <a:lnTo>
                    <a:pt x="4628" y="78"/>
                  </a:lnTo>
                  <a:lnTo>
                    <a:pt x="4622" y="66"/>
                  </a:lnTo>
                  <a:lnTo>
                    <a:pt x="4616" y="54"/>
                  </a:lnTo>
                  <a:lnTo>
                    <a:pt x="4610" y="48"/>
                  </a:lnTo>
                  <a:lnTo>
                    <a:pt x="4604" y="42"/>
                  </a:lnTo>
                  <a:lnTo>
                    <a:pt x="4598" y="36"/>
                  </a:lnTo>
                  <a:lnTo>
                    <a:pt x="4586" y="30"/>
                  </a:lnTo>
                  <a:lnTo>
                    <a:pt x="4574" y="24"/>
                  </a:lnTo>
                  <a:lnTo>
                    <a:pt x="4562" y="18"/>
                  </a:lnTo>
                  <a:lnTo>
                    <a:pt x="4544" y="18"/>
                  </a:lnTo>
                  <a:lnTo>
                    <a:pt x="4526" y="18"/>
                  </a:lnTo>
                  <a:lnTo>
                    <a:pt x="4502" y="24"/>
                  </a:lnTo>
                  <a:lnTo>
                    <a:pt x="4478" y="30"/>
                  </a:lnTo>
                  <a:lnTo>
                    <a:pt x="4449" y="36"/>
                  </a:lnTo>
                  <a:lnTo>
                    <a:pt x="4419" y="48"/>
                  </a:lnTo>
                  <a:lnTo>
                    <a:pt x="4383" y="60"/>
                  </a:lnTo>
                  <a:lnTo>
                    <a:pt x="4341" y="72"/>
                  </a:lnTo>
                  <a:lnTo>
                    <a:pt x="4287" y="90"/>
                  </a:lnTo>
                  <a:lnTo>
                    <a:pt x="4239" y="96"/>
                  </a:lnTo>
                  <a:lnTo>
                    <a:pt x="4186" y="108"/>
                  </a:lnTo>
                  <a:lnTo>
                    <a:pt x="4132" y="114"/>
                  </a:lnTo>
                  <a:lnTo>
                    <a:pt x="4078" y="120"/>
                  </a:lnTo>
                  <a:lnTo>
                    <a:pt x="4024" y="120"/>
                  </a:lnTo>
                  <a:lnTo>
                    <a:pt x="3970" y="120"/>
                  </a:lnTo>
                  <a:lnTo>
                    <a:pt x="3916" y="120"/>
                  </a:lnTo>
                  <a:lnTo>
                    <a:pt x="3863" y="120"/>
                  </a:lnTo>
                  <a:lnTo>
                    <a:pt x="3815" y="120"/>
                  </a:lnTo>
                  <a:lnTo>
                    <a:pt x="3767" y="114"/>
                  </a:lnTo>
                  <a:lnTo>
                    <a:pt x="3731" y="108"/>
                  </a:lnTo>
                  <a:lnTo>
                    <a:pt x="3689" y="96"/>
                  </a:lnTo>
                  <a:lnTo>
                    <a:pt x="3659" y="90"/>
                  </a:lnTo>
                  <a:lnTo>
                    <a:pt x="3647" y="84"/>
                  </a:lnTo>
                  <a:lnTo>
                    <a:pt x="3635" y="78"/>
                  </a:lnTo>
                  <a:lnTo>
                    <a:pt x="3617" y="72"/>
                  </a:lnTo>
                  <a:lnTo>
                    <a:pt x="3600" y="60"/>
                  </a:lnTo>
                  <a:lnTo>
                    <a:pt x="3582" y="60"/>
                  </a:lnTo>
                  <a:lnTo>
                    <a:pt x="3564" y="54"/>
                  </a:lnTo>
                  <a:lnTo>
                    <a:pt x="3546" y="54"/>
                  </a:lnTo>
                  <a:lnTo>
                    <a:pt x="3534" y="54"/>
                  </a:lnTo>
                  <a:lnTo>
                    <a:pt x="3522" y="60"/>
                  </a:lnTo>
                  <a:lnTo>
                    <a:pt x="3510" y="60"/>
                  </a:lnTo>
                  <a:lnTo>
                    <a:pt x="3498" y="66"/>
                  </a:lnTo>
                  <a:lnTo>
                    <a:pt x="3486" y="66"/>
                  </a:lnTo>
                  <a:lnTo>
                    <a:pt x="3474" y="78"/>
                  </a:lnTo>
                  <a:lnTo>
                    <a:pt x="3462" y="84"/>
                  </a:lnTo>
                  <a:lnTo>
                    <a:pt x="3456" y="84"/>
                  </a:lnTo>
                  <a:lnTo>
                    <a:pt x="3426" y="90"/>
                  </a:lnTo>
                  <a:lnTo>
                    <a:pt x="3336" y="96"/>
                  </a:lnTo>
                  <a:lnTo>
                    <a:pt x="3205" y="108"/>
                  </a:lnTo>
                  <a:lnTo>
                    <a:pt x="3127" y="120"/>
                  </a:lnTo>
                  <a:lnTo>
                    <a:pt x="3049" y="132"/>
                  </a:lnTo>
                  <a:lnTo>
                    <a:pt x="2972" y="144"/>
                  </a:lnTo>
                  <a:lnTo>
                    <a:pt x="2906" y="150"/>
                  </a:lnTo>
                  <a:lnTo>
                    <a:pt x="2870" y="150"/>
                  </a:lnTo>
                  <a:lnTo>
                    <a:pt x="2846" y="150"/>
                  </a:lnTo>
                  <a:lnTo>
                    <a:pt x="2816" y="150"/>
                  </a:lnTo>
                  <a:lnTo>
                    <a:pt x="2792" y="150"/>
                  </a:lnTo>
                  <a:lnTo>
                    <a:pt x="2768" y="144"/>
                  </a:lnTo>
                  <a:lnTo>
                    <a:pt x="2744" y="138"/>
                  </a:lnTo>
                  <a:lnTo>
                    <a:pt x="2727" y="132"/>
                  </a:lnTo>
                  <a:lnTo>
                    <a:pt x="2709" y="126"/>
                  </a:lnTo>
                  <a:lnTo>
                    <a:pt x="2703" y="96"/>
                  </a:lnTo>
                  <a:lnTo>
                    <a:pt x="2703" y="78"/>
                  </a:lnTo>
                  <a:lnTo>
                    <a:pt x="2709" y="42"/>
                  </a:lnTo>
                  <a:lnTo>
                    <a:pt x="2697" y="36"/>
                  </a:lnTo>
                  <a:lnTo>
                    <a:pt x="2673" y="42"/>
                  </a:lnTo>
                  <a:lnTo>
                    <a:pt x="2661" y="60"/>
                  </a:lnTo>
                  <a:lnTo>
                    <a:pt x="2643" y="72"/>
                  </a:lnTo>
                  <a:lnTo>
                    <a:pt x="2619" y="90"/>
                  </a:lnTo>
                  <a:lnTo>
                    <a:pt x="2595" y="102"/>
                  </a:lnTo>
                  <a:lnTo>
                    <a:pt x="2559" y="114"/>
                  </a:lnTo>
                  <a:lnTo>
                    <a:pt x="2541" y="114"/>
                  </a:lnTo>
                  <a:lnTo>
                    <a:pt x="2511" y="120"/>
                  </a:lnTo>
                  <a:lnTo>
                    <a:pt x="2481" y="126"/>
                  </a:lnTo>
                  <a:lnTo>
                    <a:pt x="2446" y="126"/>
                  </a:lnTo>
                  <a:lnTo>
                    <a:pt x="2416" y="132"/>
                  </a:lnTo>
                  <a:lnTo>
                    <a:pt x="2380" y="126"/>
                  </a:lnTo>
                  <a:lnTo>
                    <a:pt x="2350" y="120"/>
                  </a:lnTo>
                  <a:lnTo>
                    <a:pt x="2326" y="108"/>
                  </a:lnTo>
                  <a:lnTo>
                    <a:pt x="2308" y="102"/>
                  </a:lnTo>
                  <a:lnTo>
                    <a:pt x="2296" y="96"/>
                  </a:lnTo>
                  <a:lnTo>
                    <a:pt x="2290" y="90"/>
                  </a:lnTo>
                  <a:lnTo>
                    <a:pt x="2278" y="84"/>
                  </a:lnTo>
                  <a:lnTo>
                    <a:pt x="2272" y="78"/>
                  </a:lnTo>
                  <a:lnTo>
                    <a:pt x="2250" y="57"/>
                  </a:lnTo>
                  <a:lnTo>
                    <a:pt x="2243" y="35"/>
                  </a:lnTo>
                  <a:lnTo>
                    <a:pt x="2228" y="18"/>
                  </a:lnTo>
                  <a:lnTo>
                    <a:pt x="2208" y="18"/>
                  </a:lnTo>
                  <a:lnTo>
                    <a:pt x="2172" y="24"/>
                  </a:lnTo>
                  <a:lnTo>
                    <a:pt x="2151" y="36"/>
                  </a:lnTo>
                  <a:lnTo>
                    <a:pt x="2127" y="51"/>
                  </a:lnTo>
                  <a:lnTo>
                    <a:pt x="2097" y="60"/>
                  </a:lnTo>
                  <a:lnTo>
                    <a:pt x="2073" y="72"/>
                  </a:lnTo>
                  <a:lnTo>
                    <a:pt x="2046" y="87"/>
                  </a:lnTo>
                  <a:lnTo>
                    <a:pt x="2007" y="102"/>
                  </a:lnTo>
                  <a:lnTo>
                    <a:pt x="1977" y="114"/>
                  </a:lnTo>
                  <a:lnTo>
                    <a:pt x="1947" y="120"/>
                  </a:lnTo>
                  <a:lnTo>
                    <a:pt x="1895" y="120"/>
                  </a:lnTo>
                  <a:lnTo>
                    <a:pt x="1794" y="120"/>
                  </a:lnTo>
                  <a:lnTo>
                    <a:pt x="1692" y="120"/>
                  </a:lnTo>
                  <a:lnTo>
                    <a:pt x="1644" y="120"/>
                  </a:lnTo>
                  <a:lnTo>
                    <a:pt x="1602" y="114"/>
                  </a:lnTo>
                  <a:lnTo>
                    <a:pt x="1561" y="108"/>
                  </a:lnTo>
                  <a:lnTo>
                    <a:pt x="1525" y="102"/>
                  </a:lnTo>
                  <a:lnTo>
                    <a:pt x="1507" y="102"/>
                  </a:lnTo>
                  <a:lnTo>
                    <a:pt x="1495" y="96"/>
                  </a:lnTo>
                  <a:lnTo>
                    <a:pt x="1483" y="90"/>
                  </a:lnTo>
                  <a:lnTo>
                    <a:pt x="1477" y="84"/>
                  </a:lnTo>
                  <a:lnTo>
                    <a:pt x="1459" y="78"/>
                  </a:lnTo>
                  <a:lnTo>
                    <a:pt x="1441" y="66"/>
                  </a:lnTo>
                  <a:lnTo>
                    <a:pt x="1429" y="60"/>
                  </a:lnTo>
                  <a:lnTo>
                    <a:pt x="1411" y="60"/>
                  </a:lnTo>
                  <a:lnTo>
                    <a:pt x="1399" y="54"/>
                  </a:lnTo>
                  <a:lnTo>
                    <a:pt x="1387" y="54"/>
                  </a:lnTo>
                  <a:lnTo>
                    <a:pt x="1375" y="54"/>
                  </a:lnTo>
                  <a:lnTo>
                    <a:pt x="1357" y="54"/>
                  </a:lnTo>
                  <a:lnTo>
                    <a:pt x="1345" y="54"/>
                  </a:lnTo>
                  <a:lnTo>
                    <a:pt x="1333" y="60"/>
                  </a:lnTo>
                  <a:lnTo>
                    <a:pt x="1309" y="66"/>
                  </a:lnTo>
                  <a:lnTo>
                    <a:pt x="1262" y="84"/>
                  </a:lnTo>
                  <a:lnTo>
                    <a:pt x="1220" y="102"/>
                  </a:lnTo>
                  <a:lnTo>
                    <a:pt x="1178" y="114"/>
                  </a:lnTo>
                  <a:lnTo>
                    <a:pt x="1142" y="126"/>
                  </a:lnTo>
                  <a:lnTo>
                    <a:pt x="1100" y="138"/>
                  </a:lnTo>
                  <a:lnTo>
                    <a:pt x="1058" y="150"/>
                  </a:lnTo>
                  <a:lnTo>
                    <a:pt x="1016" y="156"/>
                  </a:lnTo>
                  <a:lnTo>
                    <a:pt x="945" y="168"/>
                  </a:lnTo>
                  <a:lnTo>
                    <a:pt x="879" y="174"/>
                  </a:lnTo>
                  <a:lnTo>
                    <a:pt x="819" y="174"/>
                  </a:lnTo>
                  <a:lnTo>
                    <a:pt x="759" y="168"/>
                  </a:lnTo>
                  <a:lnTo>
                    <a:pt x="706" y="162"/>
                  </a:lnTo>
                  <a:lnTo>
                    <a:pt x="652" y="150"/>
                  </a:lnTo>
                  <a:lnTo>
                    <a:pt x="610" y="138"/>
                  </a:lnTo>
                  <a:lnTo>
                    <a:pt x="568" y="126"/>
                  </a:lnTo>
                  <a:lnTo>
                    <a:pt x="532" y="114"/>
                  </a:lnTo>
                  <a:lnTo>
                    <a:pt x="502" y="102"/>
                  </a:lnTo>
                  <a:lnTo>
                    <a:pt x="478" y="90"/>
                  </a:lnTo>
                  <a:lnTo>
                    <a:pt x="460" y="78"/>
                  </a:lnTo>
                  <a:lnTo>
                    <a:pt x="442" y="66"/>
                  </a:lnTo>
                  <a:lnTo>
                    <a:pt x="425" y="54"/>
                  </a:lnTo>
                  <a:lnTo>
                    <a:pt x="407" y="42"/>
                  </a:lnTo>
                  <a:lnTo>
                    <a:pt x="401" y="42"/>
                  </a:lnTo>
                  <a:lnTo>
                    <a:pt x="395" y="42"/>
                  </a:lnTo>
                  <a:lnTo>
                    <a:pt x="389" y="42"/>
                  </a:lnTo>
                  <a:lnTo>
                    <a:pt x="383" y="42"/>
                  </a:lnTo>
                  <a:lnTo>
                    <a:pt x="377" y="48"/>
                  </a:lnTo>
                  <a:lnTo>
                    <a:pt x="371" y="54"/>
                  </a:lnTo>
                  <a:lnTo>
                    <a:pt x="359" y="66"/>
                  </a:lnTo>
                  <a:lnTo>
                    <a:pt x="347" y="78"/>
                  </a:lnTo>
                  <a:lnTo>
                    <a:pt x="341" y="84"/>
                  </a:lnTo>
                  <a:lnTo>
                    <a:pt x="335" y="90"/>
                  </a:lnTo>
                  <a:lnTo>
                    <a:pt x="323" y="102"/>
                  </a:lnTo>
                  <a:lnTo>
                    <a:pt x="305" y="108"/>
                  </a:lnTo>
                  <a:lnTo>
                    <a:pt x="287" y="114"/>
                  </a:lnTo>
                  <a:lnTo>
                    <a:pt x="263" y="120"/>
                  </a:lnTo>
                  <a:lnTo>
                    <a:pt x="239" y="126"/>
                  </a:lnTo>
                  <a:lnTo>
                    <a:pt x="215" y="132"/>
                  </a:lnTo>
                  <a:lnTo>
                    <a:pt x="191" y="132"/>
                  </a:lnTo>
                  <a:lnTo>
                    <a:pt x="167" y="138"/>
                  </a:lnTo>
                  <a:lnTo>
                    <a:pt x="144" y="138"/>
                  </a:lnTo>
                  <a:lnTo>
                    <a:pt x="120" y="138"/>
                  </a:lnTo>
                  <a:lnTo>
                    <a:pt x="90" y="132"/>
                  </a:lnTo>
                  <a:lnTo>
                    <a:pt x="66" y="132"/>
                  </a:lnTo>
                  <a:lnTo>
                    <a:pt x="42" y="126"/>
                  </a:lnTo>
                  <a:lnTo>
                    <a:pt x="24" y="120"/>
                  </a:lnTo>
                  <a:lnTo>
                    <a:pt x="0" y="114"/>
                  </a:lnTo>
                  <a:lnTo>
                    <a:pt x="0" y="96"/>
                  </a:lnTo>
                  <a:lnTo>
                    <a:pt x="24" y="102"/>
                  </a:lnTo>
                  <a:lnTo>
                    <a:pt x="42" y="108"/>
                  </a:lnTo>
                  <a:lnTo>
                    <a:pt x="66" y="114"/>
                  </a:lnTo>
                  <a:lnTo>
                    <a:pt x="90" y="114"/>
                  </a:lnTo>
                  <a:lnTo>
                    <a:pt x="120" y="120"/>
                  </a:lnTo>
                  <a:lnTo>
                    <a:pt x="144" y="120"/>
                  </a:lnTo>
                  <a:lnTo>
                    <a:pt x="167" y="120"/>
                  </a:lnTo>
                  <a:lnTo>
                    <a:pt x="191" y="114"/>
                  </a:lnTo>
                  <a:lnTo>
                    <a:pt x="215" y="114"/>
                  </a:lnTo>
                  <a:lnTo>
                    <a:pt x="239" y="108"/>
                  </a:lnTo>
                  <a:lnTo>
                    <a:pt x="263" y="102"/>
                  </a:lnTo>
                  <a:lnTo>
                    <a:pt x="287" y="96"/>
                  </a:lnTo>
                  <a:lnTo>
                    <a:pt x="305" y="90"/>
                  </a:lnTo>
                  <a:lnTo>
                    <a:pt x="323" y="84"/>
                  </a:lnTo>
                  <a:lnTo>
                    <a:pt x="335" y="72"/>
                  </a:lnTo>
                  <a:lnTo>
                    <a:pt x="341" y="66"/>
                  </a:lnTo>
                  <a:lnTo>
                    <a:pt x="347" y="60"/>
                  </a:lnTo>
                  <a:lnTo>
                    <a:pt x="359" y="48"/>
                  </a:lnTo>
                  <a:lnTo>
                    <a:pt x="371" y="36"/>
                  </a:lnTo>
                  <a:lnTo>
                    <a:pt x="377" y="30"/>
                  </a:lnTo>
                  <a:lnTo>
                    <a:pt x="383" y="24"/>
                  </a:lnTo>
                  <a:lnTo>
                    <a:pt x="389" y="24"/>
                  </a:lnTo>
                  <a:lnTo>
                    <a:pt x="395" y="24"/>
                  </a:lnTo>
                  <a:lnTo>
                    <a:pt x="401" y="24"/>
                  </a:lnTo>
                  <a:lnTo>
                    <a:pt x="407" y="24"/>
                  </a:lnTo>
                  <a:lnTo>
                    <a:pt x="425" y="36"/>
                  </a:lnTo>
                  <a:lnTo>
                    <a:pt x="442" y="48"/>
                  </a:lnTo>
                  <a:lnTo>
                    <a:pt x="460" y="60"/>
                  </a:lnTo>
                  <a:lnTo>
                    <a:pt x="478" y="72"/>
                  </a:lnTo>
                  <a:lnTo>
                    <a:pt x="502" y="84"/>
                  </a:lnTo>
                  <a:lnTo>
                    <a:pt x="532" y="96"/>
                  </a:lnTo>
                  <a:lnTo>
                    <a:pt x="568" y="108"/>
                  </a:lnTo>
                  <a:lnTo>
                    <a:pt x="610" y="120"/>
                  </a:lnTo>
                  <a:lnTo>
                    <a:pt x="652" y="132"/>
                  </a:lnTo>
                  <a:lnTo>
                    <a:pt x="706" y="144"/>
                  </a:lnTo>
                  <a:lnTo>
                    <a:pt x="759" y="150"/>
                  </a:lnTo>
                  <a:lnTo>
                    <a:pt x="819" y="156"/>
                  </a:lnTo>
                  <a:lnTo>
                    <a:pt x="879" y="156"/>
                  </a:lnTo>
                  <a:lnTo>
                    <a:pt x="945" y="150"/>
                  </a:lnTo>
                  <a:lnTo>
                    <a:pt x="1016" y="138"/>
                  </a:lnTo>
                  <a:lnTo>
                    <a:pt x="1058" y="132"/>
                  </a:lnTo>
                  <a:lnTo>
                    <a:pt x="1100" y="120"/>
                  </a:lnTo>
                  <a:lnTo>
                    <a:pt x="1142" y="108"/>
                  </a:lnTo>
                  <a:lnTo>
                    <a:pt x="1178" y="96"/>
                  </a:lnTo>
                  <a:lnTo>
                    <a:pt x="1220" y="84"/>
                  </a:lnTo>
                  <a:lnTo>
                    <a:pt x="1262" y="66"/>
                  </a:lnTo>
                  <a:lnTo>
                    <a:pt x="1309" y="48"/>
                  </a:lnTo>
                  <a:lnTo>
                    <a:pt x="1333" y="42"/>
                  </a:lnTo>
                  <a:lnTo>
                    <a:pt x="1345" y="36"/>
                  </a:lnTo>
                  <a:lnTo>
                    <a:pt x="1357" y="36"/>
                  </a:lnTo>
                  <a:lnTo>
                    <a:pt x="1375" y="36"/>
                  </a:lnTo>
                  <a:lnTo>
                    <a:pt x="1387" y="36"/>
                  </a:lnTo>
                  <a:lnTo>
                    <a:pt x="1399" y="36"/>
                  </a:lnTo>
                  <a:lnTo>
                    <a:pt x="1411" y="42"/>
                  </a:lnTo>
                  <a:lnTo>
                    <a:pt x="1429" y="42"/>
                  </a:lnTo>
                  <a:lnTo>
                    <a:pt x="1441" y="48"/>
                  </a:lnTo>
                  <a:lnTo>
                    <a:pt x="1459" y="60"/>
                  </a:lnTo>
                  <a:lnTo>
                    <a:pt x="1477" y="66"/>
                  </a:lnTo>
                  <a:lnTo>
                    <a:pt x="1483" y="72"/>
                  </a:lnTo>
                  <a:lnTo>
                    <a:pt x="1495" y="78"/>
                  </a:lnTo>
                  <a:lnTo>
                    <a:pt x="1507" y="84"/>
                  </a:lnTo>
                  <a:lnTo>
                    <a:pt x="1525" y="84"/>
                  </a:lnTo>
                  <a:lnTo>
                    <a:pt x="1561" y="90"/>
                  </a:lnTo>
                  <a:lnTo>
                    <a:pt x="1602" y="96"/>
                  </a:lnTo>
                  <a:lnTo>
                    <a:pt x="1644" y="102"/>
                  </a:lnTo>
                  <a:lnTo>
                    <a:pt x="1692" y="102"/>
                  </a:lnTo>
                  <a:lnTo>
                    <a:pt x="1794" y="102"/>
                  </a:lnTo>
                  <a:lnTo>
                    <a:pt x="1895" y="102"/>
                  </a:lnTo>
                  <a:lnTo>
                    <a:pt x="1938" y="102"/>
                  </a:lnTo>
                  <a:lnTo>
                    <a:pt x="1971" y="96"/>
                  </a:lnTo>
                  <a:lnTo>
                    <a:pt x="2019" y="77"/>
                  </a:lnTo>
                  <a:lnTo>
                    <a:pt x="2063" y="57"/>
                  </a:lnTo>
                  <a:lnTo>
                    <a:pt x="2111" y="38"/>
                  </a:lnTo>
                  <a:lnTo>
                    <a:pt x="2145" y="18"/>
                  </a:lnTo>
                  <a:lnTo>
                    <a:pt x="2172" y="9"/>
                  </a:lnTo>
                  <a:lnTo>
                    <a:pt x="2202" y="0"/>
                  </a:lnTo>
                  <a:lnTo>
                    <a:pt x="2235" y="3"/>
                  </a:lnTo>
                  <a:lnTo>
                    <a:pt x="2250" y="24"/>
                  </a:lnTo>
                  <a:lnTo>
                    <a:pt x="2262" y="51"/>
                  </a:lnTo>
                  <a:lnTo>
                    <a:pt x="2290" y="72"/>
                  </a:lnTo>
                  <a:lnTo>
                    <a:pt x="2296" y="78"/>
                  </a:lnTo>
                  <a:lnTo>
                    <a:pt x="2308" y="84"/>
                  </a:lnTo>
                  <a:lnTo>
                    <a:pt x="2326" y="90"/>
                  </a:lnTo>
                  <a:lnTo>
                    <a:pt x="2350" y="102"/>
                  </a:lnTo>
                  <a:lnTo>
                    <a:pt x="2380" y="108"/>
                  </a:lnTo>
                  <a:lnTo>
                    <a:pt x="2416" y="114"/>
                  </a:lnTo>
                  <a:lnTo>
                    <a:pt x="2446" y="108"/>
                  </a:lnTo>
                  <a:lnTo>
                    <a:pt x="2481" y="108"/>
                  </a:lnTo>
                  <a:lnTo>
                    <a:pt x="2511" y="102"/>
                  </a:lnTo>
                  <a:lnTo>
                    <a:pt x="2541" y="96"/>
                  </a:lnTo>
                  <a:lnTo>
                    <a:pt x="2559" y="96"/>
                  </a:lnTo>
                  <a:lnTo>
                    <a:pt x="2595" y="84"/>
                  </a:lnTo>
                  <a:lnTo>
                    <a:pt x="2619" y="72"/>
                  </a:lnTo>
                  <a:lnTo>
                    <a:pt x="2643" y="54"/>
                  </a:lnTo>
                  <a:lnTo>
                    <a:pt x="2661" y="42"/>
                  </a:lnTo>
                  <a:lnTo>
                    <a:pt x="2673" y="24"/>
                  </a:lnTo>
                  <a:lnTo>
                    <a:pt x="2697" y="18"/>
                  </a:lnTo>
                  <a:lnTo>
                    <a:pt x="2715" y="24"/>
                  </a:lnTo>
                  <a:lnTo>
                    <a:pt x="2715" y="48"/>
                  </a:lnTo>
                  <a:lnTo>
                    <a:pt x="2709" y="78"/>
                  </a:lnTo>
                  <a:lnTo>
                    <a:pt x="2709" y="108"/>
                  </a:lnTo>
                  <a:lnTo>
                    <a:pt x="2727" y="114"/>
                  </a:lnTo>
                  <a:lnTo>
                    <a:pt x="2744" y="120"/>
                  </a:lnTo>
                  <a:lnTo>
                    <a:pt x="2768" y="126"/>
                  </a:lnTo>
                  <a:lnTo>
                    <a:pt x="2792" y="132"/>
                  </a:lnTo>
                  <a:lnTo>
                    <a:pt x="2816" y="132"/>
                  </a:lnTo>
                  <a:lnTo>
                    <a:pt x="2846" y="132"/>
                  </a:lnTo>
                  <a:lnTo>
                    <a:pt x="2870" y="132"/>
                  </a:lnTo>
                  <a:lnTo>
                    <a:pt x="2906" y="132"/>
                  </a:lnTo>
                  <a:lnTo>
                    <a:pt x="2972" y="126"/>
                  </a:lnTo>
                  <a:lnTo>
                    <a:pt x="3049" y="114"/>
                  </a:lnTo>
                  <a:lnTo>
                    <a:pt x="3127" y="102"/>
                  </a:lnTo>
                  <a:lnTo>
                    <a:pt x="3205" y="90"/>
                  </a:lnTo>
                  <a:lnTo>
                    <a:pt x="3336" y="78"/>
                  </a:lnTo>
                  <a:lnTo>
                    <a:pt x="3426" y="72"/>
                  </a:lnTo>
                  <a:lnTo>
                    <a:pt x="3456" y="66"/>
                  </a:lnTo>
                  <a:lnTo>
                    <a:pt x="3462" y="66"/>
                  </a:lnTo>
                  <a:lnTo>
                    <a:pt x="3474" y="60"/>
                  </a:lnTo>
                  <a:lnTo>
                    <a:pt x="3486" y="48"/>
                  </a:lnTo>
                  <a:lnTo>
                    <a:pt x="3498" y="48"/>
                  </a:lnTo>
                  <a:lnTo>
                    <a:pt x="3510" y="42"/>
                  </a:lnTo>
                  <a:lnTo>
                    <a:pt x="3522" y="42"/>
                  </a:lnTo>
                  <a:lnTo>
                    <a:pt x="3534" y="36"/>
                  </a:lnTo>
                  <a:lnTo>
                    <a:pt x="3546" y="36"/>
                  </a:lnTo>
                  <a:lnTo>
                    <a:pt x="3564" y="36"/>
                  </a:lnTo>
                  <a:lnTo>
                    <a:pt x="3582" y="42"/>
                  </a:lnTo>
                  <a:lnTo>
                    <a:pt x="3600" y="42"/>
                  </a:lnTo>
                  <a:lnTo>
                    <a:pt x="3617" y="54"/>
                  </a:lnTo>
                  <a:lnTo>
                    <a:pt x="3635" y="60"/>
                  </a:lnTo>
                  <a:lnTo>
                    <a:pt x="3647" y="66"/>
                  </a:lnTo>
                  <a:lnTo>
                    <a:pt x="3659" y="72"/>
                  </a:lnTo>
                  <a:lnTo>
                    <a:pt x="3689" y="78"/>
                  </a:lnTo>
                  <a:lnTo>
                    <a:pt x="3731" y="90"/>
                  </a:lnTo>
                  <a:lnTo>
                    <a:pt x="3767" y="96"/>
                  </a:lnTo>
                  <a:lnTo>
                    <a:pt x="3815" y="102"/>
                  </a:lnTo>
                  <a:lnTo>
                    <a:pt x="3863" y="102"/>
                  </a:lnTo>
                  <a:lnTo>
                    <a:pt x="3916" y="102"/>
                  </a:lnTo>
                  <a:lnTo>
                    <a:pt x="3970" y="102"/>
                  </a:lnTo>
                  <a:lnTo>
                    <a:pt x="4024" y="102"/>
                  </a:lnTo>
                  <a:lnTo>
                    <a:pt x="4078" y="102"/>
                  </a:lnTo>
                  <a:lnTo>
                    <a:pt x="4132" y="96"/>
                  </a:lnTo>
                  <a:lnTo>
                    <a:pt x="4186" y="90"/>
                  </a:lnTo>
                  <a:lnTo>
                    <a:pt x="4239" y="78"/>
                  </a:lnTo>
                  <a:lnTo>
                    <a:pt x="4287" y="72"/>
                  </a:lnTo>
                  <a:lnTo>
                    <a:pt x="4341" y="54"/>
                  </a:lnTo>
                  <a:lnTo>
                    <a:pt x="4383" y="42"/>
                  </a:lnTo>
                  <a:lnTo>
                    <a:pt x="4419" y="30"/>
                  </a:lnTo>
                  <a:lnTo>
                    <a:pt x="4449" y="18"/>
                  </a:lnTo>
                  <a:lnTo>
                    <a:pt x="4478" y="12"/>
                  </a:lnTo>
                  <a:lnTo>
                    <a:pt x="4502" y="6"/>
                  </a:lnTo>
                  <a:lnTo>
                    <a:pt x="4526" y="0"/>
                  </a:lnTo>
                  <a:lnTo>
                    <a:pt x="4544" y="0"/>
                  </a:lnTo>
                  <a:lnTo>
                    <a:pt x="4562" y="0"/>
                  </a:lnTo>
                  <a:lnTo>
                    <a:pt x="4574" y="6"/>
                  </a:lnTo>
                  <a:lnTo>
                    <a:pt x="4586" y="12"/>
                  </a:lnTo>
                  <a:lnTo>
                    <a:pt x="4598" y="18"/>
                  </a:lnTo>
                  <a:lnTo>
                    <a:pt x="4604" y="24"/>
                  </a:lnTo>
                  <a:lnTo>
                    <a:pt x="4610" y="30"/>
                  </a:lnTo>
                  <a:lnTo>
                    <a:pt x="4616" y="36"/>
                  </a:lnTo>
                  <a:lnTo>
                    <a:pt x="4622" y="48"/>
                  </a:lnTo>
                  <a:lnTo>
                    <a:pt x="4628" y="60"/>
                  </a:lnTo>
                  <a:lnTo>
                    <a:pt x="4634" y="66"/>
                  </a:lnTo>
                  <a:lnTo>
                    <a:pt x="4640" y="78"/>
                  </a:lnTo>
                  <a:lnTo>
                    <a:pt x="4652" y="84"/>
                  </a:lnTo>
                  <a:lnTo>
                    <a:pt x="4670" y="90"/>
                  </a:lnTo>
                  <a:lnTo>
                    <a:pt x="4682" y="96"/>
                  </a:lnTo>
                  <a:lnTo>
                    <a:pt x="4706" y="102"/>
                  </a:lnTo>
                  <a:lnTo>
                    <a:pt x="4724" y="108"/>
                  </a:lnTo>
                  <a:lnTo>
                    <a:pt x="4748" y="114"/>
                  </a:lnTo>
                  <a:lnTo>
                    <a:pt x="4771" y="114"/>
                  </a:lnTo>
                  <a:lnTo>
                    <a:pt x="4801" y="114"/>
                  </a:lnTo>
                  <a:lnTo>
                    <a:pt x="4831" y="108"/>
                  </a:lnTo>
                  <a:lnTo>
                    <a:pt x="4861" y="102"/>
                  </a:lnTo>
                  <a:lnTo>
                    <a:pt x="4891" y="96"/>
                  </a:lnTo>
                  <a:lnTo>
                    <a:pt x="4927" y="84"/>
                  </a:lnTo>
                  <a:lnTo>
                    <a:pt x="4957" y="66"/>
                  </a:lnTo>
                  <a:lnTo>
                    <a:pt x="4993" y="48"/>
                  </a:lnTo>
                  <a:lnTo>
                    <a:pt x="5017" y="36"/>
                  </a:lnTo>
                  <a:lnTo>
                    <a:pt x="5029" y="30"/>
                  </a:lnTo>
                  <a:lnTo>
                    <a:pt x="5061" y="24"/>
                  </a:lnTo>
                  <a:lnTo>
                    <a:pt x="5091" y="17"/>
                  </a:lnTo>
                  <a:lnTo>
                    <a:pt x="5118" y="14"/>
                  </a:lnTo>
                  <a:lnTo>
                    <a:pt x="5145" y="9"/>
                  </a:lnTo>
                  <a:lnTo>
                    <a:pt x="5175" y="9"/>
                  </a:lnTo>
                  <a:lnTo>
                    <a:pt x="5199" y="8"/>
                  </a:lnTo>
                  <a:lnTo>
                    <a:pt x="5219" y="9"/>
                  </a:lnTo>
                  <a:lnTo>
                    <a:pt x="5238" y="9"/>
                  </a:lnTo>
                  <a:lnTo>
                    <a:pt x="5258" y="11"/>
                  </a:lnTo>
                  <a:lnTo>
                    <a:pt x="5280" y="9"/>
                  </a:lnTo>
                  <a:lnTo>
                    <a:pt x="5304" y="11"/>
                  </a:lnTo>
                  <a:lnTo>
                    <a:pt x="5327" y="8"/>
                  </a:lnTo>
                  <a:lnTo>
                    <a:pt x="5351" y="8"/>
                  </a:lnTo>
                  <a:lnTo>
                    <a:pt x="5390" y="9"/>
                  </a:lnTo>
                  <a:lnTo>
                    <a:pt x="5435" y="24"/>
                  </a:lnTo>
                  <a:lnTo>
                    <a:pt x="5447" y="30"/>
                  </a:lnTo>
                  <a:lnTo>
                    <a:pt x="5453" y="36"/>
                  </a:lnTo>
                  <a:lnTo>
                    <a:pt x="5453" y="42"/>
                  </a:lnTo>
                  <a:lnTo>
                    <a:pt x="5459" y="48"/>
                  </a:lnTo>
                  <a:lnTo>
                    <a:pt x="5459" y="54"/>
                  </a:lnTo>
                  <a:lnTo>
                    <a:pt x="5459" y="60"/>
                  </a:lnTo>
                  <a:lnTo>
                    <a:pt x="5459" y="66"/>
                  </a:lnTo>
                  <a:lnTo>
                    <a:pt x="5465" y="66"/>
                  </a:lnTo>
                  <a:lnTo>
                    <a:pt x="5465" y="72"/>
                  </a:lnTo>
                  <a:lnTo>
                    <a:pt x="5477" y="72"/>
                  </a:lnTo>
                  <a:lnTo>
                    <a:pt x="5489" y="78"/>
                  </a:lnTo>
                  <a:lnTo>
                    <a:pt x="5501" y="84"/>
                  </a:lnTo>
                  <a:lnTo>
                    <a:pt x="5519" y="84"/>
                  </a:lnTo>
                  <a:lnTo>
                    <a:pt x="5555" y="90"/>
                  </a:lnTo>
                  <a:lnTo>
                    <a:pt x="5603" y="90"/>
                  </a:lnTo>
                  <a:lnTo>
                    <a:pt x="5656" y="90"/>
                  </a:lnTo>
                  <a:lnTo>
                    <a:pt x="5710" y="84"/>
                  </a:lnTo>
                  <a:lnTo>
                    <a:pt x="5740" y="78"/>
                  </a:lnTo>
                  <a:lnTo>
                    <a:pt x="5770" y="72"/>
                  </a:lnTo>
                  <a:lnTo>
                    <a:pt x="5770" y="90"/>
                  </a:lnTo>
                  <a:lnTo>
                    <a:pt x="5770" y="90"/>
                  </a:lnTo>
                  <a:lnTo>
                    <a:pt x="5740" y="96"/>
                  </a:lnTo>
                  <a:lnTo>
                    <a:pt x="5710" y="102"/>
                  </a:lnTo>
                  <a:lnTo>
                    <a:pt x="5656" y="108"/>
                  </a:lnTo>
                  <a:lnTo>
                    <a:pt x="5603" y="108"/>
                  </a:lnTo>
                  <a:lnTo>
                    <a:pt x="5555" y="108"/>
                  </a:lnTo>
                  <a:lnTo>
                    <a:pt x="5519" y="102"/>
                  </a:lnTo>
                  <a:lnTo>
                    <a:pt x="5501" y="102"/>
                  </a:lnTo>
                  <a:lnTo>
                    <a:pt x="5489" y="96"/>
                  </a:lnTo>
                  <a:lnTo>
                    <a:pt x="5477" y="90"/>
                  </a:lnTo>
                  <a:lnTo>
                    <a:pt x="5465" y="90"/>
                  </a:lnTo>
                  <a:lnTo>
                    <a:pt x="5465" y="84"/>
                  </a:lnTo>
                  <a:lnTo>
                    <a:pt x="5459" y="84"/>
                  </a:lnTo>
                  <a:lnTo>
                    <a:pt x="5459" y="78"/>
                  </a:lnTo>
                  <a:lnTo>
                    <a:pt x="5459" y="72"/>
                  </a:lnTo>
                  <a:lnTo>
                    <a:pt x="5459" y="66"/>
                  </a:lnTo>
                  <a:lnTo>
                    <a:pt x="5453" y="60"/>
                  </a:lnTo>
                  <a:lnTo>
                    <a:pt x="5453" y="54"/>
                  </a:lnTo>
                  <a:lnTo>
                    <a:pt x="5447" y="48"/>
                  </a:lnTo>
                  <a:lnTo>
                    <a:pt x="5435" y="42"/>
                  </a:lnTo>
                  <a:lnTo>
                    <a:pt x="5429" y="36"/>
                  </a:lnTo>
                  <a:lnTo>
                    <a:pt x="5423" y="36"/>
                  </a:lnTo>
                  <a:lnTo>
                    <a:pt x="5405" y="30"/>
                  </a:lnTo>
                  <a:lnTo>
                    <a:pt x="5393" y="30"/>
                  </a:lnTo>
                  <a:lnTo>
                    <a:pt x="5370" y="23"/>
                  </a:lnTo>
                  <a:lnTo>
                    <a:pt x="5346" y="24"/>
                  </a:lnTo>
                  <a:lnTo>
                    <a:pt x="5325" y="27"/>
                  </a:lnTo>
                  <a:lnTo>
                    <a:pt x="5298" y="29"/>
                  </a:lnTo>
                  <a:lnTo>
                    <a:pt x="5270" y="29"/>
                  </a:lnTo>
                  <a:lnTo>
                    <a:pt x="5247" y="26"/>
                  </a:lnTo>
                  <a:lnTo>
                    <a:pt x="5219" y="24"/>
                  </a:lnTo>
                  <a:lnTo>
                    <a:pt x="5199" y="21"/>
                  </a:lnTo>
                  <a:lnTo>
                    <a:pt x="5174" y="24"/>
                  </a:lnTo>
                </a:path>
              </a:pathLst>
            </a:custGeom>
            <a:gradFill rotWithShape="0">
              <a:gsLst>
                <a:gs pos="0">
                  <a:schemeClr val="accent2"/>
                </a:gs>
                <a:gs pos="50000">
                  <a:schemeClr val="accent2">
                    <a:gamma/>
                    <a:tint val="96863"/>
                    <a:invGamma/>
                  </a:schemeClr>
                </a:gs>
                <a:gs pos="100000">
                  <a:schemeClr val="accent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0984" name="Rectangle 2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85" name="Rectangle 2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0986" name="Rectangle 2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87" name="Rectangle 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F8FA3FC1-EA3B-46CE-BA3C-39AE936902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0988" name="Rectangle 2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3F86DA86-791E-4F01-91B5-1E70F0B4F98D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4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 advTm="30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80000"/>
        <a:buFont typeface="Wingdings" pitchFamily="2" charset="2"/>
        <a:buChar char="l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0" y="0"/>
            <a:ext cx="7242175" cy="1981200"/>
            <a:chOff x="0" y="0"/>
            <a:chExt cx="4562" cy="1248"/>
          </a:xfrm>
        </p:grpSpPr>
        <p:sp>
          <p:nvSpPr>
            <p:cNvPr id="44035" name="Freeform 3"/>
            <p:cNvSpPr>
              <a:spLocks/>
            </p:cNvSpPr>
            <p:nvPr/>
          </p:nvSpPr>
          <p:spPr bwMode="hidden">
            <a:xfrm>
              <a:off x="0" y="583"/>
              <a:ext cx="4487" cy="665"/>
            </a:xfrm>
            <a:custGeom>
              <a:avLst/>
              <a:gdLst/>
              <a:ahLst/>
              <a:cxnLst>
                <a:cxn ang="0">
                  <a:pos x="4800" y="299"/>
                </a:cxn>
                <a:cxn ang="0">
                  <a:pos x="0" y="665"/>
                </a:cxn>
                <a:cxn ang="0">
                  <a:pos x="0" y="0"/>
                </a:cxn>
                <a:cxn ang="0">
                  <a:pos x="4806" y="1"/>
                </a:cxn>
                <a:cxn ang="0">
                  <a:pos x="4800" y="153"/>
                </a:cxn>
                <a:cxn ang="0">
                  <a:pos x="4800" y="299"/>
                </a:cxn>
              </a:cxnLst>
              <a:rect l="0" t="0" r="r" b="b"/>
              <a:pathLst>
                <a:path w="4806" h="665">
                  <a:moveTo>
                    <a:pt x="4800" y="299"/>
                  </a:moveTo>
                  <a:lnTo>
                    <a:pt x="0" y="665"/>
                  </a:lnTo>
                  <a:lnTo>
                    <a:pt x="0" y="0"/>
                  </a:lnTo>
                  <a:lnTo>
                    <a:pt x="4806" y="1"/>
                  </a:lnTo>
                  <a:lnTo>
                    <a:pt x="4800" y="153"/>
                  </a:lnTo>
                  <a:lnTo>
                    <a:pt x="4800" y="299"/>
                  </a:lnTo>
                  <a:close/>
                </a:path>
              </a:pathLst>
            </a:custGeom>
            <a:gradFill rotWithShape="1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4036" name="Freeform 4"/>
            <p:cNvSpPr>
              <a:spLocks/>
            </p:cNvSpPr>
            <p:nvPr/>
          </p:nvSpPr>
          <p:spPr bwMode="hidden">
            <a:xfrm>
              <a:off x="0" y="0"/>
              <a:ext cx="4562" cy="1199"/>
            </a:xfrm>
            <a:custGeom>
              <a:avLst/>
              <a:gdLst/>
              <a:ahLst/>
              <a:cxnLst>
                <a:cxn ang="0">
                  <a:pos x="4560" y="932"/>
                </a:cxn>
                <a:cxn ang="0">
                  <a:pos x="0" y="1199"/>
                </a:cxn>
                <a:cxn ang="0">
                  <a:pos x="0" y="0"/>
                </a:cxn>
                <a:cxn ang="0">
                  <a:pos x="4562" y="0"/>
                </a:cxn>
                <a:cxn ang="0">
                  <a:pos x="4560" y="932"/>
                </a:cxn>
                <a:cxn ang="0">
                  <a:pos x="4560" y="932"/>
                </a:cxn>
              </a:cxnLst>
              <a:rect l="0" t="0" r="r" b="b"/>
              <a:pathLst>
                <a:path w="4562" h="1199">
                  <a:moveTo>
                    <a:pt x="4560" y="932"/>
                  </a:moveTo>
                  <a:lnTo>
                    <a:pt x="0" y="1199"/>
                  </a:lnTo>
                  <a:lnTo>
                    <a:pt x="0" y="0"/>
                  </a:lnTo>
                  <a:lnTo>
                    <a:pt x="4562" y="0"/>
                  </a:lnTo>
                  <a:lnTo>
                    <a:pt x="4560" y="932"/>
                  </a:lnTo>
                  <a:lnTo>
                    <a:pt x="4560" y="932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403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E0506C2F-C8F1-4084-B79B-298EA0CEA695}" type="datetimeFigureOut">
              <a:rPr lang="ru-RU"/>
              <a:pPr>
                <a:defRPr/>
              </a:pPr>
              <a:t>09.01.2014</a:t>
            </a:fld>
            <a:endParaRPr lang="ru-RU"/>
          </a:p>
        </p:txBody>
      </p:sp>
      <p:sp>
        <p:nvSpPr>
          <p:cNvPr id="44040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041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AE015042-14FA-4C95-B34A-D936AD5C27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35" r:id="rId1"/>
    <p:sldLayoutId id="2147483822" r:id="rId2"/>
    <p:sldLayoutId id="2147483823" r:id="rId3"/>
    <p:sldLayoutId id="2147483824" r:id="rId4"/>
    <p:sldLayoutId id="2147483825" r:id="rId5"/>
    <p:sldLayoutId id="2147483826" r:id="rId6"/>
    <p:sldLayoutId id="2147483827" r:id="rId7"/>
    <p:sldLayoutId id="2147483828" r:id="rId8"/>
    <p:sldLayoutId id="2147483829" r:id="rId9"/>
    <p:sldLayoutId id="2147483830" r:id="rId10"/>
    <p:sldLayoutId id="2147483831" r:id="rId11"/>
  </p:sldLayoutIdLst>
  <p:transition advTm="3000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http://www.origami.ru/mod_i/2088/2088ico.gif" TargetMode="External"/><Relationship Id="rId7" Type="http://schemas.openxmlformats.org/officeDocument/2006/relationships/image" Target="http://www.origami.ru/img/pip2.gif" TargetMode="External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gif"/><Relationship Id="rId11" Type="http://schemas.openxmlformats.org/officeDocument/2006/relationships/image" Target="http://www.origami.ru/mod_i/0081/0081nams.gif" TargetMode="External"/><Relationship Id="rId5" Type="http://schemas.openxmlformats.org/officeDocument/2006/relationships/image" Target="http://www.origami.ru/mod_i/2088/2088nams.gif" TargetMode="External"/><Relationship Id="rId10" Type="http://schemas.openxmlformats.org/officeDocument/2006/relationships/image" Target="../media/image23.gif"/><Relationship Id="rId4" Type="http://schemas.openxmlformats.org/officeDocument/2006/relationships/image" Target="../media/image20.gif"/><Relationship Id="rId9" Type="http://schemas.openxmlformats.org/officeDocument/2006/relationships/image" Target="http://www.origami.ru/mod_i/0081/0081ico.gif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971800"/>
          </a:xfrm>
          <a:noFill/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 smtClean="0">
                <a:effectLst/>
              </a:rPr>
              <a:t>Выполнил </a:t>
            </a:r>
            <a:r>
              <a:rPr lang="ru-RU" sz="2400" dirty="0" smtClean="0">
                <a:effectLst/>
              </a:rPr>
              <a:t>учащиеся </a:t>
            </a:r>
            <a:r>
              <a:rPr lang="ru-RU" sz="2400" dirty="0" smtClean="0">
                <a:effectLst/>
              </a:rPr>
              <a:t>8 </a:t>
            </a:r>
            <a:r>
              <a:rPr lang="ru-RU" sz="2400" dirty="0" smtClean="0">
                <a:effectLst/>
              </a:rPr>
              <a:t>«а» класса: Монастырный Артём</a:t>
            </a:r>
            <a:r>
              <a:rPr lang="ru-RU" sz="2400" dirty="0" smtClean="0">
                <a:effectLst/>
              </a:rPr>
              <a:t>.</a:t>
            </a:r>
          </a:p>
          <a:p>
            <a:pPr>
              <a:lnSpc>
                <a:spcPct val="90000"/>
              </a:lnSpc>
            </a:pPr>
            <a:r>
              <a:rPr lang="ru-RU" sz="2400" dirty="0" smtClean="0">
                <a:effectLst/>
              </a:rPr>
              <a:t>Школа 639 г. Москвы</a:t>
            </a:r>
            <a:endParaRPr lang="ru-RU" sz="24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ru-RU" sz="24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ru-RU" sz="2400" dirty="0" smtClean="0">
              <a:effectLst/>
            </a:endParaRPr>
          </a:p>
          <a:p>
            <a:pPr>
              <a:lnSpc>
                <a:spcPct val="90000"/>
              </a:lnSpc>
            </a:pPr>
            <a:endParaRPr lang="ru-RU" sz="2400" dirty="0" smtClean="0">
              <a:effectLst/>
            </a:endParaRPr>
          </a:p>
          <a:p>
            <a:pPr>
              <a:lnSpc>
                <a:spcPct val="90000"/>
              </a:lnSpc>
            </a:pPr>
            <a:r>
              <a:rPr lang="ru-RU" sz="1400" dirty="0" smtClean="0">
                <a:effectLst/>
              </a:rPr>
              <a:t>2012 г.</a:t>
            </a:r>
          </a:p>
        </p:txBody>
      </p:sp>
      <p:sp>
        <p:nvSpPr>
          <p:cNvPr id="10243" name="WordArt 4"/>
          <p:cNvSpPr>
            <a:spLocks noChangeArrowheads="1" noChangeShapeType="1" noTextEdit="1"/>
          </p:cNvSpPr>
          <p:nvPr/>
        </p:nvSpPr>
        <p:spPr bwMode="auto">
          <a:xfrm>
            <a:off x="323850" y="333375"/>
            <a:ext cx="8640763" cy="2808288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Математика  Древнего Востока  и  Китая.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900" name="WordArt 4"/>
          <p:cNvSpPr>
            <a:spLocks noChangeArrowheads="1" noChangeShapeType="1" noTextEdit="1"/>
          </p:cNvSpPr>
          <p:nvPr/>
        </p:nvSpPr>
        <p:spPr bwMode="auto">
          <a:xfrm>
            <a:off x="755650" y="981075"/>
            <a:ext cx="4608513" cy="1052513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0"/>
              </a:avLst>
            </a:prstTxWarp>
          </a:bodyPr>
          <a:lstStyle/>
          <a:p>
            <a:pPr algn="ctr"/>
            <a:r>
              <a:rPr lang="ru-RU" sz="3600" i="1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Теория чисел</a:t>
            </a:r>
          </a:p>
        </p:txBody>
      </p:sp>
      <p:pic>
        <p:nvPicPr>
          <p:cNvPr id="80901" name="Picture 5" descr="00379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844867">
            <a:off x="6588125" y="404813"/>
            <a:ext cx="2336800" cy="294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1150938" y="3644900"/>
            <a:ext cx="7993062" cy="283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 трактате «Математика в девяти книгах» объясняется, как</a:t>
            </a:r>
          </a:p>
          <a:p>
            <a:r>
              <a:rPr lang="ru-RU"/>
              <a:t>извлечь квадратный и кубический корни с помощью формулы</a:t>
            </a:r>
          </a:p>
          <a:p>
            <a:r>
              <a:rPr lang="ru-RU"/>
              <a:t>квадрата и куба суммы двух чисел. Поскольку китайские </a:t>
            </a:r>
          </a:p>
          <a:p>
            <a:r>
              <a:rPr lang="ru-RU"/>
              <a:t>математики вели счет на доске, их способ имел некоторые </a:t>
            </a:r>
          </a:p>
          <a:p>
            <a:r>
              <a:rPr lang="ru-RU"/>
              <a:t>особенности. Позже он был обобщен для случая любого корня и </a:t>
            </a:r>
          </a:p>
          <a:p>
            <a:r>
              <a:rPr lang="ru-RU"/>
              <a:t>вообще  для численного  решения уравнения </a:t>
            </a:r>
            <a:r>
              <a:rPr lang="en-US"/>
              <a:t>n-</a:t>
            </a:r>
            <a:r>
              <a:rPr lang="ru-RU"/>
              <a:t>й степени. </a:t>
            </a:r>
          </a:p>
          <a:p>
            <a:r>
              <a:rPr lang="ru-RU"/>
              <a:t>Метод получил название «тянь-юань» (буквально небесный элемент)</a:t>
            </a:r>
          </a:p>
          <a:p>
            <a:r>
              <a:rPr lang="ru-RU"/>
              <a:t>-так китайцы обозначили неизвестную величину. Впоследствии</a:t>
            </a:r>
          </a:p>
          <a:p>
            <a:r>
              <a:rPr lang="ru-RU"/>
              <a:t>метод  «тянь-юань» развили и разработали китайские алгебраисты </a:t>
            </a:r>
          </a:p>
          <a:p>
            <a:r>
              <a:rPr lang="ru-RU"/>
              <a:t>13-14 веков. 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5" dur="80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6" dur="80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80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exit" presetSubtype="0" accel="10000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809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49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/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809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nimBg="1"/>
      <p:bldP spid="80900" grpId="1" animBg="1"/>
      <p:bldP spid="80902" grpId="0"/>
      <p:bldP spid="8090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8" name="WordArt 4"/>
          <p:cNvSpPr>
            <a:spLocks noChangeArrowheads="1" noChangeShapeType="1" noTextEdit="1"/>
          </p:cNvSpPr>
          <p:nvPr/>
        </p:nvSpPr>
        <p:spPr bwMode="auto">
          <a:xfrm>
            <a:off x="900113" y="333375"/>
            <a:ext cx="4465637" cy="1870075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bg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33FF"/>
                    </a:gs>
                    <a:gs pos="100000">
                      <a:srgbClr val="009900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Геометрия</a:t>
            </a:r>
          </a:p>
        </p:txBody>
      </p:sp>
      <p:pic>
        <p:nvPicPr>
          <p:cNvPr id="82951" name="Picture 7" descr="0046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64275" y="4948238"/>
            <a:ext cx="2879725" cy="190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52" name="Text Box 8"/>
          <p:cNvSpPr txBox="1">
            <a:spLocks noChangeArrowheads="1"/>
          </p:cNvSpPr>
          <p:nvPr/>
        </p:nvSpPr>
        <p:spPr bwMode="auto">
          <a:xfrm>
            <a:off x="323850" y="2133600"/>
            <a:ext cx="8156575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Геометрия в Древнем Китае не развилась </a:t>
            </a:r>
          </a:p>
          <a:p>
            <a:r>
              <a:rPr lang="ru-RU"/>
              <a:t>в самостоятельную науку, как это произошло в Древней Греции.</a:t>
            </a:r>
          </a:p>
          <a:p>
            <a:r>
              <a:rPr lang="ru-RU"/>
              <a:t>В первой книге «Математики в девяти книгах» приводятся отдельные</a:t>
            </a:r>
          </a:p>
          <a:p>
            <a:r>
              <a:rPr lang="ru-RU"/>
              <a:t>правила измерения площадей прямоугольника, треугольника, </a:t>
            </a:r>
          </a:p>
          <a:p>
            <a:r>
              <a:rPr lang="ru-RU"/>
              <a:t>трапеции, круга, его сектора и сегмента. В пятой книге</a:t>
            </a:r>
          </a:p>
          <a:p>
            <a:r>
              <a:rPr lang="ru-RU"/>
              <a:t>рассматриваются объемы прямого параллелепипеда, в основании которого лежит квадрат, прямые призмы с трапецеидальным и треугольным основаниями, пирамиды с квадратными и прямоугольными основаниями и другие геометрические фигуры.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2" dur="80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3" dur="80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80"/>
                                        <p:tgtEl>
                                          <p:spTgt spid="829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9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640"/>
                            </p:stCondLst>
                            <p:childTnLst>
                              <p:par>
                                <p:cTn id="19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0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1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22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 animBg="1"/>
      <p:bldP spid="82948" grpId="1" animBg="1"/>
      <p:bldP spid="8295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4" descr="800px-Origami_in_life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ru-RU" smtClean="0">
                <a:effectLst/>
              </a:rPr>
              <a:t>Историческая справка.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1200"/>
            <a:ext cx="4475163" cy="4687888"/>
          </a:xfrm>
          <a:noFill/>
        </p:spPr>
        <p:txBody>
          <a:bodyPr/>
          <a:lstStyle/>
          <a:p>
            <a:r>
              <a:rPr lang="ru-RU" smtClean="0">
                <a:effectLst/>
              </a:rPr>
              <a:t>Оригами- искусство складывания  из бумаги, без ножниц и клея. «Ори» в переводе с японского «складывать», «гами»- бумага.</a:t>
            </a:r>
          </a:p>
          <a:p>
            <a:endParaRPr lang="ru-RU" smtClean="0">
              <a:effectLst/>
            </a:endParaRPr>
          </a:p>
        </p:txBody>
      </p:sp>
      <p:pic>
        <p:nvPicPr>
          <p:cNvPr id="22532" name="Picture 11" descr="Голубь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6227763" y="4652963"/>
            <a:ext cx="97155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10" descr="Голубь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5867400" y="4221163"/>
            <a:ext cx="136842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9" descr="http://www.origami.ru/img/pip2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0" y="2819400"/>
            <a:ext cx="13335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8" descr="http://www.origami.ru/img/pip2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0" y="2819400"/>
            <a:ext cx="13335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7" descr="Журавлик"/>
          <p:cNvPicPr>
            <a:picLocks noChangeAspect="1" noChangeArrowheads="1"/>
          </p:cNvPicPr>
          <p:nvPr/>
        </p:nvPicPr>
        <p:blipFill>
          <a:blip r:embed="rId8" r:link="rId9"/>
          <a:srcRect/>
          <a:stretch>
            <a:fillRect/>
          </a:stretch>
        </p:blipFill>
        <p:spPr bwMode="auto">
          <a:xfrm>
            <a:off x="5219700" y="1989138"/>
            <a:ext cx="2736850" cy="194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7" name="Picture 6" descr="Журавлик"/>
          <p:cNvPicPr>
            <a:picLocks noChangeAspect="1" noChangeArrowheads="1"/>
          </p:cNvPicPr>
          <p:nvPr/>
        </p:nvPicPr>
        <p:blipFill>
          <a:blip r:embed="rId10" r:link="rId11"/>
          <a:srcRect/>
          <a:stretch>
            <a:fillRect/>
          </a:stretch>
        </p:blipFill>
        <p:spPr bwMode="auto">
          <a:xfrm>
            <a:off x="5867400" y="1484313"/>
            <a:ext cx="1728788" cy="37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5" descr="http://www.origami.ru/img/pip2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0" y="2819400"/>
            <a:ext cx="13335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9" name="Picture 4" descr="http://www.origami.ru/img/pip2.gif"/>
          <p:cNvPicPr>
            <a:picLocks noChangeAspect="1" noChangeArrowheads="1"/>
          </p:cNvPicPr>
          <p:nvPr/>
        </p:nvPicPr>
        <p:blipFill>
          <a:blip r:embed="rId6" r:link="rId7"/>
          <a:srcRect/>
          <a:stretch>
            <a:fillRect/>
          </a:stretch>
        </p:blipFill>
        <p:spPr bwMode="auto">
          <a:xfrm>
            <a:off x="0" y="2819400"/>
            <a:ext cx="133350" cy="7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250825" y="4292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41" name="Rectangle 15"/>
          <p:cNvSpPr>
            <a:spLocks noChangeArrowheads="1"/>
          </p:cNvSpPr>
          <p:nvPr/>
        </p:nvSpPr>
        <p:spPr bwMode="auto">
          <a:xfrm>
            <a:off x="2268538" y="52292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22542" name="Rectangle 16"/>
          <p:cNvSpPr>
            <a:spLocks noChangeArrowheads="1"/>
          </p:cNvSpPr>
          <p:nvPr/>
        </p:nvSpPr>
        <p:spPr bwMode="auto">
          <a:xfrm>
            <a:off x="0" y="3743325"/>
            <a:ext cx="2127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ru-RU" sz="70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/>
            </a:r>
            <a:br>
              <a:rPr lang="ru-RU" sz="70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</a:br>
            <a:r>
              <a:rPr lang="ru-RU" sz="70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  <a:t> </a:t>
            </a:r>
            <a:br>
              <a:rPr lang="ru-RU" sz="700">
                <a:solidFill>
                  <a:srgbClr val="000000"/>
                </a:solidFill>
                <a:ea typeface="Times New Roman" pitchFamily="18" charset="0"/>
                <a:cs typeface="Tahoma" pitchFamily="34" charset="0"/>
              </a:rPr>
            </a:br>
            <a:endParaRPr lang="ru-RU">
              <a:ea typeface="Times New Roman" pitchFamily="18" charset="0"/>
              <a:cs typeface="Tahoma" pitchFamily="34" charset="0"/>
            </a:endParaRPr>
          </a:p>
        </p:txBody>
      </p:sp>
      <p:sp>
        <p:nvSpPr>
          <p:cNvPr id="22543" name="Rectangle 23"/>
          <p:cNvSpPr>
            <a:spLocks noChangeArrowheads="1"/>
          </p:cNvSpPr>
          <p:nvPr/>
        </p:nvSpPr>
        <p:spPr bwMode="auto">
          <a:xfrm>
            <a:off x="0" y="3284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endParaRPr lang="ru-RU" smtClean="0">
              <a:effectLst/>
            </a:endParaRPr>
          </a:p>
        </p:txBody>
      </p:sp>
      <p:pic>
        <p:nvPicPr>
          <p:cNvPr id="23555" name="Picture 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3"/>
          <p:cNvSpPr>
            <a:spLocks noGrp="1" noChangeAspect="1" noChangeArrowheads="1"/>
          </p:cNvSpPr>
          <p:nvPr>
            <p:ph type="body" idx="1"/>
          </p:nvPr>
        </p:nvSpPr>
        <p:spPr>
          <a:xfrm>
            <a:off x="457200" y="2565400"/>
            <a:ext cx="8229600" cy="4292600"/>
          </a:xfrm>
          <a:noFill/>
        </p:spPr>
        <p:txBody>
          <a:bodyPr/>
          <a:lstStyle/>
          <a:p>
            <a:r>
              <a:rPr lang="ru-RU" smtClean="0">
                <a:effectLst/>
              </a:rPr>
              <a:t>Со времён людей Древнего Востока известно, что занятие математикой приучает правильно и последовательно мыслить, рассуждать. Математика раскрывает человеку особый мир чисел и фигур, окружающий нас.</a:t>
            </a:r>
          </a:p>
        </p:txBody>
      </p:sp>
      <p:sp>
        <p:nvSpPr>
          <p:cNvPr id="24579" name="WordArt 4"/>
          <p:cNvSpPr>
            <a:spLocks noChangeArrowheads="1" noChangeShapeType="1" noTextEdit="1"/>
          </p:cNvSpPr>
          <p:nvPr/>
        </p:nvSpPr>
        <p:spPr bwMode="auto">
          <a:xfrm>
            <a:off x="2051050" y="404813"/>
            <a:ext cx="4392613" cy="18002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Вывод: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00213"/>
            <a:ext cx="8229600" cy="4824412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1.Титульный лист.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2.План.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3.Древний восток.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4.Методы вычисления.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5.Геометрия в странах пирамид. 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6.Возникновение шестидесятеричной системы вычисления. 7.Китай в картинках.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8.Рукописи.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9.Счёт.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10.Теория чисел.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11.Геометрия  в Китае.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12.Геометрия оригами.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13.Историческая справка.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14.Базовые формы.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15.Вывод.</a:t>
            </a:r>
          </a:p>
          <a:p>
            <a:pPr>
              <a:lnSpc>
                <a:spcPct val="80000"/>
              </a:lnSpc>
            </a:pPr>
            <a:r>
              <a:rPr lang="ru-RU" sz="2000" smtClean="0">
                <a:effectLst/>
              </a:rPr>
              <a:t>16. Список используемой литературы.</a:t>
            </a:r>
          </a:p>
          <a:p>
            <a:pPr>
              <a:lnSpc>
                <a:spcPct val="80000"/>
              </a:lnSpc>
            </a:pPr>
            <a:endParaRPr lang="ru-RU" sz="2000" smtClean="0">
              <a:effectLst/>
            </a:endParaRPr>
          </a:p>
        </p:txBody>
      </p:sp>
      <p:sp>
        <p:nvSpPr>
          <p:cNvPr id="11267" name="WordArt 4"/>
          <p:cNvSpPr>
            <a:spLocks noChangeArrowheads="1" noChangeShapeType="1" noTextEdit="1"/>
          </p:cNvSpPr>
          <p:nvPr/>
        </p:nvSpPr>
        <p:spPr bwMode="auto">
          <a:xfrm>
            <a:off x="1835150" y="188913"/>
            <a:ext cx="4321175" cy="13684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259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План:</a:t>
            </a:r>
          </a:p>
        </p:txBody>
      </p:sp>
      <p:pic>
        <p:nvPicPr>
          <p:cNvPr id="3080" name="Picture 8" descr="zz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769372">
            <a:off x="5292725" y="3933825"/>
            <a:ext cx="3384550" cy="245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WordArt 4"/>
          <p:cNvSpPr>
            <a:spLocks noChangeArrowheads="1" noChangeShapeType="1" noTextEdit="1"/>
          </p:cNvSpPr>
          <p:nvPr/>
        </p:nvSpPr>
        <p:spPr bwMode="auto">
          <a:xfrm>
            <a:off x="1476375" y="1628775"/>
            <a:ext cx="6191250" cy="2109788"/>
          </a:xfrm>
          <a:prstGeom prst="rect">
            <a:avLst/>
          </a:prstGeom>
        </p:spPr>
        <p:txBody>
          <a:bodyPr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noFill/>
                  <a:round/>
                  <a:headEnd/>
                  <a:tailEnd/>
                </a:ln>
                <a:solidFill>
                  <a:srgbClr val="00FF00"/>
                </a:solidFill>
                <a:latin typeface="Times New Roman"/>
                <a:cs typeface="Times New Roman"/>
              </a:rPr>
              <a:t>Древний Восток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4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6" grpId="1" animBg="1"/>
      <p:bldP spid="84996" grpId="2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23" name="WordArt 7"/>
          <p:cNvSpPr>
            <a:spLocks noChangeArrowheads="1" noChangeShapeType="1" noTextEdit="1"/>
          </p:cNvSpPr>
          <p:nvPr/>
        </p:nvSpPr>
        <p:spPr bwMode="auto">
          <a:xfrm>
            <a:off x="2124075" y="1341438"/>
            <a:ext cx="4975225" cy="1079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12700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Методы вычислений</a:t>
            </a:r>
          </a:p>
        </p:txBody>
      </p:sp>
      <p:pic>
        <p:nvPicPr>
          <p:cNvPr id="86024" name="Picture 8" descr="gf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938914">
            <a:off x="6156325" y="4005263"/>
            <a:ext cx="2735263" cy="2208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6025" name="Text Box 9"/>
          <p:cNvSpPr txBox="1">
            <a:spLocks noChangeArrowheads="1"/>
          </p:cNvSpPr>
          <p:nvPr/>
        </p:nvSpPr>
        <p:spPr bwMode="auto">
          <a:xfrm>
            <a:off x="1600200" y="3371850"/>
            <a:ext cx="4618038" cy="256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Все правила счета древних египтян</a:t>
            </a:r>
          </a:p>
          <a:p>
            <a:r>
              <a:rPr lang="ru-RU"/>
              <a:t>основывались на умении складывать и </a:t>
            </a:r>
          </a:p>
          <a:p>
            <a:r>
              <a:rPr lang="ru-RU"/>
              <a:t>вычитать, удваивать числа и дополнять </a:t>
            </a:r>
          </a:p>
          <a:p>
            <a:r>
              <a:rPr lang="ru-RU"/>
              <a:t>дроби до единицы.</a:t>
            </a:r>
          </a:p>
          <a:p>
            <a:r>
              <a:rPr lang="ru-RU"/>
              <a:t>Умножение и деление сводили к </a:t>
            </a:r>
          </a:p>
          <a:p>
            <a:r>
              <a:rPr lang="ru-RU"/>
              <a:t>сложению при помощи особой операции</a:t>
            </a:r>
          </a:p>
          <a:p>
            <a:r>
              <a:rPr lang="ru-RU"/>
              <a:t>многократного удвоения или раздвоения </a:t>
            </a:r>
          </a:p>
          <a:p>
            <a:r>
              <a:rPr lang="ru-RU"/>
              <a:t>чисел. Выглядели такие расчеты </a:t>
            </a:r>
          </a:p>
          <a:p>
            <a:r>
              <a:rPr lang="ru-RU"/>
              <a:t>довольно громоздко.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6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86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0" dur="80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1" dur="80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80"/>
                                        <p:tgtEl>
                                          <p:spTgt spid="860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xit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6" dur="2000"/>
                                        <p:tgtEl>
                                          <p:spTgt spid="860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9" dur="2000"/>
                                        <p:tgtEl>
                                          <p:spTgt spid="860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8" presetClass="exit" presetSubtype="16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diamond(in)">
                                      <p:cBhvr>
                                        <p:cTn id="32" dur="2000"/>
                                        <p:tgtEl>
                                          <p:spTgt spid="860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23" grpId="0" animBg="1"/>
      <p:bldP spid="86023" grpId="1" animBg="1"/>
      <p:bldP spid="86025" grpId="0"/>
      <p:bldP spid="8602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4" name="WordArt 4"/>
          <p:cNvSpPr>
            <a:spLocks noChangeArrowheads="1" noChangeShapeType="1" noTextEdit="1"/>
          </p:cNvSpPr>
          <p:nvPr/>
        </p:nvSpPr>
        <p:spPr bwMode="auto">
          <a:xfrm>
            <a:off x="4229100" y="0"/>
            <a:ext cx="49149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Геометрия в странах </a:t>
            </a:r>
          </a:p>
          <a:p>
            <a:pPr algn="ctr"/>
            <a:r>
              <a:rPr lang="ru-RU" sz="3600" i="1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0000FF">
                    <a:alpha val="50195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Пирамид...</a:t>
            </a:r>
          </a:p>
        </p:txBody>
      </p:sp>
      <p:pic>
        <p:nvPicPr>
          <p:cNvPr id="87045" name="Picture 5" descr="0044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60350"/>
            <a:ext cx="2771775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3203575" y="2420938"/>
            <a:ext cx="5646738" cy="366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Известно, что в середине 1 тысячелетия</a:t>
            </a:r>
          </a:p>
          <a:p>
            <a:r>
              <a:rPr lang="ru-RU"/>
              <a:t>до н. э. для построения прямого угла египтяне</a:t>
            </a:r>
          </a:p>
          <a:p>
            <a:r>
              <a:rPr lang="ru-RU"/>
              <a:t> использовали веревку, разделенную узлами на</a:t>
            </a:r>
          </a:p>
          <a:p>
            <a:r>
              <a:rPr lang="ru-RU"/>
              <a:t> 12 равных частей. Концы веревки связывали и</a:t>
            </a:r>
          </a:p>
          <a:p>
            <a:r>
              <a:rPr lang="ru-RU"/>
              <a:t> затем натягивали на 3 колышка. Если стороны</a:t>
            </a:r>
          </a:p>
          <a:p>
            <a:r>
              <a:rPr lang="ru-RU"/>
              <a:t>относились как 3:4:5, то получался прямоугольный</a:t>
            </a:r>
          </a:p>
          <a:p>
            <a:r>
              <a:rPr lang="ru-RU"/>
              <a:t>треугольник. И это-единственный прямоугольный</a:t>
            </a:r>
          </a:p>
          <a:p>
            <a:r>
              <a:rPr lang="ru-RU"/>
              <a:t>треугольник, который знали в Древнем Египте.</a:t>
            </a:r>
          </a:p>
          <a:p>
            <a:r>
              <a:rPr lang="ru-RU"/>
              <a:t>В папирусах нет задач, как-либо связанных с </a:t>
            </a:r>
          </a:p>
          <a:p>
            <a:r>
              <a:rPr lang="ru-RU"/>
              <a:t>теоремой Пифагора, хотя до расшифровки </a:t>
            </a:r>
          </a:p>
          <a:p>
            <a:r>
              <a:rPr lang="ru-RU"/>
              <a:t>математических текстов существовало мнение, что</a:t>
            </a:r>
          </a:p>
          <a:p>
            <a:r>
              <a:rPr lang="ru-RU"/>
              <a:t>древние египтяне были с ней знакомы.</a:t>
            </a:r>
          </a:p>
          <a:p>
            <a:endParaRPr lang="ru-RU"/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5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70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87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870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870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animBg="1"/>
      <p:bldP spid="87044" grpId="1" animBg="1"/>
      <p:bldP spid="87046" grpId="0"/>
      <p:bldP spid="8704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9" name="WordArt 11"/>
          <p:cNvSpPr>
            <a:spLocks noChangeArrowheads="1" noChangeShapeType="1" noTextEdit="1"/>
          </p:cNvSpPr>
          <p:nvPr/>
        </p:nvSpPr>
        <p:spPr bwMode="auto">
          <a:xfrm rot="1157139">
            <a:off x="2987675" y="-819150"/>
            <a:ext cx="5903913" cy="35274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BF00"/>
                    </a:gs>
                    <a:gs pos="10001">
                      <a:srgbClr val="F27300"/>
                    </a:gs>
                    <a:gs pos="25000">
                      <a:srgbClr val="8F0040"/>
                    </a:gs>
                    <a:gs pos="50000">
                      <a:srgbClr val="400040"/>
                    </a:gs>
                    <a:gs pos="80000">
                      <a:srgbClr val="000040"/>
                    </a:gs>
                    <a:gs pos="100000">
                      <a:srgbClr val="0000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Как возникла </a:t>
            </a:r>
          </a:p>
          <a:p>
            <a:pPr algn="ctr"/>
            <a:r>
              <a:rPr lang="ru-RU" sz="3600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BF00"/>
                    </a:gs>
                    <a:gs pos="10001">
                      <a:srgbClr val="F27300"/>
                    </a:gs>
                    <a:gs pos="25000">
                      <a:srgbClr val="8F0040"/>
                    </a:gs>
                    <a:gs pos="50000">
                      <a:srgbClr val="400040"/>
                    </a:gs>
                    <a:gs pos="80000">
                      <a:srgbClr val="000040"/>
                    </a:gs>
                    <a:gs pos="100000">
                      <a:srgbClr val="0000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шестидесятеричная</a:t>
            </a:r>
          </a:p>
          <a:p>
            <a:pPr algn="ctr"/>
            <a:r>
              <a:rPr lang="ru-RU" sz="3600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BF00"/>
                    </a:gs>
                    <a:gs pos="10001">
                      <a:srgbClr val="F27300"/>
                    </a:gs>
                    <a:gs pos="25000">
                      <a:srgbClr val="8F0040"/>
                    </a:gs>
                    <a:gs pos="50000">
                      <a:srgbClr val="400040"/>
                    </a:gs>
                    <a:gs pos="80000">
                      <a:srgbClr val="000040"/>
                    </a:gs>
                    <a:gs pos="100000">
                      <a:srgbClr val="0000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 система </a:t>
            </a:r>
          </a:p>
          <a:p>
            <a:pPr algn="ctr"/>
            <a:r>
              <a:rPr lang="ru-RU" sz="3600" i="1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BF00"/>
                    </a:gs>
                    <a:gs pos="10001">
                      <a:srgbClr val="F27300"/>
                    </a:gs>
                    <a:gs pos="25000">
                      <a:srgbClr val="8F0040"/>
                    </a:gs>
                    <a:gs pos="50000">
                      <a:srgbClr val="400040"/>
                    </a:gs>
                    <a:gs pos="80000">
                      <a:srgbClr val="000040"/>
                    </a:gs>
                    <a:gs pos="100000">
                      <a:srgbClr val="000000"/>
                    </a:gs>
                  </a:gsLst>
                  <a:path path="rect">
                    <a:fillToRect l="50000" t="50000" r="50000" b="50000"/>
                  </a:path>
                </a:gradFill>
                <a:latin typeface="Arial"/>
                <a:cs typeface="Arial"/>
              </a:rPr>
              <a:t>счисления?</a:t>
            </a:r>
          </a:p>
        </p:txBody>
      </p:sp>
      <p:sp>
        <p:nvSpPr>
          <p:cNvPr id="89100" name="Text Box 12"/>
          <p:cNvSpPr txBox="1">
            <a:spLocks noChangeArrowheads="1"/>
          </p:cNvSpPr>
          <p:nvPr/>
        </p:nvSpPr>
        <p:spPr bwMode="auto">
          <a:xfrm>
            <a:off x="2555875" y="1557338"/>
            <a:ext cx="6588125" cy="531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Шестидесятеричная система счисления, по-видимому, сложилась при торговых сделках</a:t>
            </a:r>
          </a:p>
          <a:p>
            <a:r>
              <a:rPr lang="ru-RU"/>
              <a:t> между двумя древними народами Месопотамии</a:t>
            </a:r>
          </a:p>
          <a:p>
            <a:r>
              <a:rPr lang="ru-RU"/>
              <a:t>-шумерами и аккадцами. У шумеров»денежной единицей»</a:t>
            </a:r>
          </a:p>
          <a:p>
            <a:r>
              <a:rPr lang="ru-RU"/>
              <a:t>служила мина-кучка серебра. Это была крупная сумма, и </a:t>
            </a:r>
          </a:p>
          <a:p>
            <a:r>
              <a:rPr lang="ru-RU"/>
              <a:t>при продаже недорогих товаров ее обычно делили </a:t>
            </a:r>
          </a:p>
          <a:p>
            <a:r>
              <a:rPr lang="ru-RU"/>
              <a:t>пополам, а каждую половину еще на три части, так, что </a:t>
            </a:r>
          </a:p>
          <a:p>
            <a:r>
              <a:rPr lang="ru-RU"/>
              <a:t>шестая часть мины широко использовалась при расчетах.</a:t>
            </a:r>
          </a:p>
          <a:p>
            <a:r>
              <a:rPr lang="ru-RU"/>
              <a:t> У аккадцев в ходу была своя монета-шеккель. При сделках</a:t>
            </a:r>
          </a:p>
          <a:p>
            <a:r>
              <a:rPr lang="ru-RU"/>
              <a:t>между шумерами и аккадцами шестая часть мины </a:t>
            </a:r>
          </a:p>
          <a:p>
            <a:r>
              <a:rPr lang="ru-RU"/>
              <a:t>приравнивалась к 10 шеккелям, т.е. мина составляла 60</a:t>
            </a:r>
          </a:p>
          <a:p>
            <a:r>
              <a:rPr lang="ru-RU"/>
              <a:t>шеккелей.В результате появились знаки для чисел 1, 10, 60, 600,3600.</a:t>
            </a:r>
          </a:p>
          <a:p>
            <a:r>
              <a:rPr lang="ru-RU"/>
              <a:t>Это произошло около 5 тыс. лет назад. Знаки выдавливались тупым концом палочки для письма на глиняных табличках. Позднее они превратились в клинья и уголки.</a:t>
            </a:r>
          </a:p>
          <a:p>
            <a:endParaRPr lang="ru-RU"/>
          </a:p>
          <a:p>
            <a:endParaRPr lang="ru-RU"/>
          </a:p>
        </p:txBody>
      </p:sp>
      <p:pic>
        <p:nvPicPr>
          <p:cNvPr id="89101" name="Picture 13" descr="0066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7950" y="1700213"/>
            <a:ext cx="2571750" cy="450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9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8" dur="80"/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9" dur="80"/>
                                        <p:tgtEl>
                                          <p:spTgt spid="891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891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6280"/>
                            </p:stCondLst>
                            <p:childTnLst>
                              <p:par>
                                <p:cTn id="22" presetID="35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23" dur="2000" fill="hold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89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89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9" presetClass="exit" presetSubtype="0" accel="10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89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89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36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89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39" presetClass="exit" presetSubtype="0" decel="10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/>
                                        <p:tgtEl>
                                          <p:spTgt spid="89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9" grpId="0" animBg="1"/>
      <p:bldP spid="89099" grpId="1" animBg="1"/>
      <p:bldP spid="89099" grpId="2" animBg="1"/>
      <p:bldP spid="89100" grpId="0"/>
      <p:bldP spid="89100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00372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924300" cy="450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0037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0" y="3190875"/>
            <a:ext cx="3048000" cy="366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0020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508500"/>
            <a:ext cx="3995738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7" descr="00373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4300" y="1390650"/>
            <a:ext cx="2736850" cy="546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00372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59563" y="0"/>
            <a:ext cx="2484437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9" descr="00202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24300" y="0"/>
            <a:ext cx="2736850" cy="141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32" name="AutoShape 12"/>
          <p:cNvSpPr>
            <a:spLocks noChangeArrowheads="1"/>
          </p:cNvSpPr>
          <p:nvPr/>
        </p:nvSpPr>
        <p:spPr bwMode="auto">
          <a:xfrm>
            <a:off x="2771775" y="1125538"/>
            <a:ext cx="4752975" cy="2376487"/>
          </a:xfrm>
          <a:prstGeom prst="horizontalScrol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5400" b="1" i="1">
                <a:solidFill>
                  <a:srgbClr val="FF0000"/>
                </a:solidFill>
              </a:rPr>
              <a:t>Китай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819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2" grpId="0" animBg="1"/>
      <p:bldP spid="8193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2" name="Picture 4" descr="00464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852556">
            <a:off x="5364163" y="836613"/>
            <a:ext cx="2752725" cy="535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684213" y="1268413"/>
            <a:ext cx="4103687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Наиболее ранние из дошедших до нас китайских математических текстов относится к концу 1 тысячелетия до н. э. Во 2 веке до н. э были написаны математико-астраномический «Трактат об измерительном шесте» и «Математика в девяти книгах». Позднее, уже в 7 веке, оба сочинения вошли в сборник «Десять классических трактатов», который изучали в течении многих столетий. </a:t>
            </a:r>
          </a:p>
        </p:txBody>
      </p:sp>
      <p:sp>
        <p:nvSpPr>
          <p:cNvPr id="78855" name="WordArt 7"/>
          <p:cNvSpPr>
            <a:spLocks noChangeArrowheads="1" noChangeShapeType="1" noTextEdit="1"/>
          </p:cNvSpPr>
          <p:nvPr/>
        </p:nvSpPr>
        <p:spPr bwMode="auto">
          <a:xfrm>
            <a:off x="2051050" y="5445125"/>
            <a:ext cx="3600450" cy="6683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Times New Roman"/>
                <a:cs typeface="Times New Roman"/>
              </a:rPr>
              <a:t>II век до н. э.</a:t>
            </a:r>
          </a:p>
        </p:txBody>
      </p:sp>
      <p:sp>
        <p:nvSpPr>
          <p:cNvPr id="78856" name="WordArt 8"/>
          <p:cNvSpPr>
            <a:spLocks noChangeArrowheads="1" noChangeShapeType="1" noTextEdit="1"/>
          </p:cNvSpPr>
          <p:nvPr/>
        </p:nvSpPr>
        <p:spPr bwMode="auto">
          <a:xfrm>
            <a:off x="971550" y="0"/>
            <a:ext cx="3097213" cy="1136650"/>
          </a:xfrm>
          <a:prstGeom prst="rect">
            <a:avLst/>
          </a:prstGeom>
        </p:spPr>
        <p:txBody>
          <a:bodyPr wrap="none" fromWordArt="1">
            <a:prstTxWarp prst="textCurveUp">
              <a:avLst>
                <a:gd name="adj" fmla="val 40356"/>
              </a:avLst>
            </a:prstTxWarp>
          </a:bodyPr>
          <a:lstStyle/>
          <a:p>
            <a:pPr algn="ctr"/>
            <a:r>
              <a:rPr lang="ru-RU" sz="3600" i="1" kern="10"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0066FF"/>
                    </a:gs>
                    <a:gs pos="100000">
                      <a:srgbClr val="6699FF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Рукописи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885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360"/>
                            </p:stCondLst>
                            <p:childTnLst>
                              <p:par>
                                <p:cTn id="1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360"/>
                            </p:stCondLst>
                            <p:childTnLst>
                              <p:par>
                                <p:cTn id="14" presetID="21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5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7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788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2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788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8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" presetClass="exit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1" dur="500"/>
                                        <p:tgtEl>
                                          <p:spTgt spid="788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4" grpId="0"/>
      <p:bldP spid="78854" grpId="1"/>
      <p:bldP spid="78855" grpId="0" animBg="1"/>
      <p:bldP spid="78855" grpId="1" animBg="1"/>
      <p:bldP spid="788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876" name="Picture 4" descr="0046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602312">
            <a:off x="323850" y="404813"/>
            <a:ext cx="3633788" cy="181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9877" name="Picture 5" descr="0046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388" y="765175"/>
            <a:ext cx="1979612" cy="590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539750" y="2852738"/>
            <a:ext cx="6496050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С глубокой древности счет в Китае вели десятками.</a:t>
            </a:r>
          </a:p>
          <a:p>
            <a:r>
              <a:rPr lang="ru-RU"/>
              <a:t>Примерно с 4 века до н. э стали считать с помощью </a:t>
            </a:r>
          </a:p>
          <a:p>
            <a:r>
              <a:rPr lang="ru-RU"/>
              <a:t>специальных палочек. Они были в ходу на протяжении</a:t>
            </a:r>
          </a:p>
          <a:p>
            <a:r>
              <a:rPr lang="ru-RU"/>
              <a:t>более полутора тысячи лет. </a:t>
            </a:r>
          </a:p>
          <a:p>
            <a:r>
              <a:rPr lang="ru-RU"/>
              <a:t>Палочки раскладывали на счетной доске, которая, как </a:t>
            </a:r>
          </a:p>
          <a:p>
            <a:r>
              <a:rPr lang="ru-RU"/>
              <a:t>полагают была разлинована на строки и столбцы.</a:t>
            </a:r>
          </a:p>
          <a:p>
            <a:r>
              <a:rPr lang="ru-RU"/>
              <a:t>Если какой-то  разряд в числе отсутствовал, то </a:t>
            </a:r>
          </a:p>
          <a:p>
            <a:r>
              <a:rPr lang="ru-RU"/>
              <a:t>соответствующая ячейка оставалась  пустой.</a:t>
            </a:r>
          </a:p>
          <a:p>
            <a:r>
              <a:rPr lang="ru-RU"/>
              <a:t>Так что китайская нумерация с помощью счетных палочек-</a:t>
            </a:r>
          </a:p>
          <a:p>
            <a:r>
              <a:rPr lang="ru-RU"/>
              <a:t>древнейшая из десятичных позиционных систем.</a:t>
            </a:r>
          </a:p>
          <a:p>
            <a:endParaRPr lang="ru-RU"/>
          </a:p>
        </p:txBody>
      </p:sp>
      <p:sp>
        <p:nvSpPr>
          <p:cNvPr id="79879" name="WordArt 7"/>
          <p:cNvSpPr>
            <a:spLocks noChangeArrowheads="1" noChangeShapeType="1" noTextEdit="1"/>
          </p:cNvSpPr>
          <p:nvPr/>
        </p:nvSpPr>
        <p:spPr bwMode="auto">
          <a:xfrm>
            <a:off x="4500563" y="1125538"/>
            <a:ext cx="1584325" cy="128587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Счет</a:t>
            </a:r>
          </a:p>
        </p:txBody>
      </p:sp>
    </p:spTree>
  </p:cSld>
  <p:clrMapOvr>
    <a:masterClrMapping/>
  </p:clrMapOvr>
  <p:transition advTm="3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9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798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8" grpId="0"/>
      <p:bldP spid="79879" grpId="0" animBg="1"/>
    </p:bldLst>
  </p:timing>
</p:sld>
</file>

<file path=ppt/theme/theme1.xml><?xml version="1.0" encoding="utf-8"?>
<a:theme xmlns:a="http://schemas.openxmlformats.org/drawingml/2006/main" name="Текстура">
  <a:themeElements>
    <a:clrScheme name="Текстура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Текстура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кстура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кстура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кстура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Сотрудничество">
  <a:themeElements>
    <a:clrScheme name="Сотрудничество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Занавес">
  <a:themeElements>
    <a:clrScheme name="Занавес 1">
      <a:dk1>
        <a:srgbClr val="602000"/>
      </a:dk1>
      <a:lt1>
        <a:srgbClr val="FFFFFF"/>
      </a:lt1>
      <a:dk2>
        <a:srgbClr val="800000"/>
      </a:dk2>
      <a:lt2>
        <a:srgbClr val="FFFFCC"/>
      </a:lt2>
      <a:accent1>
        <a:srgbClr val="FF3300"/>
      </a:accent1>
      <a:accent2>
        <a:srgbClr val="000000"/>
      </a:accent2>
      <a:accent3>
        <a:srgbClr val="C0AAAA"/>
      </a:accent3>
      <a:accent4>
        <a:srgbClr val="DADADA"/>
      </a:accent4>
      <a:accent5>
        <a:srgbClr val="FFADAA"/>
      </a:accent5>
      <a:accent6>
        <a:srgbClr val="000000"/>
      </a:accent6>
      <a:hlink>
        <a:srgbClr val="EBF25A"/>
      </a:hlink>
      <a:folHlink>
        <a:srgbClr val="F2AA68"/>
      </a:folHlink>
    </a:clrScheme>
    <a:fontScheme name="Занавес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навес 1">
        <a:dk1>
          <a:srgbClr val="602000"/>
        </a:dk1>
        <a:lt1>
          <a:srgbClr val="FFFFFF"/>
        </a:lt1>
        <a:dk2>
          <a:srgbClr val="800000"/>
        </a:dk2>
        <a:lt2>
          <a:srgbClr val="FFFFCC"/>
        </a:lt2>
        <a:accent1>
          <a:srgbClr val="FF3300"/>
        </a:accent1>
        <a:accent2>
          <a:srgbClr val="000000"/>
        </a:accent2>
        <a:accent3>
          <a:srgbClr val="C0AAAA"/>
        </a:accent3>
        <a:accent4>
          <a:srgbClr val="DADADA"/>
        </a:accent4>
        <a:accent5>
          <a:srgbClr val="FFADAA"/>
        </a:accent5>
        <a:accent6>
          <a:srgbClr val="000000"/>
        </a:accent6>
        <a:hlink>
          <a:srgbClr val="EBF25A"/>
        </a:hlink>
        <a:folHlink>
          <a:srgbClr val="F2AA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2">
        <a:dk1>
          <a:srgbClr val="000066"/>
        </a:dk1>
        <a:lt1>
          <a:srgbClr val="FFFFFF"/>
        </a:lt1>
        <a:dk2>
          <a:srgbClr val="000099"/>
        </a:dk2>
        <a:lt2>
          <a:srgbClr val="D8F6F8"/>
        </a:lt2>
        <a:accent1>
          <a:srgbClr val="0099FF"/>
        </a:accent1>
        <a:accent2>
          <a:srgbClr val="00003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34"/>
        </a:accent6>
        <a:hlink>
          <a:srgbClr val="DDD925"/>
        </a:hlink>
        <a:folHlink>
          <a:srgbClr val="72C67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3">
        <a:dk1>
          <a:srgbClr val="4C3D57"/>
        </a:dk1>
        <a:lt1>
          <a:srgbClr val="FFFFFF"/>
        </a:lt1>
        <a:dk2>
          <a:srgbClr val="660066"/>
        </a:dk2>
        <a:lt2>
          <a:srgbClr val="FDFBE3"/>
        </a:lt2>
        <a:accent1>
          <a:srgbClr val="976C9E"/>
        </a:accent1>
        <a:accent2>
          <a:srgbClr val="1E1822"/>
        </a:accent2>
        <a:accent3>
          <a:srgbClr val="B8AAB8"/>
        </a:accent3>
        <a:accent4>
          <a:srgbClr val="DADADA"/>
        </a:accent4>
        <a:accent5>
          <a:srgbClr val="C9BACC"/>
        </a:accent5>
        <a:accent6>
          <a:srgbClr val="1A151E"/>
        </a:accent6>
        <a:hlink>
          <a:srgbClr val="D8C460"/>
        </a:hlink>
        <a:folHlink>
          <a:srgbClr val="C3C2B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4">
        <a:dk1>
          <a:srgbClr val="334D3F"/>
        </a:dk1>
        <a:lt1>
          <a:srgbClr val="FFFFFF"/>
        </a:lt1>
        <a:dk2>
          <a:srgbClr val="008000"/>
        </a:dk2>
        <a:lt2>
          <a:srgbClr val="D3F1DB"/>
        </a:lt2>
        <a:accent1>
          <a:srgbClr val="4A6D84"/>
        </a:accent1>
        <a:accent2>
          <a:srgbClr val="213329"/>
        </a:accent2>
        <a:accent3>
          <a:srgbClr val="AAC0AA"/>
        </a:accent3>
        <a:accent4>
          <a:srgbClr val="DADADA"/>
        </a:accent4>
        <a:accent5>
          <a:srgbClr val="B1BAC2"/>
        </a:accent5>
        <a:accent6>
          <a:srgbClr val="1D2D24"/>
        </a:accent6>
        <a:hlink>
          <a:srgbClr val="F0B100"/>
        </a:hlink>
        <a:folHlink>
          <a:srgbClr val="C3710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5">
        <a:dk1>
          <a:srgbClr val="566858"/>
        </a:dk1>
        <a:lt1>
          <a:srgbClr val="FFFFFF"/>
        </a:lt1>
        <a:dk2>
          <a:srgbClr val="6D8771"/>
        </a:dk2>
        <a:lt2>
          <a:srgbClr val="ECECB2"/>
        </a:lt2>
        <a:accent1>
          <a:srgbClr val="76A571"/>
        </a:accent1>
        <a:accent2>
          <a:srgbClr val="465648"/>
        </a:accent2>
        <a:accent3>
          <a:srgbClr val="BAC3BB"/>
        </a:accent3>
        <a:accent4>
          <a:srgbClr val="DADADA"/>
        </a:accent4>
        <a:accent5>
          <a:srgbClr val="BDCFBB"/>
        </a:accent5>
        <a:accent6>
          <a:srgbClr val="3F4D40"/>
        </a:accent6>
        <a:hlink>
          <a:srgbClr val="FFDC0B"/>
        </a:hlink>
        <a:folHlink>
          <a:srgbClr val="FC99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6">
        <a:dk1>
          <a:srgbClr val="0A6866"/>
        </a:dk1>
        <a:lt1>
          <a:srgbClr val="FFFFFF"/>
        </a:lt1>
        <a:dk2>
          <a:srgbClr val="0D8784"/>
        </a:dk2>
        <a:lt2>
          <a:srgbClr val="B8DEC6"/>
        </a:lt2>
        <a:accent1>
          <a:srgbClr val="3C7652"/>
        </a:accent1>
        <a:accent2>
          <a:srgbClr val="005250"/>
        </a:accent2>
        <a:accent3>
          <a:srgbClr val="AAC3C2"/>
        </a:accent3>
        <a:accent4>
          <a:srgbClr val="DADADA"/>
        </a:accent4>
        <a:accent5>
          <a:srgbClr val="AFBDB3"/>
        </a:accent5>
        <a:accent6>
          <a:srgbClr val="004948"/>
        </a:accent6>
        <a:hlink>
          <a:srgbClr val="00E0A5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7">
        <a:dk1>
          <a:srgbClr val="50688C"/>
        </a:dk1>
        <a:lt1>
          <a:srgbClr val="FFFFFF"/>
        </a:lt1>
        <a:dk2>
          <a:srgbClr val="6E87AC"/>
        </a:dk2>
        <a:lt2>
          <a:srgbClr val="FFFFFF"/>
        </a:lt2>
        <a:accent1>
          <a:srgbClr val="376EA5"/>
        </a:accent1>
        <a:accent2>
          <a:srgbClr val="445876"/>
        </a:accent2>
        <a:accent3>
          <a:srgbClr val="BAC3D2"/>
        </a:accent3>
        <a:accent4>
          <a:srgbClr val="DADADA"/>
        </a:accent4>
        <a:accent5>
          <a:srgbClr val="AEBACF"/>
        </a:accent5>
        <a:accent6>
          <a:srgbClr val="3D4F6A"/>
        </a:accent6>
        <a:hlink>
          <a:srgbClr val="66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навес 8">
        <a:dk1>
          <a:srgbClr val="000000"/>
        </a:dk1>
        <a:lt1>
          <a:srgbClr val="DDDCC5"/>
        </a:lt1>
        <a:dk2>
          <a:srgbClr val="000000"/>
        </a:dk2>
        <a:lt2>
          <a:srgbClr val="C9C6A5"/>
        </a:lt2>
        <a:accent1>
          <a:srgbClr val="C0C0C0"/>
        </a:accent1>
        <a:accent2>
          <a:srgbClr val="B0AC90"/>
        </a:accent2>
        <a:accent3>
          <a:srgbClr val="EBEBDF"/>
        </a:accent3>
        <a:accent4>
          <a:srgbClr val="000000"/>
        </a:accent4>
        <a:accent5>
          <a:srgbClr val="DCDCDC"/>
        </a:accent5>
        <a:accent6>
          <a:srgbClr val="9F9B82"/>
        </a:accent6>
        <a:hlink>
          <a:srgbClr val="666699"/>
        </a:hlink>
        <a:folHlink>
          <a:srgbClr val="905C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навес 9">
        <a:dk1>
          <a:srgbClr val="000000"/>
        </a:dk1>
        <a:lt1>
          <a:srgbClr val="FFFFFF"/>
        </a:lt1>
        <a:dk2>
          <a:srgbClr val="000099"/>
        </a:dk2>
        <a:lt2>
          <a:srgbClr val="DDDDDD"/>
        </a:lt2>
        <a:accent1>
          <a:srgbClr val="C6D4D4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DFE6E6"/>
        </a:accent5>
        <a:accent6>
          <a:srgbClr val="AEAEAE"/>
        </a:accent6>
        <a:hlink>
          <a:srgbClr val="6600FF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Разрез">
  <a:themeElements>
    <a:clrScheme name="Разрез 1">
      <a:dk1>
        <a:srgbClr val="8C0000"/>
      </a:dk1>
      <a:lt1>
        <a:srgbClr val="FFFFFF"/>
      </a:lt1>
      <a:dk2>
        <a:srgbClr val="720000"/>
      </a:dk2>
      <a:lt2>
        <a:srgbClr val="FFFFCC"/>
      </a:lt2>
      <a:accent1>
        <a:srgbClr val="FF3300"/>
      </a:accent1>
      <a:accent2>
        <a:srgbClr val="BE7960"/>
      </a:accent2>
      <a:accent3>
        <a:srgbClr val="BCAAAA"/>
      </a:accent3>
      <a:accent4>
        <a:srgbClr val="DADADA"/>
      </a:accent4>
      <a:accent5>
        <a:srgbClr val="FFADAA"/>
      </a:accent5>
      <a:accent6>
        <a:srgbClr val="AC6D56"/>
      </a:accent6>
      <a:hlink>
        <a:srgbClr val="FFCC66"/>
      </a:hlink>
      <a:folHlink>
        <a:srgbClr val="FF9900"/>
      </a:folHlink>
    </a:clrScheme>
    <a:fontScheme name="Разре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Разрез 1">
        <a:dk1>
          <a:srgbClr val="8C0000"/>
        </a:dk1>
        <a:lt1>
          <a:srgbClr val="FFFFFF"/>
        </a:lt1>
        <a:dk2>
          <a:srgbClr val="720000"/>
        </a:dk2>
        <a:lt2>
          <a:srgbClr val="FFFFCC"/>
        </a:lt2>
        <a:accent1>
          <a:srgbClr val="FF3300"/>
        </a:accent1>
        <a:accent2>
          <a:srgbClr val="BE7960"/>
        </a:accent2>
        <a:accent3>
          <a:srgbClr val="BCAAAA"/>
        </a:accent3>
        <a:accent4>
          <a:srgbClr val="DADADA"/>
        </a:accent4>
        <a:accent5>
          <a:srgbClr val="FFADAA"/>
        </a:accent5>
        <a:accent6>
          <a:srgbClr val="AC6D56"/>
        </a:accent6>
        <a:hlink>
          <a:srgbClr val="FFCC66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2">
        <a:dk1>
          <a:srgbClr val="674E2F"/>
        </a:dk1>
        <a:lt1>
          <a:srgbClr val="FFFFFF"/>
        </a:lt1>
        <a:dk2>
          <a:srgbClr val="533F27"/>
        </a:dk2>
        <a:lt2>
          <a:srgbClr val="D8B274"/>
        </a:lt2>
        <a:accent1>
          <a:srgbClr val="CC990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81552A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3">
        <a:dk1>
          <a:srgbClr val="646464"/>
        </a:dk1>
        <a:lt1>
          <a:srgbClr val="FFFFFF"/>
        </a:lt1>
        <a:dk2>
          <a:srgbClr val="545454"/>
        </a:dk2>
        <a:lt2>
          <a:srgbClr val="D4D4CE"/>
        </a:lt2>
        <a:accent1>
          <a:srgbClr val="49747D"/>
        </a:accent1>
        <a:accent2>
          <a:srgbClr val="8F9699"/>
        </a:accent2>
        <a:accent3>
          <a:srgbClr val="B3B3B3"/>
        </a:accent3>
        <a:accent4>
          <a:srgbClr val="DADADA"/>
        </a:accent4>
        <a:accent5>
          <a:srgbClr val="B1BCBF"/>
        </a:accent5>
        <a:accent6>
          <a:srgbClr val="81878A"/>
        </a:accent6>
        <a:hlink>
          <a:srgbClr val="8DC4D7"/>
        </a:hlink>
        <a:folHlink>
          <a:srgbClr val="7FB97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4">
        <a:dk1>
          <a:srgbClr val="3A7400"/>
        </a:dk1>
        <a:lt1>
          <a:srgbClr val="FFFFFF"/>
        </a:lt1>
        <a:dk2>
          <a:srgbClr val="2E5C00"/>
        </a:dk2>
        <a:lt2>
          <a:srgbClr val="FFFFFF"/>
        </a:lt2>
        <a:accent1>
          <a:srgbClr val="79CA02"/>
        </a:accent1>
        <a:accent2>
          <a:srgbClr val="008080"/>
        </a:accent2>
        <a:accent3>
          <a:srgbClr val="ADB5AA"/>
        </a:accent3>
        <a:accent4>
          <a:srgbClr val="DADADA"/>
        </a:accent4>
        <a:accent5>
          <a:srgbClr val="BEE1AA"/>
        </a:accent5>
        <a:accent6>
          <a:srgbClr val="007373"/>
        </a:accent6>
        <a:hlink>
          <a:srgbClr val="A8DE0E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5">
        <a:dk1>
          <a:srgbClr val="008885"/>
        </a:dk1>
        <a:lt1>
          <a:srgbClr val="FFFFFF"/>
        </a:lt1>
        <a:dk2>
          <a:srgbClr val="007572"/>
        </a:dk2>
        <a:lt2>
          <a:srgbClr val="FFFF99"/>
        </a:lt2>
        <a:accent1>
          <a:srgbClr val="33CCCC"/>
        </a:accent1>
        <a:accent2>
          <a:srgbClr val="6D6FC7"/>
        </a:accent2>
        <a:accent3>
          <a:srgbClr val="AABDBC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FFFFCC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6">
        <a:dk1>
          <a:srgbClr val="0000AC"/>
        </a:dk1>
        <a:lt1>
          <a:srgbClr val="FFFFFF"/>
        </a:lt1>
        <a:dk2>
          <a:srgbClr val="000086"/>
        </a:dk2>
        <a:lt2>
          <a:srgbClr val="CCFFFF"/>
        </a:lt2>
        <a:accent1>
          <a:srgbClr val="0099FF"/>
        </a:accent1>
        <a:accent2>
          <a:srgbClr val="00B000"/>
        </a:accent2>
        <a:accent3>
          <a:srgbClr val="AAAAC3"/>
        </a:accent3>
        <a:accent4>
          <a:srgbClr val="DADADA"/>
        </a:accent4>
        <a:accent5>
          <a:srgbClr val="AACAFF"/>
        </a:accent5>
        <a:accent6>
          <a:srgbClr val="009F00"/>
        </a:accent6>
        <a:hlink>
          <a:srgbClr val="FFE701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7">
        <a:dk1>
          <a:srgbClr val="7474A2"/>
        </a:dk1>
        <a:lt1>
          <a:srgbClr val="FFFFFF"/>
        </a:lt1>
        <a:dk2>
          <a:srgbClr val="5E5E8E"/>
        </a:dk2>
        <a:lt2>
          <a:srgbClr val="D1D1DF"/>
        </a:lt2>
        <a:accent1>
          <a:srgbClr val="CC66FF"/>
        </a:accent1>
        <a:accent2>
          <a:srgbClr val="6666FF"/>
        </a:accent2>
        <a:accent3>
          <a:srgbClr val="B6B6C6"/>
        </a:accent3>
        <a:accent4>
          <a:srgbClr val="DADADA"/>
        </a:accent4>
        <a:accent5>
          <a:srgbClr val="E2B8FF"/>
        </a:accent5>
        <a:accent6>
          <a:srgbClr val="5C5CE7"/>
        </a:accent6>
        <a:hlink>
          <a:srgbClr val="FFCC99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Разрез 8">
        <a:dk1>
          <a:srgbClr val="000000"/>
        </a:dk1>
        <a:lt1>
          <a:srgbClr val="D0DAE2"/>
        </a:lt1>
        <a:dk2>
          <a:srgbClr val="000000"/>
        </a:dk2>
        <a:lt2>
          <a:srgbClr val="E7EDF1"/>
        </a:lt2>
        <a:accent1>
          <a:srgbClr val="33CCCC"/>
        </a:accent1>
        <a:accent2>
          <a:srgbClr val="0099CC"/>
        </a:accent2>
        <a:accent3>
          <a:srgbClr val="E4EAEE"/>
        </a:accent3>
        <a:accent4>
          <a:srgbClr val="000000"/>
        </a:accent4>
        <a:accent5>
          <a:srgbClr val="ADE2E2"/>
        </a:accent5>
        <a:accent6>
          <a:srgbClr val="008AB9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Разрез 9">
        <a:dk1>
          <a:srgbClr val="000000"/>
        </a:dk1>
        <a:lt1>
          <a:srgbClr val="FFFFFF"/>
        </a:lt1>
        <a:dk2>
          <a:srgbClr val="000000"/>
        </a:dk2>
        <a:lt2>
          <a:srgbClr val="E6E6E6"/>
        </a:lt2>
        <a:accent1>
          <a:srgbClr val="66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E2FF"/>
        </a:accent5>
        <a:accent6>
          <a:srgbClr val="8A8AE7"/>
        </a:accent6>
        <a:hlink>
          <a:srgbClr val="3333CC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341</TotalTime>
  <Words>745</Words>
  <Application>Microsoft Office PowerPoint</Application>
  <PresentationFormat>Экран (4:3)</PresentationFormat>
  <Paragraphs>102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Текстура</vt:lpstr>
      <vt:lpstr>Сотрудничество</vt:lpstr>
      <vt:lpstr>Клен</vt:lpstr>
      <vt:lpstr>Занавес</vt:lpstr>
      <vt:lpstr>Разрез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Историческая справка.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User</cp:lastModifiedBy>
  <cp:revision>17</cp:revision>
  <dcterms:created xsi:type="dcterms:W3CDTF">2007-04-16T16:20:59Z</dcterms:created>
  <dcterms:modified xsi:type="dcterms:W3CDTF">2014-01-09T16:11:24Z</dcterms:modified>
</cp:coreProperties>
</file>