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1" r:id="rId6"/>
    <p:sldId id="262" r:id="rId7"/>
    <p:sldId id="263" r:id="rId8"/>
    <p:sldId id="26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1281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2392C-F6B5-4489-A89B-C62FD00ED5D0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7A8E2-7133-4AF9-B02C-1CE066AF9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2392C-F6B5-4489-A89B-C62FD00ED5D0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7A8E2-7133-4AF9-B02C-1CE066AF9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2392C-F6B5-4489-A89B-C62FD00ED5D0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7A8E2-7133-4AF9-B02C-1CE066AF9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2392C-F6B5-4489-A89B-C62FD00ED5D0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7A8E2-7133-4AF9-B02C-1CE066AF9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2392C-F6B5-4489-A89B-C62FD00ED5D0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7A8E2-7133-4AF9-B02C-1CE066AF9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2392C-F6B5-4489-A89B-C62FD00ED5D0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7A8E2-7133-4AF9-B02C-1CE066AF9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2392C-F6B5-4489-A89B-C62FD00ED5D0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7A8E2-7133-4AF9-B02C-1CE066AF9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2392C-F6B5-4489-A89B-C62FD00ED5D0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7A8E2-7133-4AF9-B02C-1CE066AF9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2392C-F6B5-4489-A89B-C62FD00ED5D0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7A8E2-7133-4AF9-B02C-1CE066AF9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2392C-F6B5-4489-A89B-C62FD00ED5D0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7A8E2-7133-4AF9-B02C-1CE066AF9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72392C-F6B5-4489-A89B-C62FD00ED5D0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97A8E2-7133-4AF9-B02C-1CE066AF9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72392C-F6B5-4489-A89B-C62FD00ED5D0}" type="datetimeFigureOut">
              <a:rPr lang="ru-RU" smtClean="0"/>
              <a:pPr/>
              <a:t>24.12.2015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97A8E2-7133-4AF9-B02C-1CE066AF9B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7200" b="1" i="1" dirty="0" smtClean="0">
                <a:solidFill>
                  <a:srgbClr val="FF0000"/>
                </a:solidFill>
              </a:rPr>
              <a:t>Лесные ягоды</a:t>
            </a:r>
            <a:endParaRPr lang="ru-RU" sz="7200" b="1" i="1" dirty="0">
              <a:solidFill>
                <a:srgbClr val="FF0000"/>
              </a:solidFill>
            </a:endParaRPr>
          </a:p>
        </p:txBody>
      </p:sp>
      <p:pic>
        <p:nvPicPr>
          <p:cNvPr id="7" name="Содержимое 6" descr="mini_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533650" y="2434431"/>
            <a:ext cx="4076700" cy="2857500"/>
          </a:xfr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0" y="1268761"/>
            <a:ext cx="4572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63688" y="980728"/>
            <a:ext cx="5832648" cy="37979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 prstMaterial="flat">
              <a:bevelT w="82550" h="38100" prst="coolSlant"/>
              <a:extrusionClr>
                <a:srgbClr val="FF0000"/>
              </a:extrusionClr>
            </a:sp3d>
          </a:bodyPr>
          <a:lstStyle/>
          <a:p>
            <a:r>
              <a:rPr lang="ru-RU" sz="301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Побегу сегодня в лес,</a:t>
            </a:r>
            <a:br>
              <a:rPr lang="ru-RU" sz="301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1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В сопки, по дорожке.</a:t>
            </a:r>
            <a:br>
              <a:rPr lang="ru-RU" sz="301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1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Наберу я ягод разных</a:t>
            </a:r>
            <a:br>
              <a:rPr lang="ru-RU" sz="301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1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Полное лукошко:</a:t>
            </a:r>
            <a:br>
              <a:rPr lang="ru-RU" sz="301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1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Голубику, и чернику,</a:t>
            </a:r>
            <a:br>
              <a:rPr lang="ru-RU" sz="301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1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И морошку, и бруснику –</a:t>
            </a:r>
            <a:br>
              <a:rPr lang="ru-RU" sz="301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1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Всё в корзинку соберу.</a:t>
            </a:r>
            <a:br>
              <a:rPr lang="ru-RU" sz="301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010" b="1" i="1" dirty="0" smtClean="0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rPr>
              <a:t>Край свой северный люблю!</a:t>
            </a:r>
            <a:endParaRPr lang="ru-RU" sz="3010" dirty="0">
              <a:solidFill>
                <a:srgbClr val="FF0066"/>
              </a:solidFill>
            </a:endParaRPr>
          </a:p>
        </p:txBody>
      </p:sp>
      <p:pic>
        <p:nvPicPr>
          <p:cNvPr id="4098" name="Picture 2" descr="https://im-tub-ap-ru.yandex.net/pic/608d203ae677d19d8b3a2d135429579a/www.playing-field.ru/img/2015/051912/33305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8184" y="764704"/>
            <a:ext cx="2190750" cy="2971801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34680" cy="1067718"/>
          </a:xfrm>
        </p:spPr>
        <p:txBody>
          <a:bodyPr>
            <a:noAutofit/>
          </a:bodyPr>
          <a:lstStyle/>
          <a:p>
            <a:r>
              <a:rPr lang="ru-RU" sz="3600" i="1" dirty="0" smtClean="0">
                <a:solidFill>
                  <a:srgbClr val="FF0000"/>
                </a:solidFill>
              </a:rPr>
              <a:t>Ягода Брусника</a:t>
            </a:r>
            <a:endParaRPr lang="ru-RU" sz="3600" i="1" dirty="0">
              <a:solidFill>
                <a:srgbClr val="FF0000"/>
              </a:solidFill>
            </a:endParaRPr>
          </a:p>
        </p:txBody>
      </p:sp>
      <p:pic>
        <p:nvPicPr>
          <p:cNvPr id="6" name="Содержимое 5" descr="tytteb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139952" y="1772816"/>
            <a:ext cx="4248472" cy="3024336"/>
          </a:xfrm>
        </p:spPr>
      </p:pic>
      <p:sp>
        <p:nvSpPr>
          <p:cNvPr id="5" name="Текст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У брусники </a:t>
            </a:r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вкус особый: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То ли кислый, то ли нет.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Сколько ты её ни пробуй,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Не найдёшь на то ответ.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А зелёные листочки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Не желтеют и зимой.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Приносили мы из леса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i="1" dirty="0">
                <a:latin typeface="Times New Roman" pitchFamily="18" charset="0"/>
                <a:cs typeface="Times New Roman" pitchFamily="18" charset="0"/>
              </a:rPr>
              <a:t>Эту ягоду домой.</a:t>
            </a:r>
            <a:endParaRPr lang="ru-RU" sz="2000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i="1" dirty="0" smtClean="0">
                <a:solidFill>
                  <a:srgbClr val="C00000"/>
                </a:solidFill>
              </a:rPr>
              <a:t>Земляника</a:t>
            </a:r>
            <a:endParaRPr lang="ru-RU" sz="4400" i="1" dirty="0">
              <a:solidFill>
                <a:srgbClr val="C00000"/>
              </a:solidFill>
            </a:endParaRPr>
          </a:p>
        </p:txBody>
      </p:sp>
      <p:pic>
        <p:nvPicPr>
          <p:cNvPr id="5" name="Содержимое 4" descr="zemljanika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707904" y="1628800"/>
            <a:ext cx="4320480" cy="2952328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Я капелька лета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На тоненькой ножке.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Плетут для меня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Кузовки и лукошки.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Кто любит меня,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Тот и рад наклониться,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А имя дала мне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Родная землица.</a:t>
            </a:r>
            <a:endParaRPr lang="ru-RU" sz="20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i="1" dirty="0" smtClean="0">
                <a:solidFill>
                  <a:srgbClr val="C00000"/>
                </a:solidFill>
              </a:rPr>
              <a:t>Клюква</a:t>
            </a:r>
            <a:endParaRPr lang="ru-RU" sz="4000" i="1" dirty="0">
              <a:solidFill>
                <a:srgbClr val="C0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Как в сахарной пудре,</a:t>
            </a:r>
            <a:endParaRPr lang="ru-RU" sz="20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мелком снегу</a:t>
            </a:r>
            <a:endParaRPr lang="ru-RU" sz="20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Найти тебя в тундре</a:t>
            </a:r>
            <a:endParaRPr lang="ru-RU" sz="20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Не сразу смогу.</a:t>
            </a:r>
            <a:endParaRPr lang="ru-RU" sz="20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Любишь понежиться,</a:t>
            </a:r>
            <a:endParaRPr lang="ru-RU" sz="20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Выждать свой срок…</a:t>
            </a:r>
            <a:endParaRPr lang="ru-RU" sz="20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Прыгай, </a:t>
            </a:r>
            <a:r>
              <a:rPr lang="ru-RU" sz="2000" b="1" i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подснежница</a:t>
            </a:r>
            <a:r>
              <a:rPr lang="ru-RU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endParaRPr lang="ru-RU" sz="20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 мой туесок.</a:t>
            </a:r>
            <a:endParaRPr lang="ru-RU" sz="2000" b="1" i="1" dirty="0" smtClean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" name="Содержимое 6" descr="6d29a6d551fe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75050" y="1282700"/>
            <a:ext cx="5111750" cy="3833813"/>
          </a:xfrm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i="1" dirty="0" smtClean="0">
                <a:solidFill>
                  <a:srgbClr val="00B050"/>
                </a:solidFill>
              </a:rPr>
              <a:t>Морошка</a:t>
            </a:r>
            <a:endParaRPr lang="ru-RU" sz="4800" i="1" dirty="0">
              <a:solidFill>
                <a:srgbClr val="00B050"/>
              </a:solidFill>
            </a:endParaRPr>
          </a:p>
        </p:txBody>
      </p:sp>
      <p:pic>
        <p:nvPicPr>
          <p:cNvPr id="5" name="Содержимое 4" descr="molt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283968" y="1700808"/>
            <a:ext cx="3933891" cy="288032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Морошка, морошка, </a:t>
            </a:r>
            <a:endParaRPr lang="ru-RU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Тоненькая ножка. </a:t>
            </a:r>
            <a:endParaRPr lang="ru-RU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Ягодка - фонарик. </a:t>
            </a:r>
            <a:endParaRPr lang="ru-RU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Сладостью одарит. </a:t>
            </a:r>
            <a:endParaRPr lang="ru-RU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Осень подоспела, </a:t>
            </a:r>
            <a:endParaRPr lang="ru-RU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Ягода поспела. </a:t>
            </a:r>
            <a:endParaRPr lang="ru-RU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Спелая морошка-</a:t>
            </a:r>
            <a:endParaRPr lang="ru-RU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Жёлтая </a:t>
            </a:r>
            <a:r>
              <a:rPr lang="ru-RU" sz="24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серёжка.</a:t>
            </a:r>
            <a:endParaRPr lang="ru-RU" sz="2400" b="1" i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i="1" dirty="0" smtClean="0">
                <a:solidFill>
                  <a:srgbClr val="0070C0"/>
                </a:solidFill>
              </a:rPr>
              <a:t>Черника</a:t>
            </a:r>
            <a:endParaRPr lang="ru-RU" sz="4800" i="1" dirty="0">
              <a:solidFill>
                <a:srgbClr val="0070C0"/>
              </a:solidFill>
            </a:endParaRPr>
          </a:p>
        </p:txBody>
      </p:sp>
      <p:pic>
        <p:nvPicPr>
          <p:cNvPr id="5" name="Содержимое 4" descr="blbr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283969" y="784392"/>
            <a:ext cx="3672408" cy="4228783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Чернику рвите осторожно: </a:t>
            </a:r>
            <a:endParaRPr lang="ru-RU" sz="2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Окрасит руки, как чернила; </a:t>
            </a:r>
            <a:endParaRPr lang="ru-RU" sz="2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Отмыть их сразу невозможно, </a:t>
            </a:r>
            <a:endParaRPr lang="ru-RU" sz="2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поможет даже мыло. </a:t>
            </a:r>
            <a:endParaRPr lang="ru-RU" sz="2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 </a:t>
            </a:r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 </a:t>
            </a:r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радует черника нас —  </a:t>
            </a:r>
            <a:endParaRPr lang="ru-RU" sz="2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Она полезная для глаз. </a:t>
            </a:r>
            <a:endParaRPr lang="ru-RU" sz="2000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i="1" dirty="0" smtClean="0">
                <a:solidFill>
                  <a:srgbClr val="A1281F"/>
                </a:solidFill>
              </a:rPr>
              <a:t>Загадки</a:t>
            </a:r>
            <a:endParaRPr lang="ru-RU" sz="7200" i="1" dirty="0">
              <a:solidFill>
                <a:srgbClr val="A1281F"/>
              </a:solidFill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body" idx="4294967295"/>
          </p:nvPr>
        </p:nvSpPr>
        <p:spPr>
          <a:xfrm>
            <a:off x="0" y="1535113"/>
            <a:ext cx="7308304" cy="639762"/>
          </a:xfrm>
        </p:spPr>
        <p:txBody>
          <a:bodyPr>
            <a:noAutofit/>
          </a:bodyPr>
          <a:lstStyle/>
          <a:p>
            <a:pPr algn="l"/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Ягодку сорвать легко — ведь растет невысоко.</a:t>
            </a:r>
            <a:b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Под листочки загляни-ка — там созрела…</a:t>
            </a:r>
          </a:p>
          <a:p>
            <a:pPr algn="l"/>
            <a:endParaRPr lang="ru-RU" sz="20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Эти ягоды, все знают, нам лекарство заменяют.</a:t>
            </a:r>
            <a:b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Если вы больны ангиной, пейте на ночь чай с… </a:t>
            </a:r>
          </a:p>
          <a:p>
            <a:pPr algn="l"/>
            <a:endParaRPr lang="ru-RU" sz="20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Много темно-синих бус, кто-то уронил на куст.</a:t>
            </a:r>
          </a:p>
          <a:p>
            <a:pPr>
              <a:buNone/>
            </a:pP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Их в лукошко собери-ка. Эти бусины —... </a:t>
            </a:r>
          </a:p>
          <a:p>
            <a:pPr>
              <a:buNone/>
            </a:pPr>
            <a:endParaRPr lang="ru-RU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болоте уродилась, в мягкой травке притаилась.</a:t>
            </a:r>
          </a:p>
          <a:p>
            <a:pPr>
              <a:buNone/>
            </a:pPr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Желтенькая брошка —Ягодка... </a:t>
            </a:r>
          </a:p>
          <a:p>
            <a:pPr>
              <a:buNone/>
            </a:pPr>
            <a:endParaRPr lang="ru-RU" sz="2000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endParaRPr lang="ru-RU" sz="2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dirty="0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132</Words>
  <Application>Microsoft Office PowerPoint</Application>
  <PresentationFormat>Экран (4:3)</PresentationFormat>
  <Paragraphs>57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Лесные ягоды</vt:lpstr>
      <vt:lpstr>Слайд 2</vt:lpstr>
      <vt:lpstr>Ягода Брусника</vt:lpstr>
      <vt:lpstr>Земляника</vt:lpstr>
      <vt:lpstr>Клюква</vt:lpstr>
      <vt:lpstr>Морошка</vt:lpstr>
      <vt:lpstr>Черника</vt:lpstr>
      <vt:lpstr>Загадки</vt:lpstr>
    </vt:vector>
  </TitlesOfParts>
  <Company>Ростелеком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Лесные ягоды</dc:title>
  <dc:creator>Mariya.Spirkova</dc:creator>
  <cp:lastModifiedBy>Mariya.Spirkova</cp:lastModifiedBy>
  <cp:revision>11</cp:revision>
  <dcterms:created xsi:type="dcterms:W3CDTF">2015-12-24T09:17:25Z</dcterms:created>
  <dcterms:modified xsi:type="dcterms:W3CDTF">2015-12-24T10:06:21Z</dcterms:modified>
</cp:coreProperties>
</file>