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2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2006_christmas_photo_wallpaper_1600XMAS_5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700213"/>
            <a:ext cx="7772400" cy="1470025"/>
          </a:xfrm>
        </p:spPr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979488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2006_christmas_photo_wallpaper_1600XMAS_50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alpha val="50000"/>
                </a:scheme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E4E146E-F566-49AF-89E4-A678E4E55468}" type="datetimeFigureOut">
              <a:rPr lang="ru-RU" smtClean="0"/>
              <a:pPr/>
              <a:t>18.12.2012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6FDED6D-057F-47FA-9361-19CA7308ED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d"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33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92696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отмечают новый год в других странах</a:t>
            </a:r>
            <a:endParaRPr lang="ru-RU" sz="54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314" name="AutoShape 2" descr="Как отмечают Новый год в разных стран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6" name="Picture 4" descr="Как отмечают Новый год в разных стран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284984"/>
            <a:ext cx="4041489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8" y="548680"/>
            <a:ext cx="46622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В мире много самых различных стран, и соответственно есть на нашей планете народы, которые празднуют Новый год совсем </a:t>
            </a:r>
            <a:r>
              <a:rPr lang="ru-RU" sz="3200" dirty="0" smtClean="0">
                <a:solidFill>
                  <a:srgbClr val="7030A0"/>
                </a:solidFill>
              </a:rPr>
              <a:t>иначе чем мы.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im0-tub-ru.yandex.net/i?id=252513816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581128"/>
            <a:ext cx="3240360" cy="2088232"/>
          </a:xfrm>
          <a:prstGeom prst="rect">
            <a:avLst/>
          </a:prstGeom>
          <a:noFill/>
        </p:spPr>
      </p:pic>
      <p:pic>
        <p:nvPicPr>
          <p:cNvPr id="6148" name="Picture 4" descr="http://im0-tub-ru.yandex.net/i?id=172966065-23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08920"/>
            <a:ext cx="2152650" cy="1428750"/>
          </a:xfrm>
          <a:prstGeom prst="rect">
            <a:avLst/>
          </a:prstGeom>
          <a:noFill/>
        </p:spPr>
      </p:pic>
      <p:pic>
        <p:nvPicPr>
          <p:cNvPr id="6150" name="Picture 6" descr="http://im0-tub-ru.yandex.net/i?id=276964852-6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692696"/>
            <a:ext cx="2121024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1052736"/>
            <a:ext cx="76328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dirty="0" smtClean="0"/>
          </a:p>
          <a:p>
            <a:r>
              <a:rPr lang="ru-RU" sz="2400" dirty="0" smtClean="0"/>
              <a:t>Перед Новым годом японцы покупают грабли. Грабли должны быть в каждом доме, без них следующий год никогда не настанет. Но не думайте, что в новогоднюю ночь тысячи японцев выходят работать. Небольшие бамбуковые грабли нужны им чтобы «загребать» счастье!</a:t>
            </a:r>
            <a:endParaRPr lang="ru-RU" sz="2400" dirty="0"/>
          </a:p>
        </p:txBody>
      </p:sp>
      <p:pic>
        <p:nvPicPr>
          <p:cNvPr id="4098" name="Picture 2" descr="http://im0-tub-ru.yandex.net/i?id=341285753-64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77072"/>
            <a:ext cx="3744416" cy="253298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03848" y="476672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Новый год в Японии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131681151-5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08720"/>
            <a:ext cx="3168352" cy="28083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1052736"/>
            <a:ext cx="4968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В новогодние праздники для детей в театрах Англии разыгрываются разные представления на сюжет старых английских сказок. Ведет за собой карнавальное шествие Лорд Беспорядок. В нем принимают участие волшебные сказочные персонажи: Мартовский заяц, </a:t>
            </a:r>
            <a:r>
              <a:rPr lang="ru-RU" sz="2000" dirty="0" err="1" smtClean="0"/>
              <a:t>Шалтай-Болтай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293096"/>
            <a:ext cx="489654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Перед сном все дети в Англии ставят на стол тарелки для новогодних подарков, которые, как считается, им принесет Санта Клаус. В башмаки кладут сено –  угощения для ослика Санта Клауса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51720" y="26064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Новый год в Англии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610136"/>
            <a:ext cx="4572000" cy="62478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/>
              <a:t>В Италии Новый год начинается 6 января. Все итальянские ребятишки с нетерпением ждут добрую Фею </a:t>
            </a:r>
            <a:r>
              <a:rPr lang="ru-RU" sz="2000" i="1" dirty="0" err="1" smtClean="0"/>
              <a:t>Бефану</a:t>
            </a:r>
            <a:r>
              <a:rPr lang="ru-RU" sz="2000" i="1" dirty="0" smtClean="0"/>
              <a:t>. Она прилетает ночью на волшебной метле, открывает двери маленьким золотым ключиком и, войдя в комнату, где спят дети, наполняет подарками детские чулки, специально подвешенные к камину. </a:t>
            </a:r>
            <a:r>
              <a:rPr lang="ru-RU" sz="2000" i="1" dirty="0" err="1" smtClean="0"/>
              <a:t>Баббо</a:t>
            </a:r>
            <a:r>
              <a:rPr lang="ru-RU" sz="2000" i="1" dirty="0" smtClean="0"/>
              <a:t> Натале – итальянский  Дед Мороз. В Италии считается, что Новый год  надо начинать, освободившись от всего старого. Поэтому в новогоднюю ночь принято выбрасывать из окон старые вещи. Надо быть осторожным, если хочешь, чтобы на голову тебе не свалился утюг или соломенный </a:t>
            </a:r>
            <a:r>
              <a:rPr lang="ru-RU" sz="2000" i="1" dirty="0" smtClean="0"/>
              <a:t>стул.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63688" y="116632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Новый год в </a:t>
            </a:r>
            <a:r>
              <a:rPr lang="ru-RU" sz="3600" dirty="0" err="1" smtClean="0">
                <a:solidFill>
                  <a:srgbClr val="7030A0"/>
                </a:solidFill>
              </a:rPr>
              <a:t>италии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074" name="Picture 2" descr="http://im0-tub-ru.yandex.net/i?id=388904321-56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124744"/>
            <a:ext cx="3312368" cy="30963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73448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Самая </a:t>
            </a:r>
            <a:r>
              <a:rPr lang="ru-RU" sz="2000" dirty="0" smtClean="0"/>
              <a:t>известная французская новогодняя традиция – это поджигание рождественского </a:t>
            </a:r>
            <a:r>
              <a:rPr lang="ru-RU" sz="2000" dirty="0" err="1" smtClean="0"/>
              <a:t>полена.Особенно</a:t>
            </a:r>
            <a:r>
              <a:rPr lang="ru-RU" sz="2000" dirty="0" smtClean="0"/>
              <a:t> </a:t>
            </a:r>
            <a:r>
              <a:rPr lang="ru-RU" sz="2000" dirty="0" smtClean="0"/>
              <a:t>любят эту традицию дети. Вся семья выходит на улицу и собирается вокруг полена. Глава семьи поливает полено коньяком и маслом, а дети поджигают его, после этого вся семья на несколько мгновений замирает вокруг огня, вероятно, загадывают желания. Когда полено сгорает дотла, вся семья собирает оставшиеся угольки и пепел и кладут их в мешочек, где и хранят до наступления следующего нового года. Считается, что этот волшебный мешочек весь год защищает семью от неприятностей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195736" y="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Новый год во Франции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im0-tub-ru.yandex.net/i?id=354780820-25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77072"/>
            <a:ext cx="3024336" cy="26642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На Новый год в  </a:t>
            </a:r>
            <a:r>
              <a:rPr lang="ru-RU" dirty="0" smtClean="0"/>
              <a:t>Германии устраивают </a:t>
            </a:r>
            <a:r>
              <a:rPr lang="ru-RU" dirty="0" smtClean="0"/>
              <a:t> </a:t>
            </a:r>
            <a:r>
              <a:rPr lang="ru-RU" dirty="0" smtClean="0"/>
              <a:t>новогодние шоу, которые длятся в ночном небе Берлина более часа. А уличные вечеринки в это время растягиваются на целые километры. На всех главных площадях городов устанавливают украшенную гирляндами и шарами новогоднюю елку. У древних немцев ель считалась священным деревом, ее хвоя отгоняла злых духов.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35699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Самой известной немецкой новогодней традицией считается «впрыгивание» в Новый год. Причем происходит это буквально. Под бой курантов немцы забираются на стулья и диваны и с последним ударом впрыгивают в Новый год. После этого они начинают кричать, смеяться и поздравлять друг </a:t>
            </a:r>
            <a:r>
              <a:rPr lang="ru-RU" dirty="0" smtClean="0"/>
              <a:t>друга.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-99392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Новый год в Германии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22530" name="Picture 2" descr="http://im0-tub-ru.yandex.net/i?id=489503478-2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996952"/>
            <a:ext cx="2346501" cy="18722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188</TotalTime>
  <Words>464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20</cp:revision>
  <dcterms:created xsi:type="dcterms:W3CDTF">2012-12-18T08:13:04Z</dcterms:created>
  <dcterms:modified xsi:type="dcterms:W3CDTF">2012-12-18T12:35:22Z</dcterms:modified>
</cp:coreProperties>
</file>