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wmf" ContentType="image/x-wmf"/>
  <Override PartName="/ppt/activeX/activeX1.xml" ContentType="application/vnd.ms-office.activeX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4.xml" ContentType="application/vnd.openxmlformats-officedocument.presentationml.tags+xml"/>
  <Default Extension="vml" ContentType="application/vnd.openxmlformats-officedocument.vmlDrawing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ms-office.activeX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custDataLst>
    <p:tags r:id="rId11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0066FF"/>
    <a:srgbClr val="A5B592"/>
    <a:srgbClr val="FF0000"/>
    <a:srgbClr val="333333"/>
    <a:srgbClr val="FDF69C"/>
    <a:srgbClr val="111111"/>
    <a:srgbClr val="FF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9" autoAdjust="0"/>
    <p:restoredTop sz="97059" autoAdjust="0"/>
  </p:normalViewPr>
  <p:slideViewPr>
    <p:cSldViewPr>
      <p:cViewPr varScale="1">
        <p:scale>
          <a:sx n="97" d="100"/>
          <a:sy n="97" d="100"/>
        </p:scale>
        <p:origin x="-4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42327EA-B0E3-4D2F-8261-6A09B7F8B518}" type="datetimeFigureOut">
              <a:rPr lang="ru-RU"/>
              <a:pPr>
                <a:defRPr/>
              </a:pPr>
              <a:t>11.04.2012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914401D-EE6E-4C9A-81E5-BD947F893B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6703AF-FFF6-41E6-86B1-4AD0DF6D1B0E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7E55D9C-41A8-4F8A-B01A-DD10CA23622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16D63C8-BF78-4B99-9B94-D94F0A90865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B14465D-317D-494F-BB95-B3F754C1B68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6CDB6C9-8005-4AD0-BF52-E8B6B5C25C09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Автор </a:t>
            </a:r>
            <a:r>
              <a:rPr lang="en-US" smtClean="0"/>
              <a:t>flash</a:t>
            </a:r>
            <a:r>
              <a:rPr lang="ru-RU" smtClean="0"/>
              <a:t>:</a:t>
            </a:r>
            <a:r>
              <a:rPr lang="en-US" smtClean="0"/>
              <a:t> </a:t>
            </a:r>
            <a:r>
              <a:rPr lang="ru-RU" smtClean="0"/>
              <a:t>Ромахин Александр Степанович.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B59B90A-7397-418A-BEAA-05141BCB664B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523B0EA-DAB2-4300-A464-AC827E580E18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Рабочий слайд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 rot="19684605">
            <a:off x="-207742" y="2577209"/>
            <a:ext cx="9398727" cy="1862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1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</a:rPr>
              <a:t>Баженов А.А.</a:t>
            </a: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0" y="6350"/>
            <a:ext cx="9144000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0" y="939800"/>
            <a:ext cx="9144000" cy="5689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cxnSp>
        <p:nvCxnSpPr>
          <p:cNvPr id="5" name="Прямая соединительная линия 4"/>
          <p:cNvCxnSpPr/>
          <p:nvPr userDrawn="1"/>
        </p:nvCxnSpPr>
        <p:spPr>
          <a:xfrm>
            <a:off x="0" y="6630988"/>
            <a:ext cx="9144000" cy="1587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 userDrawn="1"/>
        </p:nvCxnSpPr>
        <p:spPr>
          <a:xfrm>
            <a:off x="0" y="928688"/>
            <a:ext cx="9144000" cy="1587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с двумя скругленными соседними углами 6"/>
          <p:cNvSpPr/>
          <p:nvPr userDrawn="1">
            <p:custDataLst>
              <p:tags r:id="rId1"/>
            </p:custDataLst>
          </p:nvPr>
        </p:nvSpPr>
        <p:spPr>
          <a:xfrm rot="5400000">
            <a:off x="8651082" y="740569"/>
            <a:ext cx="266700" cy="376237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TextBox 7"/>
          <p:cNvSpPr txBox="1"/>
          <p:nvPr userDrawn="1">
            <p:custDataLst>
              <p:tags r:id="rId2"/>
            </p:custDataLst>
          </p:nvPr>
        </p:nvSpPr>
        <p:spPr>
          <a:xfrm>
            <a:off x="0" y="81459"/>
            <a:ext cx="1423595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-15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+mn-lt"/>
              </a:rPr>
              <a:t>Тема:</a:t>
            </a:r>
          </a:p>
        </p:txBody>
      </p:sp>
      <p:sp>
        <p:nvSpPr>
          <p:cNvPr id="9" name="Прямоугольник с двумя скругленными соседними углами 8"/>
          <p:cNvSpPr/>
          <p:nvPr userDrawn="1">
            <p:custDataLst>
              <p:tags r:id="rId3"/>
            </p:custDataLst>
          </p:nvPr>
        </p:nvSpPr>
        <p:spPr>
          <a:xfrm rot="5400000">
            <a:off x="8594725" y="6340475"/>
            <a:ext cx="266700" cy="57785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с двумя скругленными соседними углами 9"/>
          <p:cNvSpPr/>
          <p:nvPr userDrawn="1">
            <p:custDataLst>
              <p:tags r:id="rId4"/>
            </p:custDataLst>
          </p:nvPr>
        </p:nvSpPr>
        <p:spPr>
          <a:xfrm rot="16200000">
            <a:off x="7927975" y="6340475"/>
            <a:ext cx="266700" cy="57785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1" name="Прямая со стрелкой 10"/>
          <p:cNvCxnSpPr/>
          <p:nvPr userDrawn="1"/>
        </p:nvCxnSpPr>
        <p:spPr>
          <a:xfrm rot="10800000" flipH="1" flipV="1">
            <a:off x="8528050" y="6629400"/>
            <a:ext cx="355600" cy="4763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 userDrawn="1"/>
        </p:nvCxnSpPr>
        <p:spPr>
          <a:xfrm flipH="1">
            <a:off x="7905750" y="6629400"/>
            <a:ext cx="355600" cy="1588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Группа 58"/>
          <p:cNvGrpSpPr>
            <a:grpSpLocks/>
          </p:cNvGrpSpPr>
          <p:nvPr userDrawn="1"/>
        </p:nvGrpSpPr>
        <p:grpSpPr bwMode="auto">
          <a:xfrm rot="2523773">
            <a:off x="8650288" y="795338"/>
            <a:ext cx="266700" cy="266700"/>
            <a:chOff x="6554897" y="1777784"/>
            <a:chExt cx="266700" cy="266700"/>
          </a:xfrm>
        </p:grpSpPr>
        <p:sp>
          <p:nvSpPr>
            <p:cNvPr id="14" name="Прямоугольник 13"/>
            <p:cNvSpPr/>
            <p:nvPr userDrawn="1"/>
          </p:nvSpPr>
          <p:spPr>
            <a:xfrm rot="5400000">
              <a:off x="6554897" y="1777784"/>
              <a:ext cx="266700" cy="26670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5" name="Прямая соединительная линия 14"/>
            <p:cNvCxnSpPr/>
            <p:nvPr userDrawn="1"/>
          </p:nvCxnSpPr>
          <p:spPr>
            <a:xfrm rot="2876227" flipH="1" flipV="1">
              <a:off x="6589822" y="1822234"/>
              <a:ext cx="196850" cy="177800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 userDrawn="1"/>
          </p:nvCxnSpPr>
          <p:spPr>
            <a:xfrm rot="8276227" flipH="1" flipV="1">
              <a:off x="6589822" y="1822234"/>
              <a:ext cx="196850" cy="177800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Прямоугольник с двумя скругленными соседними углами 16"/>
          <p:cNvSpPr/>
          <p:nvPr userDrawn="1">
            <p:custDataLst>
              <p:tags r:id="rId5"/>
            </p:custDataLst>
          </p:nvPr>
        </p:nvSpPr>
        <p:spPr>
          <a:xfrm rot="16200000">
            <a:off x="571500" y="350838"/>
            <a:ext cx="266700" cy="1155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Урок 16</a:t>
            </a:r>
          </a:p>
        </p:txBody>
      </p:sp>
      <p:grpSp>
        <p:nvGrpSpPr>
          <p:cNvPr id="18" name="Группа 66"/>
          <p:cNvGrpSpPr>
            <a:grpSpLocks/>
          </p:cNvGrpSpPr>
          <p:nvPr userDrawn="1">
            <p:custDataLst>
              <p:tags r:id="rId6"/>
            </p:custDataLst>
          </p:nvPr>
        </p:nvGrpSpPr>
        <p:grpSpPr bwMode="auto">
          <a:xfrm>
            <a:off x="127000" y="6475413"/>
            <a:ext cx="1155700" cy="304800"/>
            <a:chOff x="1710254" y="3251200"/>
            <a:chExt cx="1155700" cy="304604"/>
          </a:xfrm>
        </p:grpSpPr>
        <p:sp>
          <p:nvSpPr>
            <p:cNvPr id="19" name="Прямоугольник с двумя скругленными соседними углами 18"/>
            <p:cNvSpPr/>
            <p:nvPr userDrawn="1"/>
          </p:nvSpPr>
          <p:spPr>
            <a:xfrm rot="16200000">
              <a:off x="2154840" y="2824065"/>
              <a:ext cx="266529" cy="1155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0" name="TextBox 19"/>
            <p:cNvSpPr txBox="1">
              <a:spLocks noChangeArrowheads="1"/>
            </p:cNvSpPr>
            <p:nvPr userDrawn="1"/>
          </p:nvSpPr>
          <p:spPr bwMode="auto">
            <a:xfrm>
              <a:off x="1772167" y="3251200"/>
              <a:ext cx="1044575" cy="304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fld id="{9F0FAA6D-2611-439D-A951-543B076FE217}" type="datetime1">
                <a:rPr lang="ru-RU" sz="1400">
                  <a:solidFill>
                    <a:srgbClr val="536142"/>
                  </a:solidFill>
                  <a:latin typeface="Cambria" pitchFamily="18" charset="0"/>
                </a:rPr>
                <a:pPr>
                  <a:defRPr/>
                </a:pPr>
                <a:t>11.04.2012</a:t>
              </a:fld>
              <a:endParaRPr lang="ru-RU" sz="1400">
                <a:solidFill>
                  <a:srgbClr val="536142"/>
                </a:solidFill>
                <a:latin typeface="Cambria" pitchFamily="18" charset="0"/>
              </a:endParaRPr>
            </a:p>
          </p:txBody>
        </p:sp>
      </p:grpSp>
      <p:sp>
        <p:nvSpPr>
          <p:cNvPr id="21" name="Прямоугольник 20">
            <a:hlinkClick r:id="" action="ppaction://hlinkshowjump?jump=previousslide"/>
          </p:cNvPr>
          <p:cNvSpPr/>
          <p:nvPr userDrawn="1"/>
        </p:nvSpPr>
        <p:spPr>
          <a:xfrm>
            <a:off x="7772400" y="6500813"/>
            <a:ext cx="577850" cy="266700"/>
          </a:xfrm>
          <a:prstGeom prst="rect">
            <a:avLst/>
          </a:prstGeom>
          <a:solidFill>
            <a:srgbClr val="A5B592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>
            <a:hlinkClick r:id="" action="ppaction://hlinkshowjump?jump=nextslide"/>
          </p:cNvPr>
          <p:cNvSpPr/>
          <p:nvPr userDrawn="1"/>
        </p:nvSpPr>
        <p:spPr>
          <a:xfrm>
            <a:off x="8439150" y="6500813"/>
            <a:ext cx="577850" cy="266700"/>
          </a:xfrm>
          <a:prstGeom prst="rect">
            <a:avLst/>
          </a:prstGeom>
          <a:solidFill>
            <a:srgbClr val="A5B592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Прямоугольник 22">
            <a:hlinkClick r:id="" action="ppaction://hlinkshowjump?jump=endshow"/>
          </p:cNvPr>
          <p:cNvSpPr/>
          <p:nvPr userDrawn="1"/>
        </p:nvSpPr>
        <p:spPr>
          <a:xfrm>
            <a:off x="8596313" y="796925"/>
            <a:ext cx="376237" cy="266700"/>
          </a:xfrm>
          <a:prstGeom prst="rect">
            <a:avLst/>
          </a:prstGeom>
          <a:solidFill>
            <a:srgbClr val="A5B592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Прямоугольник с двумя скругленными соседними углами 23"/>
          <p:cNvSpPr/>
          <p:nvPr userDrawn="1"/>
        </p:nvSpPr>
        <p:spPr bwMode="auto">
          <a:xfrm>
            <a:off x="7094538" y="6494463"/>
            <a:ext cx="584200" cy="254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ПС </a:t>
            </a:r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Титульный лист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6350"/>
            <a:ext cx="9144000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0" y="230188"/>
            <a:ext cx="9144000" cy="63992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cxnSp>
        <p:nvCxnSpPr>
          <p:cNvPr id="4" name="Прямая соединительная линия 3"/>
          <p:cNvCxnSpPr/>
          <p:nvPr userDrawn="1"/>
        </p:nvCxnSpPr>
        <p:spPr>
          <a:xfrm>
            <a:off x="0" y="6630988"/>
            <a:ext cx="9144000" cy="1587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 userDrawn="1"/>
        </p:nvCxnSpPr>
        <p:spPr>
          <a:xfrm>
            <a:off x="0" y="228600"/>
            <a:ext cx="9144000" cy="1588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с двумя скругленными соседними углами 5"/>
          <p:cNvSpPr/>
          <p:nvPr userDrawn="1"/>
        </p:nvSpPr>
        <p:spPr>
          <a:xfrm rot="5400000">
            <a:off x="8594725" y="6340475"/>
            <a:ext cx="266700" cy="57785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7" name="Прямая со стрелкой 6"/>
          <p:cNvCxnSpPr/>
          <p:nvPr userDrawn="1"/>
        </p:nvCxnSpPr>
        <p:spPr>
          <a:xfrm rot="10800000" flipH="1" flipV="1">
            <a:off x="8528050" y="6629400"/>
            <a:ext cx="355600" cy="4763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>
            <a:hlinkClick r:id="" action="ppaction://hlinkshowjump?jump=nextslide"/>
          </p:cNvPr>
          <p:cNvSpPr/>
          <p:nvPr userDrawn="1"/>
        </p:nvSpPr>
        <p:spPr>
          <a:xfrm>
            <a:off x="8439150" y="6500813"/>
            <a:ext cx="577850" cy="266700"/>
          </a:xfrm>
          <a:prstGeom prst="rect">
            <a:avLst/>
          </a:prstGeom>
          <a:solidFill>
            <a:srgbClr val="A5B592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6665111-0E72-485C-A24C-9DE1742A0B17}" type="datetimeFigureOut">
              <a:rPr lang="ru-RU"/>
              <a:pPr>
                <a:defRPr/>
              </a:pPr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68C8B9D-F1E7-4BC6-AF46-E1DB53C2C8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</p:sldLayoutIdLst>
  <p:transition advClick="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5" Type="http://schemas.openxmlformats.org/officeDocument/2006/relationships/hyperlink" Target="&#1055;&#1088;&#1080;&#1083;&#1086;&#1078;&#1077;&#1085;&#1080;&#1077;%20&#1082;%20&#1091;&#1088;&#1086;&#1082;&#1091;/&#1058;&#1077;&#1089;&#1090;/&#1058;&#1077;&#1089;&#1090;_&#1055;&#1077;&#1088;&#1080;&#1086;&#1076;&#1080;&#1095;&#1077;&#1089;&#1082;&#1086;&#1077;%20&#1080;&#1079;&#1084;&#1077;&#1085;&#1077;&#1085;&#1080;&#1077;%20&#1089;&#1074;&#1086;&#1081;&#1089;&#1090;&#1074;%20&#1101;&#1083;&#1077;&#1084;&#1077;&#1085;&#1090;&#1086;&#1074;%20&#1080;%20&#1087;&#1088;&#1086;&#1089;&#1090;&#1099;&#1093;%20&#1074;&#1077;&#1097;&#1077;&#1089;&#1090;&#1074;_.ppt" TargetMode="External"/><Relationship Id="rId4" Type="http://schemas.openxmlformats.org/officeDocument/2006/relationships/hyperlink" Target="&#1055;&#1088;&#1080;&#1083;&#1086;&#1078;&#1077;&#1085;&#1080;&#1077;%20&#1082;%20&#1091;&#1088;&#1086;&#1082;&#1091;/&#1058;&#1072;&#1073;&#1083;&#1080;&#1094;&#1072;/&#1055;&#1077;&#1088;&#1080;&#1086;&#1076;&#1080;&#1095;&#1077;&#1089;&#1082;&#1072;&#1103;%20&#1089;&#1080;&#1089;&#1090;&#1077;&#1090;&#1072;%20&#1093;&#1080;&#1084;&#1080;&#1095;&#1077;&#1089;&#1082;&#1080;&#1093;%20&#1101;&#1083;&#1077;&#1084;&#1077;&#1085;&#1090;&#1086;&#1074;.ppt#2. &#1057;&#1083;&#1072;&#1081;&#1076; 2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hyperlink" Target="&#1055;&#1088;&#1080;&#1083;&#1086;&#1078;&#1077;&#1085;&#1080;&#1077;%20&#1082;%20&#1091;&#1088;&#1086;&#1082;&#1091;/&#1058;&#1072;&#1073;&#1083;&#1080;&#1094;&#1072;/&#1055;&#1077;&#1088;&#1080;&#1086;&#1076;&#1080;&#1095;&#1077;&#1089;&#1082;&#1072;&#1103;%20&#1089;&#1080;&#1089;&#1090;&#1077;&#1090;&#1072;%20&#1093;&#1080;&#1084;&#1080;&#1095;&#1077;&#1089;&#1082;&#1080;&#1093;%20&#1101;&#1083;&#1077;&#1084;&#1077;&#1085;&#1090;&#1086;&#1074;.ppt#2. &#1057;&#1083;&#1072;&#1081;&#1076; 2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hyperlink" Target="&#1055;&#1088;&#1080;&#1083;&#1086;&#1078;&#1077;&#1085;&#1080;&#1077;%20&#1082;%20&#1091;&#1088;&#1086;&#1082;&#1091;/&#1058;&#1072;&#1073;&#1083;&#1080;&#1094;&#1072;/&#1055;&#1077;&#1088;&#1080;&#1086;&#1076;&#1080;&#1095;&#1077;&#1089;&#1082;&#1072;&#1103;%20&#1089;&#1080;&#1089;&#1090;&#1077;&#1090;&#1072;%20&#1093;&#1080;&#1084;&#1080;&#1095;&#1077;&#1089;&#1082;&#1080;&#1093;%20&#1101;&#1083;&#1077;&#1084;&#1077;&#1085;&#1090;&#1086;&#1074;.ppt#2. &#1057;&#1083;&#1072;&#1081;&#1076; 2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hyperlink" Target="&#1055;&#1088;&#1080;&#1083;&#1086;&#1078;&#1077;&#1085;&#1080;&#1077;%20&#1082;%20&#1091;&#1088;&#1086;&#1082;&#1091;/&#1058;&#1072;&#1073;&#1083;&#1080;&#1094;&#1072;/&#1055;&#1077;&#1088;&#1080;&#1086;&#1076;&#1080;&#1095;&#1077;&#1089;&#1082;&#1072;&#1103;%20&#1089;&#1080;&#1089;&#1090;&#1077;&#1090;&#1072;%20&#1093;&#1080;&#1084;&#1080;&#1095;&#1077;&#1089;&#1082;&#1080;&#1093;%20&#1101;&#1083;&#1077;&#1084;&#1077;&#1085;&#1090;&#1086;&#1074;.ppt#2. &#1057;&#1083;&#1072;&#1081;&#1076; 2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hyperlink" Target="&#1055;&#1088;&#1080;&#1083;&#1086;&#1078;&#1077;&#1085;&#1080;&#1077;%20&#1082;%20&#1091;&#1088;&#1086;&#1082;&#1091;/&#1058;&#1072;&#1073;&#1083;&#1080;&#1094;&#1072;/&#1055;&#1077;&#1088;&#1080;&#1086;&#1076;&#1080;&#1095;&#1077;&#1089;&#1082;&#1072;&#1103;%20&#1089;&#1080;&#1089;&#1090;&#1077;&#1090;&#1072;%20&#1093;&#1080;&#1084;&#1080;&#1095;&#1077;&#1089;&#1082;&#1080;&#1093;%20&#1101;&#1083;&#1077;&#1084;&#1077;&#1085;&#1090;&#1086;&#1074;.ppt#2. &#1057;&#1083;&#1072;&#1081;&#1076; 2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control" Target="../activeX/activeX1.xml"/><Relationship Id="rId7" Type="http://schemas.openxmlformats.org/officeDocument/2006/relationships/image" Target="../media/image2.png"/><Relationship Id="rId2" Type="http://schemas.openxmlformats.org/officeDocument/2006/relationships/tags" Target="../tags/tag15.xml"/><Relationship Id="rId1" Type="http://schemas.openxmlformats.org/officeDocument/2006/relationships/vmlDrawing" Target="../drawings/vmlDrawing1.vml"/><Relationship Id="rId6" Type="http://schemas.openxmlformats.org/officeDocument/2006/relationships/hyperlink" Target="&#1055;&#1088;&#1080;&#1083;&#1086;&#1078;&#1077;&#1085;&#1080;&#1077;%20&#1082;%20&#1091;&#1088;&#1086;&#1082;&#1091;/&#1058;&#1072;&#1073;&#1083;&#1080;&#1094;&#1072;/&#1055;&#1077;&#1088;&#1080;&#1086;&#1076;&#1080;&#1095;&#1077;&#1089;&#1082;&#1072;&#1103;%20&#1089;&#1080;&#1089;&#1090;&#1077;&#1090;&#1072;%20&#1093;&#1080;&#1084;&#1080;&#1095;&#1077;&#1089;&#1082;&#1080;&#1093;%20&#1101;&#1083;&#1077;&#1084;&#1077;&#1085;&#1090;&#1086;&#1074;.ppt#2. &#1057;&#1083;&#1072;&#1081;&#1076; 2" TargetMode="External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hyperlink" Target="http://flashchem.ucoz.net/Beginners/cont_Lewis.html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6" Type="http://schemas.openxmlformats.org/officeDocument/2006/relationships/hyperlink" Target="&#1055;&#1088;&#1080;&#1083;&#1086;&#1078;&#1077;&#1085;&#1080;&#1077;%20&#1082;%20&#1091;&#1088;&#1086;&#1082;&#1091;/FlashchemLego/FlashchemLego.ppt#2. &#1057;&#1083;&#1072;&#1081;&#1076; 2" TargetMode="External"/><Relationship Id="rId5" Type="http://schemas.openxmlformats.org/officeDocument/2006/relationships/image" Target="../media/image5.png"/><Relationship Id="rId4" Type="http://schemas.openxmlformats.org/officeDocument/2006/relationships/hyperlink" Target="&#1055;&#1088;&#1080;&#1083;&#1086;&#1078;&#1077;&#1085;&#1080;&#1077;%20&#1082;%20&#1091;&#1088;&#1086;&#1082;&#1091;/&#1058;&#1072;&#1073;&#1083;&#1080;&#1094;&#1072;/&#1055;&#1077;&#1088;&#1080;&#1086;&#1076;&#1080;&#1095;&#1077;&#1089;&#1082;&#1072;&#1103;%20&#1089;&#1080;&#1089;&#1090;&#1077;&#1090;&#1072;%20&#1093;&#1080;&#1084;&#1080;&#1095;&#1077;&#1089;&#1082;&#1080;&#1093;%20&#1101;&#1083;&#1077;&#1084;&#1077;&#1085;&#1090;&#1086;&#1074;.ppt#2. &#1057;&#1083;&#1072;&#1081;&#1076; 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2562225"/>
            <a:ext cx="9144000" cy="1395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ts val="7700"/>
              </a:lnSpc>
              <a:defRPr/>
            </a:pPr>
            <a:endParaRPr lang="ru-RU" sz="16600" b="1" spc="-150" dirty="0">
              <a:ln w="12700">
                <a:solidFill>
                  <a:srgbClr val="002060"/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0" y="1562100"/>
            <a:ext cx="9144000" cy="341497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ts val="8500"/>
              </a:lnSpc>
              <a:defRPr/>
            </a:pPr>
            <a:r>
              <a:rPr lang="ru-RU" sz="9600" b="1" spc="-150" dirty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Ионы и ионная химическая связь</a:t>
            </a:r>
          </a:p>
        </p:txBody>
      </p:sp>
      <p:sp>
        <p:nvSpPr>
          <p:cNvPr id="4" name="Рамка 3"/>
          <p:cNvSpPr/>
          <p:nvPr/>
        </p:nvSpPr>
        <p:spPr>
          <a:xfrm>
            <a:off x="3416300" y="5562600"/>
            <a:ext cx="2489200" cy="4445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tx1"/>
                </a:solidFill>
              </a:rPr>
              <a:t>Prezentacii.com</a:t>
            </a: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04800" y="1082675"/>
            <a:ext cx="88392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3600" dirty="0">
                <a:latin typeface="+mn-lt"/>
              </a:rPr>
              <a:t>Проверка знаний</a:t>
            </a:r>
          </a:p>
        </p:txBody>
      </p:sp>
      <p:sp>
        <p:nvSpPr>
          <p:cNvPr id="42" name="Прямоугольник 41">
            <a:hlinkClick r:id="rId4" action="ppaction://hlinkpres?slideindex=2&amp;slidetitle=Слайд 2" tooltip="Периодическая система химических элементов Д.И. Менделеева"/>
          </p:cNvPr>
          <p:cNvSpPr/>
          <p:nvPr/>
        </p:nvSpPr>
        <p:spPr>
          <a:xfrm>
            <a:off x="7088188" y="6450013"/>
            <a:ext cx="571500" cy="334962"/>
          </a:xfrm>
          <a:prstGeom prst="rect">
            <a:avLst/>
          </a:prstGeom>
          <a:solidFill>
            <a:srgbClr val="A5B592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6148" name="Группа 49"/>
          <p:cNvGrpSpPr>
            <a:grpSpLocks/>
          </p:cNvGrpSpPr>
          <p:nvPr/>
        </p:nvGrpSpPr>
        <p:grpSpPr bwMode="auto">
          <a:xfrm>
            <a:off x="385763" y="1789113"/>
            <a:ext cx="8439150" cy="4578350"/>
            <a:chOff x="385589" y="1788757"/>
            <a:chExt cx="8438587" cy="4578992"/>
          </a:xfrm>
        </p:grpSpPr>
        <p:sp>
          <p:nvSpPr>
            <p:cNvPr id="12" name="Прямоугольник с двумя скругленными соседними углами 11"/>
            <p:cNvSpPr/>
            <p:nvPr/>
          </p:nvSpPr>
          <p:spPr>
            <a:xfrm>
              <a:off x="2490474" y="1850678"/>
              <a:ext cx="2169967" cy="555703"/>
            </a:xfrm>
            <a:prstGeom prst="round2SameRect">
              <a:avLst>
                <a:gd name="adj1" fmla="val 26728"/>
                <a:gd name="adj2" fmla="val 0"/>
              </a:avLst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13" name="Прямоугольник с двумя скругленными соседними углами 12"/>
            <p:cNvSpPr/>
            <p:nvPr/>
          </p:nvSpPr>
          <p:spPr>
            <a:xfrm>
              <a:off x="385589" y="2301591"/>
              <a:ext cx="8438587" cy="4066158"/>
            </a:xfrm>
            <a:prstGeom prst="round2SameRect">
              <a:avLst>
                <a:gd name="adj1" fmla="val 0"/>
                <a:gd name="adj2" fmla="val 4178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14" name="Прямоугольник с двумя скругленными соседними углами 13"/>
            <p:cNvSpPr/>
            <p:nvPr/>
          </p:nvSpPr>
          <p:spPr>
            <a:xfrm>
              <a:off x="385589" y="1850678"/>
              <a:ext cx="2169967" cy="638264"/>
            </a:xfrm>
            <a:prstGeom prst="round2SameRect">
              <a:avLst>
                <a:gd name="adj1" fmla="val 26728"/>
                <a:gd name="adj2" fmla="val 0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15" name="Прямоугольник с двумя скругленными соседними углами 14"/>
            <p:cNvSpPr/>
            <p:nvPr/>
          </p:nvSpPr>
          <p:spPr>
            <a:xfrm>
              <a:off x="396700" y="2312705"/>
              <a:ext cx="2169968" cy="639852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17" name="Прямоугольник 22"/>
            <p:cNvSpPr>
              <a:spLocks noChangeArrowheads="1"/>
            </p:cNvSpPr>
            <p:nvPr/>
          </p:nvSpPr>
          <p:spPr bwMode="auto">
            <a:xfrm>
              <a:off x="607824" y="1798283"/>
              <a:ext cx="1027043" cy="523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just">
                <a:defRPr/>
              </a:pPr>
              <a:r>
                <a:rPr lang="ru-RU" sz="2800" dirty="0">
                  <a:solidFill>
                    <a:srgbClr val="002060"/>
                  </a:solidFill>
                  <a:latin typeface="+mj-lt"/>
                </a:rPr>
                <a:t>Устно</a:t>
              </a:r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 rot="10800000" flipH="1">
              <a:off x="385589" y="2315881"/>
              <a:ext cx="8438587" cy="158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Прямоугольник 44"/>
            <p:cNvSpPr>
              <a:spLocks noChangeArrowheads="1"/>
            </p:cNvSpPr>
            <p:nvPr/>
          </p:nvSpPr>
          <p:spPr bwMode="auto">
            <a:xfrm>
              <a:off x="2630164" y="1788757"/>
              <a:ext cx="796872" cy="523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just">
                <a:defRPr/>
              </a:pPr>
              <a:r>
                <a:rPr lang="ru-RU" sz="2800" dirty="0">
                  <a:solidFill>
                    <a:srgbClr val="002060"/>
                  </a:solidFill>
                  <a:latin typeface="+mj-lt"/>
                </a:rPr>
                <a:t>Тест</a:t>
              </a: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561975" y="2495550"/>
            <a:ext cx="8232775" cy="3786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 algn="just">
              <a:buFontTx/>
              <a:buAutoNum type="arabicPeriod"/>
              <a:defRPr/>
            </a:pPr>
            <a:r>
              <a:rPr lang="ru-RU" sz="2400" dirty="0">
                <a:latin typeface="+mj-lt"/>
              </a:rPr>
              <a:t>Какие изменения происходят в строении внешней электронной оболочки элементов одного периода и одной группы?</a:t>
            </a:r>
          </a:p>
          <a:p>
            <a:pPr marL="514350" indent="-514350" algn="just">
              <a:buFontTx/>
              <a:buAutoNum type="arabicPeriod"/>
              <a:defRPr/>
            </a:pPr>
            <a:r>
              <a:rPr lang="ru-RU" sz="2400" dirty="0">
                <a:latin typeface="+mj-lt"/>
              </a:rPr>
              <a:t>Как изменяется число энергетических уровней у элементов одного периода и одной группы?</a:t>
            </a:r>
          </a:p>
          <a:p>
            <a:pPr marL="514350" indent="-514350" algn="just">
              <a:buFontTx/>
              <a:buAutoNum type="arabicPeriod"/>
              <a:defRPr/>
            </a:pPr>
            <a:r>
              <a:rPr lang="ru-RU" sz="2400" dirty="0">
                <a:latin typeface="+mj-lt"/>
              </a:rPr>
              <a:t>Какие свойства элемента называются металлическими?</a:t>
            </a:r>
          </a:p>
          <a:p>
            <a:pPr marL="514350" indent="-514350" algn="just">
              <a:buFontTx/>
              <a:buAutoNum type="arabicPeriod"/>
              <a:defRPr/>
            </a:pPr>
            <a:r>
              <a:rPr lang="ru-RU" sz="2400" dirty="0">
                <a:latin typeface="+mj-lt"/>
              </a:rPr>
              <a:t>Как изменяются металлические свойства элементов в периодах и группах?</a:t>
            </a:r>
            <a:endParaRPr lang="en-US" sz="2400" dirty="0">
              <a:latin typeface="+mj-lt"/>
            </a:endParaRPr>
          </a:p>
          <a:p>
            <a:pPr marL="514350" indent="-514350" algn="just">
              <a:buFontTx/>
              <a:buAutoNum type="arabicPeriod"/>
              <a:defRPr/>
            </a:pPr>
            <a:r>
              <a:rPr lang="ru-RU" sz="2400" dirty="0">
                <a:latin typeface="+mj-lt"/>
              </a:rPr>
              <a:t>В чем суть периодического изменения свойств химических элементов?</a:t>
            </a:r>
          </a:p>
        </p:txBody>
      </p:sp>
      <p:sp>
        <p:nvSpPr>
          <p:cNvPr id="26" name="Прямоугольник 25">
            <a:hlinkClick r:id="rId5" action="ppaction://hlinkpres?slideindex=1&amp;slidetitle=" tooltip="Тестовый контроль знаний."/>
          </p:cNvPr>
          <p:cNvSpPr/>
          <p:nvPr/>
        </p:nvSpPr>
        <p:spPr>
          <a:xfrm>
            <a:off x="2557463" y="1873250"/>
            <a:ext cx="2103437" cy="461963"/>
          </a:xfrm>
          <a:prstGeom prst="rect">
            <a:avLst/>
          </a:prstGeom>
          <a:solidFill>
            <a:srgbClr val="A5B592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8" name="TextBox 17"/>
          <p:cNvSpPr txBox="1"/>
          <p:nvPr>
            <p:custDataLst>
              <p:tags r:id="rId1"/>
            </p:custDataLst>
          </p:nvPr>
        </p:nvSpPr>
        <p:spPr>
          <a:xfrm>
            <a:off x="1422400" y="95250"/>
            <a:ext cx="7721600" cy="663436"/>
          </a:xfrm>
          <a:prstGeom prst="rect">
            <a:avLst/>
          </a:prstGeom>
          <a:noFill/>
        </p:spPr>
        <p:txBody>
          <a:bodyPr wrap="none">
            <a:prstTxWarp prst="textPlain">
              <a:avLst/>
            </a:prstTxWarp>
            <a:spAutoFit/>
          </a:bodyPr>
          <a:lstStyle/>
          <a:p>
            <a:pPr>
              <a:defRPr/>
            </a:pPr>
            <a:r>
              <a:rPr lang="ru-RU" sz="4000" b="1" spc="-15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25400" dir="2160000" algn="tl">
                    <a:srgbClr val="000000">
                      <a:alpha val="28000"/>
                    </a:srgbClr>
                  </a:outerShdw>
                </a:effectLst>
                <a:latin typeface="+mn-lt"/>
              </a:rPr>
              <a:t>Ионы и ионная химическая связь.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>
            <a:hlinkClick r:id="rId4" action="ppaction://hlinkpres?slideindex=2&amp;slidetitle=Слайд 2" tooltip="Периодическая система химических элементов Д.И. Менделеева"/>
          </p:cNvPr>
          <p:cNvSpPr/>
          <p:nvPr/>
        </p:nvSpPr>
        <p:spPr>
          <a:xfrm>
            <a:off x="7088188" y="6450013"/>
            <a:ext cx="571500" cy="334962"/>
          </a:xfrm>
          <a:prstGeom prst="rect">
            <a:avLst/>
          </a:prstGeom>
          <a:solidFill>
            <a:srgbClr val="A5B592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TextBox 17"/>
          <p:cNvSpPr txBox="1"/>
          <p:nvPr>
            <p:custDataLst>
              <p:tags r:id="rId1"/>
            </p:custDataLst>
          </p:nvPr>
        </p:nvSpPr>
        <p:spPr>
          <a:xfrm>
            <a:off x="1422400" y="95250"/>
            <a:ext cx="7721600" cy="663436"/>
          </a:xfrm>
          <a:prstGeom prst="rect">
            <a:avLst/>
          </a:prstGeom>
          <a:noFill/>
        </p:spPr>
        <p:txBody>
          <a:bodyPr wrap="none">
            <a:prstTxWarp prst="textPlain">
              <a:avLst/>
            </a:prstTxWarp>
            <a:spAutoFit/>
          </a:bodyPr>
          <a:lstStyle/>
          <a:p>
            <a:pPr>
              <a:defRPr/>
            </a:pPr>
            <a:r>
              <a:rPr lang="ru-RU" sz="4000" b="1" spc="-15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25400" dir="2160000" algn="tl">
                    <a:srgbClr val="000000">
                      <a:alpha val="28000"/>
                    </a:srgbClr>
                  </a:outerShdw>
                </a:effectLst>
                <a:latin typeface="+mn-lt"/>
              </a:rPr>
              <a:t>Ионы и ионная химическая связь. 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304800" y="1082675"/>
            <a:ext cx="88392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en-US" sz="3600" dirty="0">
                <a:latin typeface="+mn-lt"/>
              </a:rPr>
              <a:t>I. </a:t>
            </a:r>
            <a:r>
              <a:rPr lang="ru-RU" sz="3600" dirty="0">
                <a:latin typeface="+mn-lt"/>
              </a:rPr>
              <a:t>Ионная связь</a:t>
            </a:r>
          </a:p>
        </p:txBody>
      </p:sp>
      <p:grpSp>
        <p:nvGrpSpPr>
          <p:cNvPr id="2" name="Группа 265"/>
          <p:cNvGrpSpPr>
            <a:grpSpLocks/>
          </p:cNvGrpSpPr>
          <p:nvPr/>
        </p:nvGrpSpPr>
        <p:grpSpPr bwMode="auto">
          <a:xfrm>
            <a:off x="127000" y="1784350"/>
            <a:ext cx="8890000" cy="1600200"/>
            <a:chOff x="127000" y="1784350"/>
            <a:chExt cx="8890000" cy="1600200"/>
          </a:xfrm>
        </p:grpSpPr>
        <p:sp>
          <p:nvSpPr>
            <p:cNvPr id="264" name="Скругленный прямоугольник 263"/>
            <p:cNvSpPr/>
            <p:nvPr/>
          </p:nvSpPr>
          <p:spPr bwMode="auto">
            <a:xfrm>
              <a:off x="127000" y="1784350"/>
              <a:ext cx="8890000" cy="1600200"/>
            </a:xfrm>
            <a:prstGeom prst="roundRect">
              <a:avLst>
                <a:gd name="adj" fmla="val 8913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62" name="TextBox 261"/>
            <p:cNvSpPr txBox="1"/>
            <p:nvPr/>
          </p:nvSpPr>
          <p:spPr bwMode="auto">
            <a:xfrm>
              <a:off x="127000" y="2139950"/>
              <a:ext cx="8890000" cy="10779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ru-RU" sz="3200" dirty="0">
                  <a:latin typeface="+mj-lt"/>
                </a:rPr>
                <a:t>	</a:t>
              </a:r>
              <a:r>
                <a:rPr lang="ru-RU" sz="3200" b="1" dirty="0">
                  <a:latin typeface="+mj-lt"/>
                </a:rPr>
                <a:t>Ионной</a:t>
              </a:r>
              <a:r>
                <a:rPr lang="ru-RU" sz="3200" dirty="0">
                  <a:latin typeface="+mj-lt"/>
                </a:rPr>
                <a:t> называется химическая связь, образующуюся между ионами.</a:t>
              </a:r>
            </a:p>
          </p:txBody>
        </p:sp>
        <p:sp>
          <p:nvSpPr>
            <p:cNvPr id="265" name="TextBox 264"/>
            <p:cNvSpPr txBox="1"/>
            <p:nvPr/>
          </p:nvSpPr>
          <p:spPr>
            <a:xfrm>
              <a:off x="127000" y="1784350"/>
              <a:ext cx="1660525" cy="9239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i="1" u="sng" dirty="0">
                  <a:latin typeface="+mj-lt"/>
                </a:rPr>
                <a:t>Определение:</a:t>
              </a:r>
              <a:r>
                <a:rPr lang="ru-RU" i="1" dirty="0">
                  <a:latin typeface="+mj-lt"/>
                </a:rPr>
                <a:t>  </a:t>
              </a:r>
            </a:p>
            <a:p>
              <a:pPr>
                <a:defRPr/>
              </a:pPr>
              <a:r>
                <a:rPr lang="ru-RU" i="1" dirty="0">
                  <a:latin typeface="+mj-lt"/>
                </a:rPr>
                <a:t>        </a:t>
              </a:r>
            </a:p>
            <a:p>
              <a:pPr>
                <a:defRPr/>
              </a:pPr>
              <a:r>
                <a:rPr lang="ru-RU" i="1" dirty="0">
                  <a:latin typeface="+mj-lt"/>
                </a:rPr>
                <a:t>        </a:t>
              </a:r>
              <a:endParaRPr lang="ru-RU" dirty="0">
                <a:latin typeface="+mj-lt"/>
              </a:endParaRPr>
            </a:p>
          </p:txBody>
        </p:sp>
      </p:grpSp>
      <p:grpSp>
        <p:nvGrpSpPr>
          <p:cNvPr id="3" name="Группа 266"/>
          <p:cNvGrpSpPr>
            <a:grpSpLocks/>
          </p:cNvGrpSpPr>
          <p:nvPr/>
        </p:nvGrpSpPr>
        <p:grpSpPr bwMode="auto">
          <a:xfrm>
            <a:off x="127000" y="3473450"/>
            <a:ext cx="8890000" cy="1600200"/>
            <a:chOff x="127000" y="1784350"/>
            <a:chExt cx="8890000" cy="1600200"/>
          </a:xfrm>
        </p:grpSpPr>
        <p:sp>
          <p:nvSpPr>
            <p:cNvPr id="268" name="Скругленный прямоугольник 267"/>
            <p:cNvSpPr/>
            <p:nvPr/>
          </p:nvSpPr>
          <p:spPr bwMode="auto">
            <a:xfrm>
              <a:off x="127000" y="1784350"/>
              <a:ext cx="8890000" cy="1600200"/>
            </a:xfrm>
            <a:prstGeom prst="roundRect">
              <a:avLst>
                <a:gd name="adj" fmla="val 8913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69" name="TextBox 268"/>
            <p:cNvSpPr txBox="1"/>
            <p:nvPr/>
          </p:nvSpPr>
          <p:spPr bwMode="auto">
            <a:xfrm>
              <a:off x="127000" y="2139950"/>
              <a:ext cx="8890000" cy="10779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ru-RU" sz="3200" dirty="0">
                  <a:latin typeface="+mj-lt"/>
                </a:rPr>
                <a:t>	</a:t>
              </a:r>
              <a:r>
                <a:rPr lang="ru-RU" sz="3200" b="1" dirty="0">
                  <a:latin typeface="+mj-lt"/>
                </a:rPr>
                <a:t>Ион</a:t>
              </a:r>
              <a:r>
                <a:rPr lang="ru-RU" sz="3200" dirty="0">
                  <a:latin typeface="+mj-lt"/>
                </a:rPr>
                <a:t> – это частица образующаяся в результате отдачи или принятия электрона. </a:t>
              </a:r>
            </a:p>
          </p:txBody>
        </p:sp>
        <p:sp>
          <p:nvSpPr>
            <p:cNvPr id="270" name="TextBox 269"/>
            <p:cNvSpPr txBox="1"/>
            <p:nvPr/>
          </p:nvSpPr>
          <p:spPr>
            <a:xfrm>
              <a:off x="127000" y="1784350"/>
              <a:ext cx="1660525" cy="9239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i="1" u="sng" dirty="0">
                  <a:latin typeface="+mj-lt"/>
                </a:rPr>
                <a:t>Определение:</a:t>
              </a:r>
              <a:r>
                <a:rPr lang="ru-RU" i="1" dirty="0">
                  <a:latin typeface="+mj-lt"/>
                </a:rPr>
                <a:t>  </a:t>
              </a:r>
            </a:p>
            <a:p>
              <a:pPr>
                <a:defRPr/>
              </a:pPr>
              <a:r>
                <a:rPr lang="ru-RU" i="1" dirty="0">
                  <a:latin typeface="+mj-lt"/>
                </a:rPr>
                <a:t>        </a:t>
              </a:r>
            </a:p>
            <a:p>
              <a:pPr>
                <a:defRPr/>
              </a:pPr>
              <a:r>
                <a:rPr lang="ru-RU" i="1" dirty="0">
                  <a:latin typeface="+mj-lt"/>
                </a:rPr>
                <a:t>        </a:t>
              </a:r>
              <a:endParaRPr lang="ru-RU" dirty="0">
                <a:latin typeface="+mj-lt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>
            <a:hlinkClick r:id="rId4" action="ppaction://hlinkpres?slideindex=2&amp;slidetitle=Слайд 2" tooltip="Периодическая система химических элементов Д.И. Менделеева"/>
          </p:cNvPr>
          <p:cNvSpPr/>
          <p:nvPr/>
        </p:nvSpPr>
        <p:spPr>
          <a:xfrm>
            <a:off x="7088188" y="6450013"/>
            <a:ext cx="571500" cy="334962"/>
          </a:xfrm>
          <a:prstGeom prst="rect">
            <a:avLst/>
          </a:prstGeom>
          <a:solidFill>
            <a:srgbClr val="A5B592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TextBox 17"/>
          <p:cNvSpPr txBox="1"/>
          <p:nvPr>
            <p:custDataLst>
              <p:tags r:id="rId1"/>
            </p:custDataLst>
          </p:nvPr>
        </p:nvSpPr>
        <p:spPr>
          <a:xfrm>
            <a:off x="1422400" y="95250"/>
            <a:ext cx="7721600" cy="663436"/>
          </a:xfrm>
          <a:prstGeom prst="rect">
            <a:avLst/>
          </a:prstGeom>
          <a:noFill/>
        </p:spPr>
        <p:txBody>
          <a:bodyPr wrap="none">
            <a:prstTxWarp prst="textPlain">
              <a:avLst/>
            </a:prstTxWarp>
            <a:spAutoFit/>
          </a:bodyPr>
          <a:lstStyle/>
          <a:p>
            <a:pPr>
              <a:defRPr/>
            </a:pPr>
            <a:r>
              <a:rPr lang="ru-RU" sz="4000" b="1" spc="-15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25400" dir="2160000" algn="tl">
                    <a:srgbClr val="000000">
                      <a:alpha val="28000"/>
                    </a:srgbClr>
                  </a:outerShdw>
                </a:effectLst>
                <a:latin typeface="+mn-lt"/>
              </a:rPr>
              <a:t>Ионы и ионная химическая связь. 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304800" y="1082675"/>
            <a:ext cx="88392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en-US" sz="3600" dirty="0">
                <a:latin typeface="+mn-lt"/>
              </a:rPr>
              <a:t>I. </a:t>
            </a:r>
            <a:r>
              <a:rPr lang="ru-RU" sz="3600" dirty="0">
                <a:latin typeface="+mn-lt"/>
              </a:rPr>
              <a:t>Ионная связь</a:t>
            </a:r>
          </a:p>
        </p:txBody>
      </p:sp>
      <p:grpSp>
        <p:nvGrpSpPr>
          <p:cNvPr id="2" name="Группа 230"/>
          <p:cNvGrpSpPr>
            <a:grpSpLocks/>
          </p:cNvGrpSpPr>
          <p:nvPr/>
        </p:nvGrpSpPr>
        <p:grpSpPr bwMode="auto">
          <a:xfrm>
            <a:off x="127000" y="1784350"/>
            <a:ext cx="8890000" cy="4578350"/>
            <a:chOff x="127000" y="1784350"/>
            <a:chExt cx="8890000" cy="4578350"/>
          </a:xfrm>
        </p:grpSpPr>
        <p:sp>
          <p:nvSpPr>
            <p:cNvPr id="13" name="Прямоугольник с двумя скругленными соседними углами 12"/>
            <p:cNvSpPr/>
            <p:nvPr/>
          </p:nvSpPr>
          <p:spPr bwMode="auto">
            <a:xfrm>
              <a:off x="127000" y="1784350"/>
              <a:ext cx="8890000" cy="4578350"/>
            </a:xfrm>
            <a:prstGeom prst="round2SameRect">
              <a:avLst>
                <a:gd name="adj1" fmla="val 2608"/>
                <a:gd name="adj2" fmla="val 2891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27000" y="1784350"/>
              <a:ext cx="1119188" cy="3698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i="1" u="sng" dirty="0">
                  <a:latin typeface="+mj-lt"/>
                </a:rPr>
                <a:t>Пример:</a:t>
              </a:r>
              <a:r>
                <a:rPr lang="ru-RU" i="1" dirty="0">
                  <a:latin typeface="+mj-lt"/>
                </a:rPr>
                <a:t>  </a:t>
              </a: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749300" y="2139950"/>
              <a:ext cx="6745288" cy="4619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dirty="0" err="1">
                  <a:solidFill>
                    <a:srgbClr val="000000"/>
                  </a:solidFill>
                  <a:latin typeface="+mj-lt"/>
                </a:rPr>
                <a:t>NaCl</a:t>
              </a:r>
              <a:r>
                <a:rPr lang="en-US" sz="2400" dirty="0">
                  <a:solidFill>
                    <a:srgbClr val="000000"/>
                  </a:solidFill>
                  <a:latin typeface="+mj-lt"/>
                </a:rPr>
                <a:t> – </a:t>
              </a:r>
              <a:r>
                <a:rPr lang="ru-RU" sz="2400" dirty="0">
                  <a:solidFill>
                    <a:srgbClr val="000000"/>
                  </a:solidFill>
                  <a:latin typeface="+mj-lt"/>
                </a:rPr>
                <a:t>хлорид натрия (поваренная, пищевая соль)</a:t>
              </a:r>
            </a:p>
          </p:txBody>
        </p:sp>
      </p:grpSp>
      <p:grpSp>
        <p:nvGrpSpPr>
          <p:cNvPr id="3" name="Группа 231"/>
          <p:cNvGrpSpPr>
            <a:grpSpLocks/>
          </p:cNvGrpSpPr>
          <p:nvPr/>
        </p:nvGrpSpPr>
        <p:grpSpPr bwMode="auto">
          <a:xfrm>
            <a:off x="577850" y="2984500"/>
            <a:ext cx="4430713" cy="920750"/>
            <a:chOff x="577811" y="2984500"/>
            <a:chExt cx="4430739" cy="920323"/>
          </a:xfrm>
        </p:grpSpPr>
        <p:grpSp>
          <p:nvGrpSpPr>
            <p:cNvPr id="8248" name="Группа 160"/>
            <p:cNvGrpSpPr>
              <a:grpSpLocks/>
            </p:cNvGrpSpPr>
            <p:nvPr/>
          </p:nvGrpSpPr>
          <p:grpSpPr bwMode="auto">
            <a:xfrm>
              <a:off x="577811" y="3043799"/>
              <a:ext cx="1679310" cy="848885"/>
              <a:chOff x="998517" y="4131241"/>
              <a:chExt cx="1679310" cy="848885"/>
            </a:xfrm>
          </p:grpSpPr>
          <p:sp>
            <p:nvSpPr>
              <p:cNvPr id="162" name="Дуга 161"/>
              <p:cNvSpPr/>
              <p:nvPr/>
            </p:nvSpPr>
            <p:spPr bwMode="auto">
              <a:xfrm>
                <a:off x="1757347" y="4189362"/>
                <a:ext cx="506416" cy="523632"/>
              </a:xfrm>
              <a:prstGeom prst="arc">
                <a:avLst>
                  <a:gd name="adj1" fmla="val 17740311"/>
                  <a:gd name="adj2" fmla="val 3560106"/>
                </a:avLst>
              </a:prstGeom>
              <a:noFill/>
              <a:ln w="38100" cap="flat" cmpd="sng" algn="ctr">
                <a:solidFill>
                  <a:srgbClr val="000000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ru-RU" sz="160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163" name="TextBox 162"/>
              <p:cNvSpPr txBox="1"/>
              <p:nvPr/>
            </p:nvSpPr>
            <p:spPr>
              <a:xfrm>
                <a:off x="1377932" y="4189362"/>
                <a:ext cx="762005" cy="70769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4000" dirty="0">
                    <a:solidFill>
                      <a:srgbClr val="000000"/>
                    </a:solidFill>
                    <a:latin typeface="+mj-lt"/>
                  </a:rPr>
                  <a:t>Na</a:t>
                </a:r>
                <a:endParaRPr lang="ru-RU" sz="400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164" name="TextBox 163"/>
              <p:cNvSpPr txBox="1"/>
              <p:nvPr/>
            </p:nvSpPr>
            <p:spPr>
              <a:xfrm>
                <a:off x="998517" y="4559078"/>
                <a:ext cx="547691" cy="39986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000" dirty="0">
                    <a:solidFill>
                      <a:srgbClr val="000000"/>
                    </a:solidFill>
                    <a:latin typeface="+mj-lt"/>
                  </a:rPr>
                  <a:t>+</a:t>
                </a:r>
                <a:r>
                  <a:rPr lang="en-US" dirty="0">
                    <a:solidFill>
                      <a:srgbClr val="000000"/>
                    </a:solidFill>
                    <a:latin typeface="+mj-lt"/>
                  </a:rPr>
                  <a:t>11</a:t>
                </a:r>
                <a:endParaRPr lang="ru-RU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165" name="TextBox 164"/>
              <p:cNvSpPr txBox="1"/>
              <p:nvPr/>
            </p:nvSpPr>
            <p:spPr>
              <a:xfrm>
                <a:off x="1125518" y="4130652"/>
                <a:ext cx="417515" cy="36971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dirty="0">
                    <a:solidFill>
                      <a:srgbClr val="000000"/>
                    </a:solidFill>
                    <a:latin typeface="+mj-lt"/>
                  </a:rPr>
                  <a:t>23</a:t>
                </a:r>
                <a:endParaRPr lang="ru-RU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166" name="TextBox 165"/>
              <p:cNvSpPr txBox="1"/>
              <p:nvPr/>
            </p:nvSpPr>
            <p:spPr>
              <a:xfrm>
                <a:off x="1820847" y="4138586"/>
                <a:ext cx="314327" cy="40145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dirty="0">
                    <a:solidFill>
                      <a:srgbClr val="FF0000"/>
                    </a:solidFill>
                    <a:latin typeface="+mj-lt"/>
                  </a:rPr>
                  <a:t>0</a:t>
                </a:r>
              </a:p>
            </p:txBody>
          </p:sp>
          <p:sp>
            <p:nvSpPr>
              <p:cNvPr id="167" name="Дуга 166"/>
              <p:cNvSpPr/>
              <p:nvPr/>
            </p:nvSpPr>
            <p:spPr bwMode="auto">
              <a:xfrm>
                <a:off x="1946261" y="4189362"/>
                <a:ext cx="508003" cy="523632"/>
              </a:xfrm>
              <a:prstGeom prst="arc">
                <a:avLst>
                  <a:gd name="adj1" fmla="val 17740311"/>
                  <a:gd name="adj2" fmla="val 3560106"/>
                </a:avLst>
              </a:prstGeom>
              <a:noFill/>
              <a:ln w="38100" cap="flat" cmpd="sng" algn="ctr">
                <a:solidFill>
                  <a:srgbClr val="000000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ru-RU" sz="160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168" name="Дуга 167"/>
              <p:cNvSpPr/>
              <p:nvPr/>
            </p:nvSpPr>
            <p:spPr bwMode="auto">
              <a:xfrm>
                <a:off x="2136762" y="4189362"/>
                <a:ext cx="506415" cy="523632"/>
              </a:xfrm>
              <a:prstGeom prst="arc">
                <a:avLst>
                  <a:gd name="adj1" fmla="val 17740311"/>
                  <a:gd name="adj2" fmla="val 3560106"/>
                </a:avLst>
              </a:prstGeom>
              <a:noFill/>
              <a:ln w="38100" cap="flat" cmpd="sng" algn="ctr">
                <a:solidFill>
                  <a:srgbClr val="000000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ru-RU" sz="160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169" name="TextBox 168"/>
              <p:cNvSpPr txBox="1"/>
              <p:nvPr/>
            </p:nvSpPr>
            <p:spPr>
              <a:xfrm>
                <a:off x="2009761" y="4641590"/>
                <a:ext cx="288927" cy="33798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1600" dirty="0">
                    <a:solidFill>
                      <a:srgbClr val="000000"/>
                    </a:solidFill>
                    <a:latin typeface="+mj-lt"/>
                  </a:rPr>
                  <a:t>2</a:t>
                </a:r>
                <a:endParaRPr lang="ru-RU" sz="160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170" name="TextBox 169"/>
              <p:cNvSpPr txBox="1"/>
              <p:nvPr/>
            </p:nvSpPr>
            <p:spPr>
              <a:xfrm>
                <a:off x="2200262" y="4641590"/>
                <a:ext cx="288927" cy="33798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1600" dirty="0">
                    <a:solidFill>
                      <a:srgbClr val="000000"/>
                    </a:solidFill>
                    <a:latin typeface="+mj-lt"/>
                  </a:rPr>
                  <a:t>8</a:t>
                </a:r>
                <a:endParaRPr lang="ru-RU" sz="160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171" name="TextBox 170"/>
              <p:cNvSpPr txBox="1"/>
              <p:nvPr/>
            </p:nvSpPr>
            <p:spPr>
              <a:xfrm>
                <a:off x="2389175" y="4641590"/>
                <a:ext cx="288927" cy="33798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1600" dirty="0">
                    <a:solidFill>
                      <a:srgbClr val="000000"/>
                    </a:solidFill>
                    <a:latin typeface="+mj-lt"/>
                  </a:rPr>
                  <a:t>1</a:t>
                </a:r>
                <a:endParaRPr lang="ru-RU" sz="160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sp>
          <p:nvSpPr>
            <p:cNvPr id="172" name="TextBox 171"/>
            <p:cNvSpPr txBox="1"/>
            <p:nvPr/>
          </p:nvSpPr>
          <p:spPr>
            <a:xfrm>
              <a:off x="2293909" y="2984500"/>
              <a:ext cx="465140" cy="7695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4400" dirty="0">
                  <a:solidFill>
                    <a:srgbClr val="0070C0"/>
                  </a:solidFill>
                  <a:latin typeface="+mj-lt"/>
                </a:rPr>
                <a:t>+</a:t>
              </a:r>
              <a:endParaRPr lang="ru-RU" sz="4400" dirty="0">
                <a:solidFill>
                  <a:srgbClr val="0070C0"/>
                </a:solidFill>
                <a:latin typeface="+mj-lt"/>
              </a:endParaRPr>
            </a:p>
          </p:txBody>
        </p:sp>
        <p:grpSp>
          <p:nvGrpSpPr>
            <p:cNvPr id="8250" name="Группа 172"/>
            <p:cNvGrpSpPr>
              <a:grpSpLocks/>
            </p:cNvGrpSpPr>
            <p:nvPr/>
          </p:nvGrpSpPr>
          <p:grpSpPr bwMode="auto">
            <a:xfrm>
              <a:off x="2578075" y="3055938"/>
              <a:ext cx="1679310" cy="848885"/>
              <a:chOff x="2998781" y="4143380"/>
              <a:chExt cx="1679310" cy="848885"/>
            </a:xfrm>
          </p:grpSpPr>
          <p:sp>
            <p:nvSpPr>
              <p:cNvPr id="174" name="Дуга 173"/>
              <p:cNvSpPr/>
              <p:nvPr/>
            </p:nvSpPr>
            <p:spPr bwMode="auto">
              <a:xfrm>
                <a:off x="3757609" y="4202057"/>
                <a:ext cx="506416" cy="523632"/>
              </a:xfrm>
              <a:prstGeom prst="arc">
                <a:avLst>
                  <a:gd name="adj1" fmla="val 17740311"/>
                  <a:gd name="adj2" fmla="val 3560106"/>
                </a:avLst>
              </a:prstGeom>
              <a:noFill/>
              <a:ln w="38100" cap="flat" cmpd="sng" algn="ctr">
                <a:solidFill>
                  <a:srgbClr val="000000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ru-RU" sz="160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175" name="TextBox 174"/>
              <p:cNvSpPr txBox="1"/>
              <p:nvPr/>
            </p:nvSpPr>
            <p:spPr>
              <a:xfrm>
                <a:off x="3378194" y="4202057"/>
                <a:ext cx="576265" cy="70769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4000" dirty="0" err="1">
                    <a:solidFill>
                      <a:srgbClr val="000000"/>
                    </a:solidFill>
                    <a:latin typeface="+mj-lt"/>
                  </a:rPr>
                  <a:t>Cl</a:t>
                </a:r>
                <a:endParaRPr lang="ru-RU" sz="400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176" name="TextBox 175"/>
              <p:cNvSpPr txBox="1"/>
              <p:nvPr/>
            </p:nvSpPr>
            <p:spPr>
              <a:xfrm>
                <a:off x="2998779" y="4571773"/>
                <a:ext cx="547691" cy="39986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000" dirty="0">
                    <a:solidFill>
                      <a:srgbClr val="000000"/>
                    </a:solidFill>
                    <a:latin typeface="+mj-lt"/>
                  </a:rPr>
                  <a:t>+</a:t>
                </a:r>
                <a:r>
                  <a:rPr lang="en-US" dirty="0">
                    <a:solidFill>
                      <a:srgbClr val="000000"/>
                    </a:solidFill>
                    <a:latin typeface="+mj-lt"/>
                  </a:rPr>
                  <a:t>17</a:t>
                </a:r>
                <a:endParaRPr lang="ru-RU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177" name="TextBox 176"/>
              <p:cNvSpPr txBox="1"/>
              <p:nvPr/>
            </p:nvSpPr>
            <p:spPr>
              <a:xfrm>
                <a:off x="3125780" y="4143347"/>
                <a:ext cx="417515" cy="36971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dirty="0">
                    <a:solidFill>
                      <a:srgbClr val="000000"/>
                    </a:solidFill>
                    <a:latin typeface="+mj-lt"/>
                  </a:rPr>
                  <a:t>35</a:t>
                </a:r>
                <a:endParaRPr lang="ru-RU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178" name="TextBox 177"/>
              <p:cNvSpPr txBox="1"/>
              <p:nvPr/>
            </p:nvSpPr>
            <p:spPr>
              <a:xfrm>
                <a:off x="3821109" y="4151280"/>
                <a:ext cx="314327" cy="40145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000" dirty="0">
                    <a:solidFill>
                      <a:srgbClr val="FF0000"/>
                    </a:solidFill>
                    <a:latin typeface="+mj-lt"/>
                  </a:rPr>
                  <a:t>0</a:t>
                </a:r>
                <a:endParaRPr lang="ru-RU" sz="2000" dirty="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179" name="Дуга 178"/>
              <p:cNvSpPr/>
              <p:nvPr/>
            </p:nvSpPr>
            <p:spPr bwMode="auto">
              <a:xfrm>
                <a:off x="3946523" y="4202057"/>
                <a:ext cx="508003" cy="523632"/>
              </a:xfrm>
              <a:prstGeom prst="arc">
                <a:avLst>
                  <a:gd name="adj1" fmla="val 17740311"/>
                  <a:gd name="adj2" fmla="val 3560106"/>
                </a:avLst>
              </a:prstGeom>
              <a:noFill/>
              <a:ln w="38100" cap="flat" cmpd="sng" algn="ctr">
                <a:solidFill>
                  <a:srgbClr val="000000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ru-RU" sz="160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180" name="Дуга 179"/>
              <p:cNvSpPr/>
              <p:nvPr/>
            </p:nvSpPr>
            <p:spPr bwMode="auto">
              <a:xfrm>
                <a:off x="4137024" y="4202057"/>
                <a:ext cx="506415" cy="523632"/>
              </a:xfrm>
              <a:prstGeom prst="arc">
                <a:avLst>
                  <a:gd name="adj1" fmla="val 17740311"/>
                  <a:gd name="adj2" fmla="val 3560106"/>
                </a:avLst>
              </a:prstGeom>
              <a:noFill/>
              <a:ln w="38100" cap="flat" cmpd="sng" algn="ctr">
                <a:solidFill>
                  <a:srgbClr val="000000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ru-RU" sz="160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181" name="TextBox 180"/>
              <p:cNvSpPr txBox="1"/>
              <p:nvPr/>
            </p:nvSpPr>
            <p:spPr>
              <a:xfrm>
                <a:off x="4010023" y="4654285"/>
                <a:ext cx="288927" cy="33798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1600" dirty="0">
                    <a:solidFill>
                      <a:srgbClr val="000000"/>
                    </a:solidFill>
                    <a:latin typeface="+mj-lt"/>
                  </a:rPr>
                  <a:t>2</a:t>
                </a:r>
                <a:endParaRPr lang="ru-RU" sz="160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182" name="TextBox 181"/>
              <p:cNvSpPr txBox="1"/>
              <p:nvPr/>
            </p:nvSpPr>
            <p:spPr>
              <a:xfrm>
                <a:off x="4200524" y="4654285"/>
                <a:ext cx="288927" cy="33798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1600" dirty="0">
                    <a:solidFill>
                      <a:srgbClr val="000000"/>
                    </a:solidFill>
                    <a:latin typeface="+mj-lt"/>
                  </a:rPr>
                  <a:t>8</a:t>
                </a:r>
                <a:endParaRPr lang="ru-RU" sz="160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183" name="TextBox 182"/>
              <p:cNvSpPr txBox="1"/>
              <p:nvPr/>
            </p:nvSpPr>
            <p:spPr>
              <a:xfrm>
                <a:off x="4389437" y="4654285"/>
                <a:ext cx="288927" cy="33798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1600" dirty="0">
                    <a:solidFill>
                      <a:srgbClr val="000000"/>
                    </a:solidFill>
                    <a:latin typeface="+mj-lt"/>
                  </a:rPr>
                  <a:t>7</a:t>
                </a:r>
                <a:endParaRPr lang="ru-RU" sz="160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cxnSp>
          <p:nvCxnSpPr>
            <p:cNvPr id="8251" name="Прямая со стрелкой 183"/>
            <p:cNvCxnSpPr>
              <a:cxnSpLocks noChangeShapeType="1"/>
            </p:cNvCxnSpPr>
            <p:nvPr/>
          </p:nvCxnSpPr>
          <p:spPr bwMode="auto">
            <a:xfrm>
              <a:off x="4365608" y="3411540"/>
              <a:ext cx="642942" cy="1588"/>
            </a:xfrm>
            <a:prstGeom prst="straightConnector1">
              <a:avLst/>
            </a:prstGeom>
            <a:noFill/>
            <a:ln w="28575" algn="ctr">
              <a:solidFill>
                <a:srgbClr val="0070C0"/>
              </a:solidFill>
              <a:round/>
              <a:headEnd/>
              <a:tailEnd type="arrow" w="med" len="med"/>
            </a:ln>
          </p:spPr>
        </p:cxnSp>
      </p:grpSp>
      <p:grpSp>
        <p:nvGrpSpPr>
          <p:cNvPr id="6" name="Группа 232"/>
          <p:cNvGrpSpPr>
            <a:grpSpLocks/>
          </p:cNvGrpSpPr>
          <p:nvPr/>
        </p:nvGrpSpPr>
        <p:grpSpPr bwMode="auto">
          <a:xfrm>
            <a:off x="2079625" y="3841750"/>
            <a:ext cx="2001838" cy="500063"/>
            <a:chOff x="2079592" y="3841754"/>
            <a:chExt cx="2001852" cy="500068"/>
          </a:xfrm>
        </p:grpSpPr>
        <p:cxnSp>
          <p:nvCxnSpPr>
            <p:cNvPr id="8245" name="Прямая соединительная линия 184"/>
            <p:cNvCxnSpPr>
              <a:cxnSpLocks noChangeShapeType="1"/>
            </p:cNvCxnSpPr>
            <p:nvPr/>
          </p:nvCxnSpPr>
          <p:spPr bwMode="auto">
            <a:xfrm rot="5400000">
              <a:off x="1830352" y="4090994"/>
              <a:ext cx="500067" cy="1588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  <a:headEnd/>
              <a:tailEnd/>
            </a:ln>
          </p:spPr>
        </p:cxnSp>
        <p:cxnSp>
          <p:nvCxnSpPr>
            <p:cNvPr id="8246" name="Прямая соединительная линия 185"/>
            <p:cNvCxnSpPr>
              <a:cxnSpLocks noChangeShapeType="1"/>
            </p:cNvCxnSpPr>
            <p:nvPr/>
          </p:nvCxnSpPr>
          <p:spPr bwMode="auto">
            <a:xfrm flipV="1">
              <a:off x="2079592" y="4341820"/>
              <a:ext cx="2000264" cy="2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  <a:headEnd/>
              <a:tailEnd/>
            </a:ln>
          </p:spPr>
        </p:cxnSp>
        <p:cxnSp>
          <p:nvCxnSpPr>
            <p:cNvPr id="8247" name="Прямая со стрелкой 186"/>
            <p:cNvCxnSpPr>
              <a:cxnSpLocks noChangeShapeType="1"/>
            </p:cNvCxnSpPr>
            <p:nvPr/>
          </p:nvCxnSpPr>
          <p:spPr bwMode="auto">
            <a:xfrm rot="5400000" flipH="1" flipV="1">
              <a:off x="3830617" y="4090993"/>
              <a:ext cx="500066" cy="1588"/>
            </a:xfrm>
            <a:prstGeom prst="straightConnector1">
              <a:avLst/>
            </a:prstGeom>
            <a:noFill/>
            <a:ln w="28575" algn="ctr">
              <a:solidFill>
                <a:srgbClr val="00B050"/>
              </a:solidFill>
              <a:round/>
              <a:headEnd/>
              <a:tailEnd type="arrow" w="med" len="med"/>
            </a:ln>
          </p:spPr>
        </p:cxnSp>
      </p:grpSp>
      <p:grpSp>
        <p:nvGrpSpPr>
          <p:cNvPr id="7" name="Группа 188"/>
          <p:cNvGrpSpPr>
            <a:grpSpLocks/>
          </p:cNvGrpSpPr>
          <p:nvPr/>
        </p:nvGrpSpPr>
        <p:grpSpPr bwMode="auto">
          <a:xfrm>
            <a:off x="1460500" y="5029200"/>
            <a:ext cx="5965825" cy="863600"/>
            <a:chOff x="1428728" y="5917188"/>
            <a:chExt cx="5965220" cy="862904"/>
          </a:xfrm>
        </p:grpSpPr>
        <p:sp>
          <p:nvSpPr>
            <p:cNvPr id="190" name="TextBox 189"/>
            <p:cNvSpPr txBox="1"/>
            <p:nvPr/>
          </p:nvSpPr>
          <p:spPr>
            <a:xfrm>
              <a:off x="1428728" y="6047258"/>
              <a:ext cx="761923" cy="7074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4000" dirty="0">
                  <a:solidFill>
                    <a:srgbClr val="000000"/>
                  </a:solidFill>
                  <a:latin typeface="+mj-lt"/>
                </a:rPr>
                <a:t>Na</a:t>
              </a:r>
              <a:endParaRPr lang="ru-RU" sz="400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91" name="TextBox 190"/>
            <p:cNvSpPr txBox="1"/>
            <p:nvPr/>
          </p:nvSpPr>
          <p:spPr>
            <a:xfrm>
              <a:off x="1928740" y="5917188"/>
              <a:ext cx="314293" cy="39972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000" dirty="0">
                  <a:solidFill>
                    <a:srgbClr val="FF0000"/>
                  </a:solidFill>
                  <a:latin typeface="+mj-lt"/>
                </a:rPr>
                <a:t>0</a:t>
              </a:r>
              <a:endParaRPr lang="ru-RU" sz="2000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92" name="TextBox 191"/>
            <p:cNvSpPr txBox="1"/>
            <p:nvPr/>
          </p:nvSpPr>
          <p:spPr>
            <a:xfrm>
              <a:off x="3357345" y="6069465"/>
              <a:ext cx="576204" cy="7074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4000" dirty="0" err="1">
                  <a:solidFill>
                    <a:srgbClr val="000000"/>
                  </a:solidFill>
                  <a:latin typeface="+mj-lt"/>
                </a:rPr>
                <a:t>Cl</a:t>
              </a:r>
              <a:endParaRPr lang="ru-RU" sz="400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3785927" y="5917188"/>
              <a:ext cx="314293" cy="39972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000" dirty="0">
                  <a:solidFill>
                    <a:srgbClr val="FF0000"/>
                  </a:solidFill>
                  <a:latin typeface="+mj-lt"/>
                </a:rPr>
                <a:t>0</a:t>
              </a:r>
              <a:endParaRPr lang="ru-RU" sz="2000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94" name="TextBox 193"/>
            <p:cNvSpPr txBox="1"/>
            <p:nvPr/>
          </p:nvSpPr>
          <p:spPr>
            <a:xfrm>
              <a:off x="2643043" y="6007603"/>
              <a:ext cx="465090" cy="7693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4400" dirty="0">
                  <a:solidFill>
                    <a:srgbClr val="0070C0"/>
                  </a:solidFill>
                  <a:latin typeface="+mj-lt"/>
                </a:rPr>
                <a:t>+</a:t>
              </a:r>
              <a:endParaRPr lang="ru-RU" sz="4400" dirty="0">
                <a:solidFill>
                  <a:srgbClr val="0070C0"/>
                </a:solidFill>
                <a:latin typeface="+mj-lt"/>
              </a:endParaRPr>
            </a:p>
          </p:txBody>
        </p:sp>
        <p:cxnSp>
          <p:nvCxnSpPr>
            <p:cNvPr id="8240" name="Прямая со стрелкой 194"/>
            <p:cNvCxnSpPr>
              <a:cxnSpLocks noChangeShapeType="1"/>
            </p:cNvCxnSpPr>
            <p:nvPr/>
          </p:nvCxnSpPr>
          <p:spPr bwMode="auto">
            <a:xfrm>
              <a:off x="4786314" y="6357958"/>
              <a:ext cx="642942" cy="1588"/>
            </a:xfrm>
            <a:prstGeom prst="straightConnector1">
              <a:avLst/>
            </a:prstGeom>
            <a:noFill/>
            <a:ln w="28575" algn="ctr">
              <a:solidFill>
                <a:srgbClr val="0070C0"/>
              </a:solidFill>
              <a:round/>
              <a:headEnd/>
              <a:tailEnd type="arrow" w="med" len="med"/>
            </a:ln>
          </p:spPr>
        </p:cxnSp>
        <p:sp>
          <p:nvSpPr>
            <p:cNvPr id="196" name="TextBox 195"/>
            <p:cNvSpPr txBox="1"/>
            <p:nvPr/>
          </p:nvSpPr>
          <p:spPr>
            <a:xfrm>
              <a:off x="5857404" y="6072638"/>
              <a:ext cx="761923" cy="7074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4000" dirty="0">
                  <a:solidFill>
                    <a:srgbClr val="000000"/>
                  </a:solidFill>
                  <a:latin typeface="+mj-lt"/>
                </a:rPr>
                <a:t>Na</a:t>
              </a:r>
              <a:endParaRPr lang="ru-RU" sz="400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97" name="TextBox 196"/>
            <p:cNvSpPr txBox="1"/>
            <p:nvPr/>
          </p:nvSpPr>
          <p:spPr>
            <a:xfrm>
              <a:off x="6285985" y="5988568"/>
              <a:ext cx="442868" cy="39972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000" dirty="0">
                  <a:solidFill>
                    <a:srgbClr val="FF0000"/>
                  </a:solidFill>
                  <a:latin typeface="+mj-lt"/>
                </a:rPr>
                <a:t>+1</a:t>
              </a:r>
              <a:endParaRPr lang="ru-RU" sz="2000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98" name="TextBox 197"/>
            <p:cNvSpPr txBox="1"/>
            <p:nvPr/>
          </p:nvSpPr>
          <p:spPr>
            <a:xfrm>
              <a:off x="6643137" y="6072638"/>
              <a:ext cx="576204" cy="7074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4000" dirty="0" err="1">
                  <a:solidFill>
                    <a:srgbClr val="000000"/>
                  </a:solidFill>
                  <a:latin typeface="+mj-lt"/>
                </a:rPr>
                <a:t>Cl</a:t>
              </a:r>
              <a:endParaRPr lang="ru-RU" sz="400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99" name="TextBox 198"/>
            <p:cNvSpPr txBox="1"/>
            <p:nvPr/>
          </p:nvSpPr>
          <p:spPr>
            <a:xfrm>
              <a:off x="7000288" y="5988568"/>
              <a:ext cx="393660" cy="39972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000" dirty="0">
                  <a:solidFill>
                    <a:srgbClr val="FF0000"/>
                  </a:solidFill>
                  <a:latin typeface="+mj-lt"/>
                </a:rPr>
                <a:t>-1</a:t>
              </a:r>
              <a:endParaRPr lang="ru-RU" sz="2000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8" name="Группа 234"/>
          <p:cNvGrpSpPr>
            <a:grpSpLocks/>
          </p:cNvGrpSpPr>
          <p:nvPr/>
        </p:nvGrpSpPr>
        <p:grpSpPr bwMode="auto">
          <a:xfrm>
            <a:off x="1817688" y="5041900"/>
            <a:ext cx="1858962" cy="285750"/>
            <a:chOff x="1817690" y="5041342"/>
            <a:chExt cx="1858976" cy="285752"/>
          </a:xfrm>
        </p:grpSpPr>
        <p:cxnSp>
          <p:nvCxnSpPr>
            <p:cNvPr id="8232" name="Прямая соединительная линия 199"/>
            <p:cNvCxnSpPr>
              <a:cxnSpLocks noChangeShapeType="1"/>
            </p:cNvCxnSpPr>
            <p:nvPr/>
          </p:nvCxnSpPr>
          <p:spPr bwMode="auto">
            <a:xfrm rot="5400000">
              <a:off x="1675608" y="5183424"/>
              <a:ext cx="285751" cy="1588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  <a:headEnd/>
              <a:tailEnd/>
            </a:ln>
          </p:spPr>
        </p:cxnSp>
        <p:cxnSp>
          <p:nvCxnSpPr>
            <p:cNvPr id="8233" name="Прямая соединительная линия 200"/>
            <p:cNvCxnSpPr>
              <a:cxnSpLocks noChangeShapeType="1"/>
            </p:cNvCxnSpPr>
            <p:nvPr/>
          </p:nvCxnSpPr>
          <p:spPr bwMode="auto">
            <a:xfrm flipV="1">
              <a:off x="1817690" y="5041342"/>
              <a:ext cx="1857388" cy="2"/>
            </a:xfrm>
            <a:prstGeom prst="line">
              <a:avLst/>
            </a:prstGeom>
            <a:noFill/>
            <a:ln w="28575" algn="ctr">
              <a:solidFill>
                <a:srgbClr val="00B050"/>
              </a:solidFill>
              <a:round/>
              <a:headEnd/>
              <a:tailEnd/>
            </a:ln>
          </p:spPr>
        </p:cxnSp>
        <p:cxnSp>
          <p:nvCxnSpPr>
            <p:cNvPr id="8234" name="Прямая со стрелкой 201"/>
            <p:cNvCxnSpPr>
              <a:cxnSpLocks noChangeShapeType="1"/>
            </p:cNvCxnSpPr>
            <p:nvPr/>
          </p:nvCxnSpPr>
          <p:spPr bwMode="auto">
            <a:xfrm rot="5400000">
              <a:off x="3532996" y="5183424"/>
              <a:ext cx="285752" cy="1588"/>
            </a:xfrm>
            <a:prstGeom prst="straightConnector1">
              <a:avLst/>
            </a:prstGeom>
            <a:noFill/>
            <a:ln w="28575" algn="ctr">
              <a:solidFill>
                <a:srgbClr val="00B050"/>
              </a:solidFill>
              <a:round/>
              <a:headEnd/>
              <a:tailEnd type="arrow" w="med" len="med"/>
            </a:ln>
          </p:spPr>
        </p:cxnSp>
      </p:grpSp>
      <p:sp>
        <p:nvSpPr>
          <p:cNvPr id="203" name="TextBox 202"/>
          <p:cNvSpPr txBox="1"/>
          <p:nvPr/>
        </p:nvSpPr>
        <p:spPr>
          <a:xfrm>
            <a:off x="2439988" y="4718050"/>
            <a:ext cx="442912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rgbClr val="000000"/>
                </a:solidFill>
                <a:latin typeface="+mj-lt"/>
              </a:rPr>
              <a:t>1ē</a:t>
            </a:r>
            <a:endParaRPr lang="ru-RU" sz="2000" dirty="0">
              <a:solidFill>
                <a:srgbClr val="000000"/>
              </a:solidFill>
              <a:latin typeface="+mj-lt"/>
            </a:endParaRPr>
          </a:p>
        </p:txBody>
      </p:sp>
      <p:grpSp>
        <p:nvGrpSpPr>
          <p:cNvPr id="9" name="Группа 233"/>
          <p:cNvGrpSpPr>
            <a:grpSpLocks/>
          </p:cNvGrpSpPr>
          <p:nvPr/>
        </p:nvGrpSpPr>
        <p:grpSpPr bwMode="auto">
          <a:xfrm>
            <a:off x="5080000" y="2984500"/>
            <a:ext cx="3429000" cy="1387475"/>
            <a:chOff x="5079988" y="2984500"/>
            <a:chExt cx="3429024" cy="1388100"/>
          </a:xfrm>
        </p:grpSpPr>
        <p:grpSp>
          <p:nvGrpSpPr>
            <p:cNvPr id="8205" name="Группа 203"/>
            <p:cNvGrpSpPr>
              <a:grpSpLocks/>
            </p:cNvGrpSpPr>
            <p:nvPr/>
          </p:nvGrpSpPr>
          <p:grpSpPr bwMode="auto">
            <a:xfrm>
              <a:off x="5079988" y="2984500"/>
              <a:ext cx="1571636" cy="1388100"/>
              <a:chOff x="5500694" y="4071942"/>
              <a:chExt cx="1571636" cy="1388100"/>
            </a:xfrm>
          </p:grpSpPr>
          <p:sp>
            <p:nvSpPr>
              <p:cNvPr id="205" name="Дуга 204"/>
              <p:cNvSpPr/>
              <p:nvPr/>
            </p:nvSpPr>
            <p:spPr bwMode="auto">
              <a:xfrm>
                <a:off x="6259524" y="4202176"/>
                <a:ext cx="506417" cy="524111"/>
              </a:xfrm>
              <a:prstGeom prst="arc">
                <a:avLst>
                  <a:gd name="adj1" fmla="val 17740311"/>
                  <a:gd name="adj2" fmla="val 3560106"/>
                </a:avLst>
              </a:prstGeom>
              <a:noFill/>
              <a:ln w="38100" cap="flat" cmpd="sng" algn="ctr">
                <a:solidFill>
                  <a:srgbClr val="000000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ru-RU" sz="160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206" name="TextBox 205"/>
              <p:cNvSpPr txBox="1"/>
              <p:nvPr/>
            </p:nvSpPr>
            <p:spPr>
              <a:xfrm>
                <a:off x="5880110" y="4202176"/>
                <a:ext cx="762005" cy="70834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4000" dirty="0">
                    <a:solidFill>
                      <a:srgbClr val="000000"/>
                    </a:solidFill>
                    <a:latin typeface="+mj-lt"/>
                  </a:rPr>
                  <a:t>Na</a:t>
                </a:r>
                <a:endParaRPr lang="ru-RU" sz="400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207" name="TextBox 206"/>
              <p:cNvSpPr txBox="1"/>
              <p:nvPr/>
            </p:nvSpPr>
            <p:spPr>
              <a:xfrm>
                <a:off x="5500694" y="4572230"/>
                <a:ext cx="547692" cy="40023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000" dirty="0">
                    <a:solidFill>
                      <a:srgbClr val="000000"/>
                    </a:solidFill>
                    <a:latin typeface="+mj-lt"/>
                  </a:rPr>
                  <a:t>+</a:t>
                </a:r>
                <a:r>
                  <a:rPr lang="en-US" dirty="0">
                    <a:solidFill>
                      <a:srgbClr val="000000"/>
                    </a:solidFill>
                    <a:latin typeface="+mj-lt"/>
                  </a:rPr>
                  <a:t>11</a:t>
                </a:r>
                <a:endParaRPr lang="ru-RU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208" name="TextBox 207"/>
              <p:cNvSpPr txBox="1"/>
              <p:nvPr/>
            </p:nvSpPr>
            <p:spPr>
              <a:xfrm>
                <a:off x="5627695" y="4143412"/>
                <a:ext cx="417516" cy="37005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dirty="0">
                    <a:solidFill>
                      <a:srgbClr val="000000"/>
                    </a:solidFill>
                    <a:latin typeface="+mj-lt"/>
                  </a:rPr>
                  <a:t>23</a:t>
                </a:r>
                <a:endParaRPr lang="ru-RU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209" name="TextBox 208"/>
              <p:cNvSpPr txBox="1"/>
              <p:nvPr/>
            </p:nvSpPr>
            <p:spPr>
              <a:xfrm>
                <a:off x="6215074" y="4151353"/>
                <a:ext cx="442916" cy="40023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000" dirty="0">
                    <a:solidFill>
                      <a:srgbClr val="FF0000"/>
                    </a:solidFill>
                    <a:latin typeface="+mj-lt"/>
                  </a:rPr>
                  <a:t>+1</a:t>
                </a:r>
                <a:endParaRPr lang="ru-RU" sz="2000" dirty="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210" name="Дуга 209"/>
              <p:cNvSpPr/>
              <p:nvPr/>
            </p:nvSpPr>
            <p:spPr bwMode="auto">
              <a:xfrm>
                <a:off x="6448439" y="4202176"/>
                <a:ext cx="508004" cy="524111"/>
              </a:xfrm>
              <a:prstGeom prst="arc">
                <a:avLst>
                  <a:gd name="adj1" fmla="val 17740311"/>
                  <a:gd name="adj2" fmla="val 3560106"/>
                </a:avLst>
              </a:prstGeom>
              <a:noFill/>
              <a:ln w="38100" cap="flat" cmpd="sng" algn="ctr">
                <a:solidFill>
                  <a:srgbClr val="000000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ru-RU" sz="160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211" name="TextBox 210"/>
              <p:cNvSpPr txBox="1"/>
              <p:nvPr/>
            </p:nvSpPr>
            <p:spPr>
              <a:xfrm>
                <a:off x="6511939" y="4653229"/>
                <a:ext cx="288927" cy="33829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1600" dirty="0">
                    <a:solidFill>
                      <a:srgbClr val="000000"/>
                    </a:solidFill>
                    <a:latin typeface="+mj-lt"/>
                  </a:rPr>
                  <a:t>2</a:t>
                </a:r>
                <a:endParaRPr lang="ru-RU" sz="160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212" name="TextBox 211"/>
              <p:cNvSpPr txBox="1"/>
              <p:nvPr/>
            </p:nvSpPr>
            <p:spPr>
              <a:xfrm>
                <a:off x="6700852" y="4653229"/>
                <a:ext cx="288927" cy="33829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1600" dirty="0">
                    <a:solidFill>
                      <a:srgbClr val="000000"/>
                    </a:solidFill>
                    <a:latin typeface="+mj-lt"/>
                  </a:rPr>
                  <a:t>8</a:t>
                </a:r>
                <a:endParaRPr lang="ru-RU" sz="160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213" name="Левая круглая скобка 212"/>
              <p:cNvSpPr/>
              <p:nvPr/>
            </p:nvSpPr>
            <p:spPr>
              <a:xfrm>
                <a:off x="5572133" y="4071942"/>
                <a:ext cx="214313" cy="929106"/>
              </a:xfrm>
              <a:prstGeom prst="leftBracket">
                <a:avLst/>
              </a:prstGeom>
              <a:noFill/>
              <a:ln w="381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ru-RU" sz="200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214" name="Правая круглая скобка 213"/>
              <p:cNvSpPr/>
              <p:nvPr/>
            </p:nvSpPr>
            <p:spPr>
              <a:xfrm>
                <a:off x="6858017" y="4071942"/>
                <a:ext cx="214313" cy="929106"/>
              </a:xfrm>
              <a:prstGeom prst="rightBracket">
                <a:avLst/>
              </a:prstGeom>
              <a:noFill/>
              <a:ln w="381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ru-RU" sz="200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215" name="TextBox 214"/>
              <p:cNvSpPr txBox="1"/>
              <p:nvPr/>
            </p:nvSpPr>
            <p:spPr>
              <a:xfrm>
                <a:off x="5751521" y="5089988"/>
                <a:ext cx="1287472" cy="37005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dirty="0">
                    <a:solidFill>
                      <a:srgbClr val="000000"/>
                    </a:solidFill>
                    <a:latin typeface="+mj-lt"/>
                  </a:rPr>
                  <a:t>ион натрия</a:t>
                </a:r>
              </a:p>
            </p:txBody>
          </p:sp>
        </p:grpSp>
        <p:grpSp>
          <p:nvGrpSpPr>
            <p:cNvPr id="8206" name="Группа 215"/>
            <p:cNvGrpSpPr>
              <a:grpSpLocks/>
            </p:cNvGrpSpPr>
            <p:nvPr/>
          </p:nvGrpSpPr>
          <p:grpSpPr bwMode="auto">
            <a:xfrm>
              <a:off x="6794500" y="2984500"/>
              <a:ext cx="1714512" cy="1369464"/>
              <a:chOff x="7215206" y="4071942"/>
              <a:chExt cx="1714512" cy="1369464"/>
            </a:xfrm>
          </p:grpSpPr>
          <p:sp>
            <p:nvSpPr>
              <p:cNvPr id="217" name="TextBox 216"/>
              <p:cNvSpPr txBox="1"/>
              <p:nvPr/>
            </p:nvSpPr>
            <p:spPr>
              <a:xfrm>
                <a:off x="7215206" y="4572230"/>
                <a:ext cx="577854" cy="40023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2000" dirty="0">
                    <a:solidFill>
                      <a:srgbClr val="000000"/>
                    </a:solidFill>
                    <a:latin typeface="+mj-lt"/>
                  </a:rPr>
                  <a:t>+</a:t>
                </a:r>
                <a:r>
                  <a:rPr lang="en-US" dirty="0">
                    <a:solidFill>
                      <a:srgbClr val="000000"/>
                    </a:solidFill>
                    <a:latin typeface="+mj-lt"/>
                  </a:rPr>
                  <a:t>17</a:t>
                </a:r>
                <a:endParaRPr lang="ru-RU" dirty="0">
                  <a:solidFill>
                    <a:srgbClr val="000000"/>
                  </a:solidFill>
                  <a:latin typeface="+mj-lt"/>
                </a:endParaRPr>
              </a:p>
            </p:txBody>
          </p:sp>
          <p:grpSp>
            <p:nvGrpSpPr>
              <p:cNvPr id="8208" name="Группа 82"/>
              <p:cNvGrpSpPr>
                <a:grpSpLocks/>
              </p:cNvGrpSpPr>
              <p:nvPr/>
            </p:nvGrpSpPr>
            <p:grpSpPr bwMode="auto">
              <a:xfrm>
                <a:off x="7286644" y="4071942"/>
                <a:ext cx="1643074" cy="1369464"/>
                <a:chOff x="7286644" y="4071942"/>
                <a:chExt cx="1643074" cy="1369464"/>
              </a:xfrm>
            </p:grpSpPr>
            <p:sp>
              <p:nvSpPr>
                <p:cNvPr id="219" name="Дуга 218"/>
                <p:cNvSpPr/>
                <p:nvPr/>
              </p:nvSpPr>
              <p:spPr bwMode="auto">
                <a:xfrm>
                  <a:off x="7974036" y="4202176"/>
                  <a:ext cx="506416" cy="524111"/>
                </a:xfrm>
                <a:prstGeom prst="arc">
                  <a:avLst>
                    <a:gd name="adj1" fmla="val 17740311"/>
                    <a:gd name="adj2" fmla="val 3560106"/>
                  </a:avLst>
                </a:prstGeom>
                <a:noFill/>
                <a:ln w="38100" cap="flat" cmpd="sng" algn="ctr">
                  <a:solidFill>
                    <a:srgbClr val="000000"/>
                  </a:solidFill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ru-RU" sz="1600">
                    <a:solidFill>
                      <a:srgbClr val="000000"/>
                    </a:solidFill>
                    <a:latin typeface="+mj-lt"/>
                  </a:endParaRPr>
                </a:p>
              </p:txBody>
            </p:sp>
            <p:sp>
              <p:nvSpPr>
                <p:cNvPr id="220" name="TextBox 219"/>
                <p:cNvSpPr txBox="1"/>
                <p:nvPr/>
              </p:nvSpPr>
              <p:spPr>
                <a:xfrm>
                  <a:off x="7594621" y="4202176"/>
                  <a:ext cx="576266" cy="706756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sz="4000" dirty="0" err="1">
                      <a:solidFill>
                        <a:srgbClr val="000000"/>
                      </a:solidFill>
                      <a:latin typeface="+mj-lt"/>
                    </a:rPr>
                    <a:t>Cl</a:t>
                  </a:r>
                  <a:endParaRPr lang="ru-RU" sz="4000" dirty="0">
                    <a:solidFill>
                      <a:srgbClr val="000000"/>
                    </a:solidFill>
                    <a:latin typeface="+mj-lt"/>
                  </a:endParaRPr>
                </a:p>
              </p:txBody>
            </p:sp>
            <p:sp>
              <p:nvSpPr>
                <p:cNvPr id="221" name="TextBox 220"/>
                <p:cNvSpPr txBox="1"/>
                <p:nvPr/>
              </p:nvSpPr>
              <p:spPr>
                <a:xfrm>
                  <a:off x="7342206" y="4143412"/>
                  <a:ext cx="417516" cy="368466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dirty="0">
                      <a:solidFill>
                        <a:srgbClr val="000000"/>
                      </a:solidFill>
                      <a:latin typeface="+mj-lt"/>
                    </a:rPr>
                    <a:t>35</a:t>
                  </a:r>
                  <a:endParaRPr lang="ru-RU" dirty="0">
                    <a:solidFill>
                      <a:srgbClr val="000000"/>
                    </a:solidFill>
                    <a:latin typeface="+mj-lt"/>
                  </a:endParaRPr>
                </a:p>
              </p:txBody>
            </p:sp>
            <p:sp>
              <p:nvSpPr>
                <p:cNvPr id="222" name="TextBox 221"/>
                <p:cNvSpPr txBox="1"/>
                <p:nvPr/>
              </p:nvSpPr>
              <p:spPr>
                <a:xfrm>
                  <a:off x="8037536" y="4151353"/>
                  <a:ext cx="392116" cy="40023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sz="2000" dirty="0">
                      <a:solidFill>
                        <a:srgbClr val="FF0000"/>
                      </a:solidFill>
                      <a:latin typeface="+mj-lt"/>
                    </a:rPr>
                    <a:t>-1</a:t>
                  </a:r>
                  <a:endParaRPr lang="ru-RU" sz="2000" dirty="0">
                    <a:solidFill>
                      <a:srgbClr val="FF0000"/>
                    </a:solidFill>
                    <a:latin typeface="+mj-lt"/>
                  </a:endParaRPr>
                </a:p>
              </p:txBody>
            </p:sp>
            <p:sp>
              <p:nvSpPr>
                <p:cNvPr id="223" name="Дуга 222"/>
                <p:cNvSpPr/>
                <p:nvPr/>
              </p:nvSpPr>
              <p:spPr bwMode="auto">
                <a:xfrm>
                  <a:off x="8162950" y="4202176"/>
                  <a:ext cx="508003" cy="524111"/>
                </a:xfrm>
                <a:prstGeom prst="arc">
                  <a:avLst>
                    <a:gd name="adj1" fmla="val 17740311"/>
                    <a:gd name="adj2" fmla="val 3560106"/>
                  </a:avLst>
                </a:prstGeom>
                <a:noFill/>
                <a:ln w="38100" cap="flat" cmpd="sng" algn="ctr">
                  <a:solidFill>
                    <a:srgbClr val="000000"/>
                  </a:solidFill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ru-RU" sz="1600">
                    <a:solidFill>
                      <a:srgbClr val="000000"/>
                    </a:solidFill>
                    <a:latin typeface="+mj-lt"/>
                  </a:endParaRPr>
                </a:p>
              </p:txBody>
            </p:sp>
            <p:sp>
              <p:nvSpPr>
                <p:cNvPr id="224" name="Дуга 223"/>
                <p:cNvSpPr/>
                <p:nvPr/>
              </p:nvSpPr>
              <p:spPr bwMode="auto">
                <a:xfrm>
                  <a:off x="8353451" y="4202176"/>
                  <a:ext cx="506415" cy="524111"/>
                </a:xfrm>
                <a:prstGeom prst="arc">
                  <a:avLst>
                    <a:gd name="adj1" fmla="val 17740311"/>
                    <a:gd name="adj2" fmla="val 3560106"/>
                  </a:avLst>
                </a:prstGeom>
                <a:noFill/>
                <a:ln w="38100" cap="flat" cmpd="sng" algn="ctr">
                  <a:solidFill>
                    <a:srgbClr val="000000"/>
                  </a:solidFill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ru-RU" sz="1600">
                    <a:solidFill>
                      <a:srgbClr val="000000"/>
                    </a:solidFill>
                    <a:latin typeface="+mj-lt"/>
                  </a:endParaRPr>
                </a:p>
              </p:txBody>
            </p:sp>
            <p:sp>
              <p:nvSpPr>
                <p:cNvPr id="225" name="TextBox 224"/>
                <p:cNvSpPr txBox="1"/>
                <p:nvPr/>
              </p:nvSpPr>
              <p:spPr>
                <a:xfrm>
                  <a:off x="8226450" y="4653229"/>
                  <a:ext cx="288927" cy="33829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sz="1600" dirty="0">
                      <a:solidFill>
                        <a:srgbClr val="000000"/>
                      </a:solidFill>
                      <a:latin typeface="+mj-lt"/>
                    </a:rPr>
                    <a:t>2</a:t>
                  </a:r>
                  <a:endParaRPr lang="ru-RU" sz="1600" dirty="0">
                    <a:solidFill>
                      <a:srgbClr val="000000"/>
                    </a:solidFill>
                    <a:latin typeface="+mj-lt"/>
                  </a:endParaRPr>
                </a:p>
              </p:txBody>
            </p:sp>
            <p:sp>
              <p:nvSpPr>
                <p:cNvPr id="226" name="TextBox 225"/>
                <p:cNvSpPr txBox="1"/>
                <p:nvPr/>
              </p:nvSpPr>
              <p:spPr>
                <a:xfrm>
                  <a:off x="8415364" y="4653229"/>
                  <a:ext cx="288927" cy="33829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sz="1600" dirty="0">
                      <a:solidFill>
                        <a:srgbClr val="000000"/>
                      </a:solidFill>
                      <a:latin typeface="+mj-lt"/>
                    </a:rPr>
                    <a:t>8</a:t>
                  </a:r>
                  <a:endParaRPr lang="ru-RU" sz="1600" dirty="0">
                    <a:solidFill>
                      <a:srgbClr val="000000"/>
                    </a:solidFill>
                    <a:latin typeface="+mj-lt"/>
                  </a:endParaRPr>
                </a:p>
              </p:txBody>
            </p:sp>
            <p:sp>
              <p:nvSpPr>
                <p:cNvPr id="227" name="TextBox 226"/>
                <p:cNvSpPr txBox="1"/>
                <p:nvPr/>
              </p:nvSpPr>
              <p:spPr>
                <a:xfrm>
                  <a:off x="8605865" y="4653229"/>
                  <a:ext cx="288927" cy="33829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sz="1600" dirty="0">
                      <a:solidFill>
                        <a:srgbClr val="000000"/>
                      </a:solidFill>
                      <a:latin typeface="+mj-lt"/>
                    </a:rPr>
                    <a:t>8</a:t>
                  </a:r>
                  <a:endParaRPr lang="ru-RU" sz="1600" dirty="0">
                    <a:solidFill>
                      <a:srgbClr val="000000"/>
                    </a:solidFill>
                    <a:latin typeface="+mj-lt"/>
                  </a:endParaRPr>
                </a:p>
              </p:txBody>
            </p:sp>
            <p:sp>
              <p:nvSpPr>
                <p:cNvPr id="228" name="Левая круглая скобка 227"/>
                <p:cNvSpPr/>
                <p:nvPr/>
              </p:nvSpPr>
              <p:spPr>
                <a:xfrm>
                  <a:off x="7286644" y="4071942"/>
                  <a:ext cx="214313" cy="929107"/>
                </a:xfrm>
                <a:prstGeom prst="leftBracket">
                  <a:avLst/>
                </a:prstGeom>
                <a:noFill/>
                <a:ln w="3810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ru-RU" sz="2000">
                    <a:solidFill>
                      <a:srgbClr val="000000"/>
                    </a:solidFill>
                    <a:latin typeface="+mj-lt"/>
                  </a:endParaRPr>
                </a:p>
              </p:txBody>
            </p:sp>
            <p:sp>
              <p:nvSpPr>
                <p:cNvPr id="229" name="Правая круглая скобка 228"/>
                <p:cNvSpPr/>
                <p:nvPr/>
              </p:nvSpPr>
              <p:spPr>
                <a:xfrm>
                  <a:off x="8715404" y="4071942"/>
                  <a:ext cx="214313" cy="929107"/>
                </a:xfrm>
                <a:prstGeom prst="rightBracket">
                  <a:avLst/>
                </a:prstGeom>
                <a:noFill/>
                <a:ln w="3810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ru-RU" sz="2000">
                    <a:solidFill>
                      <a:srgbClr val="000000"/>
                    </a:solidFill>
                    <a:latin typeface="+mj-lt"/>
                  </a:endParaRPr>
                </a:p>
              </p:txBody>
            </p:sp>
            <p:sp>
              <p:nvSpPr>
                <p:cNvPr id="230" name="TextBox 229"/>
                <p:cNvSpPr txBox="1"/>
                <p:nvPr/>
              </p:nvSpPr>
              <p:spPr>
                <a:xfrm>
                  <a:off x="7500957" y="5072518"/>
                  <a:ext cx="1177933" cy="368466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ru-RU" dirty="0">
                      <a:solidFill>
                        <a:srgbClr val="000000"/>
                      </a:solidFill>
                      <a:latin typeface="+mj-lt"/>
                    </a:rPr>
                    <a:t>ион хлора</a:t>
                  </a:r>
                </a:p>
              </p:txBody>
            </p:sp>
          </p:grpSp>
        </p:grpSp>
      </p:grpSp>
      <p:sp>
        <p:nvSpPr>
          <p:cNvPr id="188" name="Овал 187"/>
          <p:cNvSpPr/>
          <p:nvPr/>
        </p:nvSpPr>
        <p:spPr>
          <a:xfrm>
            <a:off x="2008188" y="3841750"/>
            <a:ext cx="142875" cy="142875"/>
          </a:xfrm>
          <a:prstGeom prst="ellipse">
            <a:avLst/>
          </a:prstGeom>
          <a:solidFill>
            <a:srgbClr val="AAA578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ru-RU" sz="2000">
              <a:solidFill>
                <a:srgbClr val="DBDAC2"/>
              </a:solidFill>
              <a:latin typeface="+mj-lt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0087 0.06361 L 0.21788 0.06361 L 0.21788 -0.0037 " pathEditMode="relative" ptsTypes="AAAA">
                                      <p:cBhvr>
                                        <p:cTn id="22" dur="2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" grpId="0"/>
      <p:bldP spid="188" grpId="0" animBg="1"/>
      <p:bldP spid="18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0"/>
          <p:cNvGrpSpPr>
            <a:grpSpLocks/>
          </p:cNvGrpSpPr>
          <p:nvPr/>
        </p:nvGrpSpPr>
        <p:grpSpPr bwMode="auto">
          <a:xfrm>
            <a:off x="127000" y="4362450"/>
            <a:ext cx="8890000" cy="2000250"/>
            <a:chOff x="127000" y="4362450"/>
            <a:chExt cx="8890000" cy="2000250"/>
          </a:xfrm>
        </p:grpSpPr>
        <p:sp>
          <p:nvSpPr>
            <p:cNvPr id="89" name="Скругленный прямоугольник 88"/>
            <p:cNvSpPr/>
            <p:nvPr/>
          </p:nvSpPr>
          <p:spPr bwMode="auto">
            <a:xfrm>
              <a:off x="127000" y="4362450"/>
              <a:ext cx="8890000" cy="2000250"/>
            </a:xfrm>
            <a:prstGeom prst="roundRect">
              <a:avLst>
                <a:gd name="adj" fmla="val 5922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27000" y="4362450"/>
              <a:ext cx="1404938" cy="3698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i="1" u="sng" dirty="0">
                  <a:latin typeface="+mj-lt"/>
                </a:rPr>
                <a:t>Пояснение:</a:t>
              </a:r>
              <a:r>
                <a:rPr lang="ru-RU" i="1" dirty="0">
                  <a:latin typeface="+mj-lt"/>
                </a:rPr>
                <a:t>  </a:t>
              </a:r>
            </a:p>
          </p:txBody>
        </p:sp>
      </p:grpSp>
      <p:sp>
        <p:nvSpPr>
          <p:cNvPr id="42" name="Прямоугольник 41">
            <a:hlinkClick r:id="rId4" action="ppaction://hlinkpres?slideindex=2&amp;slidetitle=Слайд 2" tooltip="Периодическая система химических элементов Д.И. Менделеева"/>
          </p:cNvPr>
          <p:cNvSpPr/>
          <p:nvPr/>
        </p:nvSpPr>
        <p:spPr>
          <a:xfrm>
            <a:off x="7088188" y="6450013"/>
            <a:ext cx="571500" cy="334962"/>
          </a:xfrm>
          <a:prstGeom prst="rect">
            <a:avLst/>
          </a:prstGeom>
          <a:solidFill>
            <a:srgbClr val="A5B592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TextBox 17"/>
          <p:cNvSpPr txBox="1"/>
          <p:nvPr>
            <p:custDataLst>
              <p:tags r:id="rId1"/>
            </p:custDataLst>
          </p:nvPr>
        </p:nvSpPr>
        <p:spPr>
          <a:xfrm>
            <a:off x="1422400" y="95250"/>
            <a:ext cx="7721600" cy="663436"/>
          </a:xfrm>
          <a:prstGeom prst="rect">
            <a:avLst/>
          </a:prstGeom>
          <a:noFill/>
        </p:spPr>
        <p:txBody>
          <a:bodyPr wrap="none">
            <a:prstTxWarp prst="textPlain">
              <a:avLst/>
            </a:prstTxWarp>
            <a:spAutoFit/>
          </a:bodyPr>
          <a:lstStyle/>
          <a:p>
            <a:pPr>
              <a:defRPr/>
            </a:pPr>
            <a:r>
              <a:rPr lang="ru-RU" sz="4000" b="1" spc="-15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25400" dir="2160000" algn="tl">
                    <a:srgbClr val="000000">
                      <a:alpha val="28000"/>
                    </a:srgbClr>
                  </a:outerShdw>
                </a:effectLst>
                <a:latin typeface="+mn-lt"/>
              </a:rPr>
              <a:t>Ионы и ионная химическая связь. 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304800" y="1082675"/>
            <a:ext cx="88392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en-US" sz="3600" dirty="0">
                <a:latin typeface="+mn-lt"/>
              </a:rPr>
              <a:t>I. </a:t>
            </a:r>
            <a:r>
              <a:rPr lang="ru-RU" sz="3600" dirty="0">
                <a:latin typeface="+mn-lt"/>
              </a:rPr>
              <a:t>Ионная связь</a:t>
            </a:r>
          </a:p>
        </p:txBody>
      </p:sp>
      <p:grpSp>
        <p:nvGrpSpPr>
          <p:cNvPr id="3" name="Группа 52"/>
          <p:cNvGrpSpPr>
            <a:grpSpLocks/>
          </p:cNvGrpSpPr>
          <p:nvPr/>
        </p:nvGrpSpPr>
        <p:grpSpPr bwMode="auto">
          <a:xfrm>
            <a:off x="127000" y="1784350"/>
            <a:ext cx="8890000" cy="1200150"/>
            <a:chOff x="127000" y="1784350"/>
            <a:chExt cx="8890000" cy="1200150"/>
          </a:xfrm>
        </p:grpSpPr>
        <p:sp>
          <p:nvSpPr>
            <p:cNvPr id="264" name="Скругленный прямоугольник 263"/>
            <p:cNvSpPr/>
            <p:nvPr/>
          </p:nvSpPr>
          <p:spPr bwMode="auto">
            <a:xfrm>
              <a:off x="127000" y="1784350"/>
              <a:ext cx="8890000" cy="1200150"/>
            </a:xfrm>
            <a:prstGeom prst="roundRect">
              <a:avLst>
                <a:gd name="adj" fmla="val 8913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62" name="TextBox 261"/>
            <p:cNvSpPr txBox="1"/>
            <p:nvPr/>
          </p:nvSpPr>
          <p:spPr bwMode="auto">
            <a:xfrm>
              <a:off x="127000" y="1817688"/>
              <a:ext cx="8890000" cy="10779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ru-RU" sz="3200" dirty="0">
                  <a:latin typeface="+mj-lt"/>
                </a:rPr>
                <a:t>	Частица, отдающая электроны, </a:t>
              </a:r>
              <a:r>
                <a:rPr lang="ru-RU" sz="3200" dirty="0" err="1">
                  <a:latin typeface="+mj-lt"/>
                </a:rPr>
                <a:t>превра</a:t>
              </a:r>
              <a:r>
                <a:rPr lang="en-US" sz="3200" dirty="0">
                  <a:latin typeface="+mj-lt"/>
                </a:rPr>
                <a:t>-</a:t>
              </a:r>
              <a:r>
                <a:rPr lang="ru-RU" sz="3200" dirty="0" err="1">
                  <a:latin typeface="+mj-lt"/>
                </a:rPr>
                <a:t>щается</a:t>
              </a:r>
              <a:r>
                <a:rPr lang="ru-RU" sz="3200" dirty="0">
                  <a:latin typeface="+mj-lt"/>
                </a:rPr>
                <a:t>  в </a:t>
              </a:r>
              <a:r>
                <a:rPr lang="ru-RU" sz="3200" b="1" dirty="0">
                  <a:latin typeface="+mj-lt"/>
                </a:rPr>
                <a:t>положительный ион</a:t>
              </a:r>
              <a:r>
                <a:rPr lang="ru-RU" sz="3200" dirty="0">
                  <a:latin typeface="+mj-lt"/>
                </a:rPr>
                <a:t>. </a:t>
              </a:r>
            </a:p>
          </p:txBody>
        </p:sp>
      </p:grpSp>
      <p:grpSp>
        <p:nvGrpSpPr>
          <p:cNvPr id="4" name="Группа 53"/>
          <p:cNvGrpSpPr>
            <a:grpSpLocks/>
          </p:cNvGrpSpPr>
          <p:nvPr/>
        </p:nvGrpSpPr>
        <p:grpSpPr bwMode="auto">
          <a:xfrm>
            <a:off x="127000" y="3073400"/>
            <a:ext cx="8890000" cy="1200150"/>
            <a:chOff x="127000" y="1784350"/>
            <a:chExt cx="8890000" cy="1200150"/>
          </a:xfrm>
        </p:grpSpPr>
        <p:sp>
          <p:nvSpPr>
            <p:cNvPr id="55" name="Скругленный прямоугольник 54"/>
            <p:cNvSpPr/>
            <p:nvPr/>
          </p:nvSpPr>
          <p:spPr bwMode="auto">
            <a:xfrm>
              <a:off x="127000" y="1784350"/>
              <a:ext cx="8890000" cy="1200150"/>
            </a:xfrm>
            <a:prstGeom prst="roundRect">
              <a:avLst>
                <a:gd name="adj" fmla="val 8913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 bwMode="auto">
            <a:xfrm>
              <a:off x="127000" y="1817688"/>
              <a:ext cx="8890000" cy="10779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ru-RU" sz="3200" dirty="0">
                  <a:latin typeface="+mj-lt"/>
                </a:rPr>
                <a:t>	Частица, принимающая электроны, </a:t>
              </a:r>
              <a:r>
                <a:rPr lang="ru-RU" sz="3200" dirty="0" err="1">
                  <a:latin typeface="+mj-lt"/>
                </a:rPr>
                <a:t>превра</a:t>
              </a:r>
              <a:r>
                <a:rPr lang="en-US" sz="3200" dirty="0">
                  <a:latin typeface="+mj-lt"/>
                </a:rPr>
                <a:t>-</a:t>
              </a:r>
              <a:r>
                <a:rPr lang="ru-RU" sz="3200" dirty="0" err="1">
                  <a:latin typeface="+mj-lt"/>
                </a:rPr>
                <a:t>щается</a:t>
              </a:r>
              <a:r>
                <a:rPr lang="ru-RU" sz="3200" dirty="0">
                  <a:latin typeface="+mj-lt"/>
                </a:rPr>
                <a:t>  в </a:t>
              </a:r>
              <a:r>
                <a:rPr lang="ru-RU" sz="3200" b="1" dirty="0">
                  <a:latin typeface="+mj-lt"/>
                </a:rPr>
                <a:t>отрицательный ион</a:t>
              </a:r>
              <a:r>
                <a:rPr lang="ru-RU" sz="3200" dirty="0">
                  <a:latin typeface="+mj-lt"/>
                </a:rPr>
                <a:t>. </a:t>
              </a:r>
            </a:p>
          </p:txBody>
        </p:sp>
      </p:grpSp>
      <p:grpSp>
        <p:nvGrpSpPr>
          <p:cNvPr id="5" name="Группа 56"/>
          <p:cNvGrpSpPr>
            <a:grpSpLocks/>
          </p:cNvGrpSpPr>
          <p:nvPr/>
        </p:nvGrpSpPr>
        <p:grpSpPr bwMode="auto">
          <a:xfrm>
            <a:off x="171450" y="4895850"/>
            <a:ext cx="8810625" cy="1212850"/>
            <a:chOff x="161925" y="3028950"/>
            <a:chExt cx="8810626" cy="1212850"/>
          </a:xfrm>
        </p:grpSpPr>
        <p:sp>
          <p:nvSpPr>
            <p:cNvPr id="58" name="Прямоугольник 57"/>
            <p:cNvSpPr/>
            <p:nvPr/>
          </p:nvSpPr>
          <p:spPr bwMode="auto">
            <a:xfrm>
              <a:off x="4483100" y="3028950"/>
              <a:ext cx="4489451" cy="118745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latin typeface="+mj-lt"/>
              </a:endParaRPr>
            </a:p>
          </p:txBody>
        </p:sp>
        <p:sp>
          <p:nvSpPr>
            <p:cNvPr id="59" name="Text Box 5"/>
            <p:cNvSpPr txBox="1">
              <a:spLocks noChangeArrowheads="1"/>
            </p:cNvSpPr>
            <p:nvPr/>
          </p:nvSpPr>
          <p:spPr bwMode="auto">
            <a:xfrm>
              <a:off x="4816476" y="3275013"/>
              <a:ext cx="781050" cy="6635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3200" dirty="0">
                  <a:latin typeface="+mj-lt"/>
                </a:rPr>
                <a:t>Na</a:t>
              </a:r>
              <a:endParaRPr lang="ru-RU" sz="3200" dirty="0">
                <a:latin typeface="+mj-lt"/>
              </a:endParaRPr>
            </a:p>
          </p:txBody>
        </p:sp>
        <p:sp>
          <p:nvSpPr>
            <p:cNvPr id="60" name="Text Box 13"/>
            <p:cNvSpPr txBox="1">
              <a:spLocks noChangeArrowheads="1"/>
            </p:cNvSpPr>
            <p:nvPr/>
          </p:nvSpPr>
          <p:spPr bwMode="auto">
            <a:xfrm>
              <a:off x="5626101" y="3892550"/>
              <a:ext cx="381000" cy="349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1400" dirty="0">
                  <a:latin typeface="+mj-lt"/>
                </a:rPr>
                <a:t>8</a:t>
              </a:r>
              <a:r>
                <a:rPr lang="ru-RU" sz="1400" dirty="0">
                  <a:latin typeface="+mj-lt"/>
                </a:rPr>
                <a:t>   </a:t>
              </a:r>
            </a:p>
          </p:txBody>
        </p:sp>
        <p:sp>
          <p:nvSpPr>
            <p:cNvPr id="61" name="Дуга 60"/>
            <p:cNvSpPr/>
            <p:nvPr/>
          </p:nvSpPr>
          <p:spPr bwMode="auto">
            <a:xfrm>
              <a:off x="5586414" y="3130550"/>
              <a:ext cx="360362" cy="847725"/>
            </a:xfrm>
            <a:prstGeom prst="arc">
              <a:avLst>
                <a:gd name="adj1" fmla="val 16903789"/>
                <a:gd name="adj2" fmla="val 4702778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400">
                <a:latin typeface="+mj-lt"/>
              </a:endParaRPr>
            </a:p>
          </p:txBody>
        </p:sp>
        <p:sp>
          <p:nvSpPr>
            <p:cNvPr id="62" name="Text Box 13"/>
            <p:cNvSpPr txBox="1">
              <a:spLocks noChangeArrowheads="1"/>
            </p:cNvSpPr>
            <p:nvPr/>
          </p:nvSpPr>
          <p:spPr bwMode="auto">
            <a:xfrm>
              <a:off x="5924551" y="3892550"/>
              <a:ext cx="382588" cy="349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1400" dirty="0">
                  <a:latin typeface="+mj-lt"/>
                </a:rPr>
                <a:t>1</a:t>
              </a:r>
              <a:r>
                <a:rPr lang="ru-RU" sz="1400" dirty="0">
                  <a:latin typeface="+mj-lt"/>
                </a:rPr>
                <a:t>   </a:t>
              </a:r>
            </a:p>
          </p:txBody>
        </p:sp>
        <p:sp>
          <p:nvSpPr>
            <p:cNvPr id="63" name="Дуга 62"/>
            <p:cNvSpPr/>
            <p:nvPr/>
          </p:nvSpPr>
          <p:spPr bwMode="auto">
            <a:xfrm>
              <a:off x="5886451" y="3130550"/>
              <a:ext cx="360363" cy="847725"/>
            </a:xfrm>
            <a:prstGeom prst="arc">
              <a:avLst>
                <a:gd name="adj1" fmla="val 16903789"/>
                <a:gd name="adj2" fmla="val 4702778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400">
                <a:latin typeface="+mj-lt"/>
              </a:endParaRPr>
            </a:p>
          </p:txBody>
        </p:sp>
        <p:sp>
          <p:nvSpPr>
            <p:cNvPr id="64" name="Дуга 63"/>
            <p:cNvSpPr/>
            <p:nvPr/>
          </p:nvSpPr>
          <p:spPr bwMode="auto">
            <a:xfrm>
              <a:off x="5284789" y="3130550"/>
              <a:ext cx="361950" cy="847725"/>
            </a:xfrm>
            <a:prstGeom prst="arc">
              <a:avLst>
                <a:gd name="adj1" fmla="val 16903789"/>
                <a:gd name="adj2" fmla="val 4702778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400">
                <a:latin typeface="+mj-lt"/>
              </a:endParaRPr>
            </a:p>
          </p:txBody>
        </p:sp>
        <p:sp>
          <p:nvSpPr>
            <p:cNvPr id="65" name="Text Box 13"/>
            <p:cNvSpPr txBox="1">
              <a:spLocks noChangeArrowheads="1"/>
            </p:cNvSpPr>
            <p:nvPr/>
          </p:nvSpPr>
          <p:spPr bwMode="auto">
            <a:xfrm>
              <a:off x="5284789" y="3892550"/>
              <a:ext cx="384175" cy="349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1400" dirty="0">
                  <a:latin typeface="+mj-lt"/>
                </a:rPr>
                <a:t>2   </a:t>
              </a:r>
            </a:p>
          </p:txBody>
        </p:sp>
        <p:sp>
          <p:nvSpPr>
            <p:cNvPr id="66" name="Text Box 13"/>
            <p:cNvSpPr txBox="1">
              <a:spLocks noChangeArrowheads="1"/>
            </p:cNvSpPr>
            <p:nvPr/>
          </p:nvSpPr>
          <p:spPr bwMode="auto">
            <a:xfrm>
              <a:off x="5283201" y="3181350"/>
              <a:ext cx="206375" cy="3079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1400" dirty="0">
                  <a:solidFill>
                    <a:srgbClr val="FF0000"/>
                  </a:solidFill>
                  <a:latin typeface="+mj-lt"/>
                </a:rPr>
                <a:t>0</a:t>
              </a:r>
            </a:p>
          </p:txBody>
        </p:sp>
        <p:sp>
          <p:nvSpPr>
            <p:cNvPr id="67" name="Text Box 13"/>
            <p:cNvSpPr txBox="1">
              <a:spLocks noChangeArrowheads="1"/>
            </p:cNvSpPr>
            <p:nvPr/>
          </p:nvSpPr>
          <p:spPr bwMode="auto">
            <a:xfrm>
              <a:off x="4527550" y="3686175"/>
              <a:ext cx="528638" cy="3508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1400" dirty="0">
                  <a:latin typeface="+mj-lt"/>
                </a:rPr>
                <a:t>+</a:t>
              </a:r>
              <a:r>
                <a:rPr lang="en-US" sz="1400" dirty="0">
                  <a:latin typeface="+mj-lt"/>
                </a:rPr>
                <a:t>1</a:t>
              </a:r>
              <a:r>
                <a:rPr lang="ru-RU" sz="1400" dirty="0">
                  <a:latin typeface="+mj-lt"/>
                </a:rPr>
                <a:t>1   </a:t>
              </a:r>
            </a:p>
          </p:txBody>
        </p:sp>
        <p:sp>
          <p:nvSpPr>
            <p:cNvPr id="68" name="Text Box 13"/>
            <p:cNvSpPr txBox="1">
              <a:spLocks noChangeArrowheads="1"/>
            </p:cNvSpPr>
            <p:nvPr/>
          </p:nvSpPr>
          <p:spPr bwMode="auto">
            <a:xfrm>
              <a:off x="4624389" y="3173413"/>
              <a:ext cx="471487" cy="3508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1400" dirty="0">
                  <a:latin typeface="+mj-lt"/>
                </a:rPr>
                <a:t>2</a:t>
              </a:r>
              <a:r>
                <a:rPr lang="ru-RU" sz="1400" dirty="0">
                  <a:latin typeface="+mj-lt"/>
                </a:rPr>
                <a:t>3</a:t>
              </a:r>
            </a:p>
          </p:txBody>
        </p:sp>
        <p:sp>
          <p:nvSpPr>
            <p:cNvPr id="69" name="Text Box 5"/>
            <p:cNvSpPr txBox="1">
              <a:spLocks noChangeArrowheads="1"/>
            </p:cNvSpPr>
            <p:nvPr/>
          </p:nvSpPr>
          <p:spPr bwMode="auto">
            <a:xfrm>
              <a:off x="7346951" y="3275013"/>
              <a:ext cx="781050" cy="6635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3200" dirty="0">
                  <a:latin typeface="+mj-lt"/>
                </a:rPr>
                <a:t>Na</a:t>
              </a:r>
              <a:endParaRPr lang="ru-RU" sz="3200" dirty="0">
                <a:latin typeface="+mj-lt"/>
              </a:endParaRPr>
            </a:p>
          </p:txBody>
        </p:sp>
        <p:sp>
          <p:nvSpPr>
            <p:cNvPr id="70" name="Text Box 13"/>
            <p:cNvSpPr txBox="1">
              <a:spLocks noChangeArrowheads="1"/>
            </p:cNvSpPr>
            <p:nvPr/>
          </p:nvSpPr>
          <p:spPr bwMode="auto">
            <a:xfrm>
              <a:off x="8059739" y="3892550"/>
              <a:ext cx="381000" cy="349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1400" dirty="0">
                  <a:latin typeface="+mj-lt"/>
                </a:rPr>
                <a:t>2   </a:t>
              </a:r>
            </a:p>
          </p:txBody>
        </p:sp>
        <p:sp>
          <p:nvSpPr>
            <p:cNvPr id="71" name="Дуга 70"/>
            <p:cNvSpPr/>
            <p:nvPr/>
          </p:nvSpPr>
          <p:spPr bwMode="auto">
            <a:xfrm>
              <a:off x="8020051" y="3130550"/>
              <a:ext cx="360363" cy="847725"/>
            </a:xfrm>
            <a:prstGeom prst="arc">
              <a:avLst>
                <a:gd name="adj1" fmla="val 16903789"/>
                <a:gd name="adj2" fmla="val 4702778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400">
                <a:latin typeface="+mj-lt"/>
              </a:endParaRPr>
            </a:p>
          </p:txBody>
        </p:sp>
        <p:sp>
          <p:nvSpPr>
            <p:cNvPr id="72" name="Text Box 13"/>
            <p:cNvSpPr txBox="1">
              <a:spLocks noChangeArrowheads="1"/>
            </p:cNvSpPr>
            <p:nvPr/>
          </p:nvSpPr>
          <p:spPr bwMode="auto">
            <a:xfrm>
              <a:off x="8358189" y="3892550"/>
              <a:ext cx="382587" cy="349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1400" dirty="0">
                  <a:latin typeface="+mj-lt"/>
                </a:rPr>
                <a:t>8   </a:t>
              </a:r>
            </a:p>
          </p:txBody>
        </p:sp>
        <p:sp>
          <p:nvSpPr>
            <p:cNvPr id="73" name="Дуга 72"/>
            <p:cNvSpPr/>
            <p:nvPr/>
          </p:nvSpPr>
          <p:spPr bwMode="auto">
            <a:xfrm>
              <a:off x="8320089" y="3130550"/>
              <a:ext cx="361950" cy="847725"/>
            </a:xfrm>
            <a:prstGeom prst="arc">
              <a:avLst>
                <a:gd name="adj1" fmla="val 16903789"/>
                <a:gd name="adj2" fmla="val 4702778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400">
                <a:latin typeface="+mj-lt"/>
              </a:endParaRPr>
            </a:p>
          </p:txBody>
        </p:sp>
        <p:sp>
          <p:nvSpPr>
            <p:cNvPr id="74" name="Text Box 13"/>
            <p:cNvSpPr txBox="1">
              <a:spLocks noChangeArrowheads="1"/>
            </p:cNvSpPr>
            <p:nvPr/>
          </p:nvSpPr>
          <p:spPr bwMode="auto">
            <a:xfrm>
              <a:off x="7813676" y="3181350"/>
              <a:ext cx="398463" cy="3079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1400" dirty="0">
                  <a:solidFill>
                    <a:srgbClr val="FF0000"/>
                  </a:solidFill>
                  <a:latin typeface="+mj-lt"/>
                </a:rPr>
                <a:t>+1</a:t>
              </a:r>
            </a:p>
          </p:txBody>
        </p:sp>
        <p:sp>
          <p:nvSpPr>
            <p:cNvPr id="75" name="Text Box 13"/>
            <p:cNvSpPr txBox="1">
              <a:spLocks noChangeArrowheads="1"/>
            </p:cNvSpPr>
            <p:nvPr/>
          </p:nvSpPr>
          <p:spPr bwMode="auto">
            <a:xfrm>
              <a:off x="7058026" y="3686175"/>
              <a:ext cx="528638" cy="3508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1400" dirty="0">
                  <a:latin typeface="+mj-lt"/>
                </a:rPr>
                <a:t>+</a:t>
              </a:r>
              <a:r>
                <a:rPr lang="en-US" sz="1400" dirty="0">
                  <a:latin typeface="+mj-lt"/>
                </a:rPr>
                <a:t>1</a:t>
              </a:r>
              <a:r>
                <a:rPr lang="ru-RU" sz="1400" dirty="0">
                  <a:latin typeface="+mj-lt"/>
                </a:rPr>
                <a:t>1   </a:t>
              </a:r>
            </a:p>
          </p:txBody>
        </p:sp>
        <p:sp>
          <p:nvSpPr>
            <p:cNvPr id="76" name="Text Box 13"/>
            <p:cNvSpPr txBox="1">
              <a:spLocks noChangeArrowheads="1"/>
            </p:cNvSpPr>
            <p:nvPr/>
          </p:nvSpPr>
          <p:spPr bwMode="auto">
            <a:xfrm>
              <a:off x="7153276" y="3173413"/>
              <a:ext cx="473075" cy="3508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1400" dirty="0">
                  <a:latin typeface="+mj-lt"/>
                </a:rPr>
                <a:t>2</a:t>
              </a:r>
              <a:r>
                <a:rPr lang="ru-RU" sz="1400" dirty="0">
                  <a:latin typeface="+mj-lt"/>
                </a:rPr>
                <a:t>3</a:t>
              </a:r>
            </a:p>
          </p:txBody>
        </p:sp>
        <p:cxnSp>
          <p:nvCxnSpPr>
            <p:cNvPr id="77" name="Прямая со стрелкой 76"/>
            <p:cNvCxnSpPr/>
            <p:nvPr/>
          </p:nvCxnSpPr>
          <p:spPr bwMode="auto">
            <a:xfrm>
              <a:off x="6572251" y="3606800"/>
              <a:ext cx="450850" cy="1588"/>
            </a:xfrm>
            <a:prstGeom prst="straightConnector1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Прямоугольник 77"/>
            <p:cNvSpPr/>
            <p:nvPr/>
          </p:nvSpPr>
          <p:spPr bwMode="auto">
            <a:xfrm>
              <a:off x="161925" y="3028950"/>
              <a:ext cx="4276725" cy="118745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latin typeface="+mj-lt"/>
              </a:endParaRPr>
            </a:p>
          </p:txBody>
        </p:sp>
        <p:grpSp>
          <p:nvGrpSpPr>
            <p:cNvPr id="9290" name="Группа 78"/>
            <p:cNvGrpSpPr>
              <a:grpSpLocks/>
            </p:cNvGrpSpPr>
            <p:nvPr/>
          </p:nvGrpSpPr>
          <p:grpSpPr bwMode="auto">
            <a:xfrm>
              <a:off x="517525" y="3083520"/>
              <a:ext cx="3249280" cy="1006673"/>
              <a:chOff x="2428860" y="2322371"/>
              <a:chExt cx="3249280" cy="1006673"/>
            </a:xfrm>
          </p:grpSpPr>
          <p:cxnSp>
            <p:nvCxnSpPr>
              <p:cNvPr id="80" name="Прямая со стрелкой 79"/>
              <p:cNvCxnSpPr/>
              <p:nvPr/>
            </p:nvCxnSpPr>
            <p:spPr>
              <a:xfrm>
                <a:off x="4143360" y="2844064"/>
                <a:ext cx="642938" cy="1587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TextBox 80"/>
              <p:cNvSpPr txBox="1"/>
              <p:nvPr/>
            </p:nvSpPr>
            <p:spPr>
              <a:xfrm>
                <a:off x="4806935" y="2440839"/>
                <a:ext cx="762000" cy="70802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4000" dirty="0">
                    <a:latin typeface="+mj-lt"/>
                  </a:rPr>
                  <a:t>Na</a:t>
                </a:r>
                <a:endParaRPr lang="ru-RU" sz="4000" dirty="0">
                  <a:latin typeface="+mj-lt"/>
                </a:endParaRPr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5235560" y="2356701"/>
                <a:ext cx="442913" cy="4000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000" dirty="0">
                    <a:solidFill>
                      <a:srgbClr val="FF0000"/>
                    </a:solidFill>
                    <a:latin typeface="+mj-lt"/>
                  </a:rPr>
                  <a:t>+1</a:t>
                </a:r>
                <a:endParaRPr lang="ru-RU" sz="2000" dirty="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3476610" y="2526564"/>
                <a:ext cx="596900" cy="58578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3200" dirty="0">
                    <a:latin typeface="+mj-lt"/>
                  </a:rPr>
                  <a:t>1ē</a:t>
                </a:r>
                <a:endParaRPr lang="ru-RU" sz="3200" dirty="0">
                  <a:latin typeface="+mj-lt"/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2428860" y="2428139"/>
                <a:ext cx="762000" cy="70802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4000" dirty="0">
                    <a:latin typeface="+mj-lt"/>
                  </a:rPr>
                  <a:t>Na</a:t>
                </a:r>
                <a:endParaRPr lang="ru-RU" sz="4000" dirty="0">
                  <a:latin typeface="+mj-lt"/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2928923" y="2356701"/>
                <a:ext cx="314325" cy="4000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000" dirty="0">
                    <a:solidFill>
                      <a:srgbClr val="FF0000"/>
                    </a:solidFill>
                    <a:latin typeface="+mj-lt"/>
                  </a:rPr>
                  <a:t>0</a:t>
                </a:r>
                <a:endParaRPr lang="ru-RU" sz="2000" dirty="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3184510" y="2321776"/>
                <a:ext cx="571500" cy="92392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5400" dirty="0">
                    <a:solidFill>
                      <a:srgbClr val="0070C0"/>
                    </a:solidFill>
                    <a:latin typeface="+mj-lt"/>
                  </a:rPr>
                  <a:t>-</a:t>
                </a:r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>
                <a:off x="2457435" y="2928201"/>
                <a:ext cx="711200" cy="4000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dirty="0">
                    <a:latin typeface="+mj-lt"/>
                  </a:rPr>
                  <a:t>атом</a:t>
                </a:r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>
                <a:off x="4857735" y="2928201"/>
                <a:ext cx="595313" cy="4000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dirty="0">
                    <a:latin typeface="+mj-lt"/>
                  </a:rPr>
                  <a:t>ион</a:t>
                </a:r>
              </a:p>
            </p:txBody>
          </p:sp>
        </p:grpSp>
      </p:grpSp>
      <p:grpSp>
        <p:nvGrpSpPr>
          <p:cNvPr id="7" name="Группа 54"/>
          <p:cNvGrpSpPr>
            <a:grpSpLocks/>
          </p:cNvGrpSpPr>
          <p:nvPr/>
        </p:nvGrpSpPr>
        <p:grpSpPr bwMode="auto">
          <a:xfrm>
            <a:off x="8616950" y="2540000"/>
            <a:ext cx="355600" cy="355600"/>
            <a:chOff x="8439150" y="5251450"/>
            <a:chExt cx="355600" cy="355600"/>
          </a:xfrm>
        </p:grpSpPr>
        <p:sp>
          <p:nvSpPr>
            <p:cNvPr id="93" name="Овал 92"/>
            <p:cNvSpPr/>
            <p:nvPr/>
          </p:nvSpPr>
          <p:spPr>
            <a:xfrm>
              <a:off x="8439150" y="5251450"/>
              <a:ext cx="355600" cy="355600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4" name="Равнобедренный треугольник 93"/>
            <p:cNvSpPr/>
            <p:nvPr/>
          </p:nvSpPr>
          <p:spPr>
            <a:xfrm rot="5400000">
              <a:off x="8564915" y="5345470"/>
              <a:ext cx="158753" cy="173913"/>
            </a:xfrm>
            <a:prstGeom prst="triangl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rgbClr val="002060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ln>
                  <a:solidFill>
                    <a:srgbClr val="002060"/>
                  </a:solidFill>
                </a:ln>
              </a:endParaRPr>
            </a:p>
          </p:txBody>
        </p:sp>
      </p:grpSp>
      <p:grpSp>
        <p:nvGrpSpPr>
          <p:cNvPr id="8" name="Группа 54"/>
          <p:cNvGrpSpPr>
            <a:grpSpLocks/>
          </p:cNvGrpSpPr>
          <p:nvPr/>
        </p:nvGrpSpPr>
        <p:grpSpPr bwMode="auto">
          <a:xfrm>
            <a:off x="8616950" y="3829050"/>
            <a:ext cx="355600" cy="355600"/>
            <a:chOff x="8439150" y="5251450"/>
            <a:chExt cx="355600" cy="355600"/>
          </a:xfrm>
        </p:grpSpPr>
        <p:sp>
          <p:nvSpPr>
            <p:cNvPr id="97" name="Овал 96"/>
            <p:cNvSpPr/>
            <p:nvPr/>
          </p:nvSpPr>
          <p:spPr>
            <a:xfrm>
              <a:off x="8439150" y="5251450"/>
              <a:ext cx="355600" cy="355600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8" name="Равнобедренный треугольник 97"/>
            <p:cNvSpPr/>
            <p:nvPr/>
          </p:nvSpPr>
          <p:spPr>
            <a:xfrm rot="5400000">
              <a:off x="8564915" y="5345470"/>
              <a:ext cx="158753" cy="173913"/>
            </a:xfrm>
            <a:prstGeom prst="triangl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rgbClr val="002060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ln>
                  <a:solidFill>
                    <a:srgbClr val="002060"/>
                  </a:solidFill>
                </a:ln>
              </a:endParaRPr>
            </a:p>
          </p:txBody>
        </p:sp>
      </p:grpSp>
      <p:grpSp>
        <p:nvGrpSpPr>
          <p:cNvPr id="9" name="Группа 132"/>
          <p:cNvGrpSpPr>
            <a:grpSpLocks/>
          </p:cNvGrpSpPr>
          <p:nvPr/>
        </p:nvGrpSpPr>
        <p:grpSpPr bwMode="auto">
          <a:xfrm>
            <a:off x="171450" y="4895850"/>
            <a:ext cx="8810625" cy="1284288"/>
            <a:chOff x="171450" y="4940300"/>
            <a:chExt cx="8810626" cy="1284287"/>
          </a:xfrm>
        </p:grpSpPr>
        <p:sp>
          <p:nvSpPr>
            <p:cNvPr id="134" name="Прямоугольник 133"/>
            <p:cNvSpPr/>
            <p:nvPr/>
          </p:nvSpPr>
          <p:spPr bwMode="auto">
            <a:xfrm>
              <a:off x="4492625" y="4940300"/>
              <a:ext cx="4489451" cy="118744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latin typeface="+mj-lt"/>
              </a:endParaRPr>
            </a:p>
          </p:txBody>
        </p:sp>
        <p:sp>
          <p:nvSpPr>
            <p:cNvPr id="135" name="Прямоугольник 134"/>
            <p:cNvSpPr/>
            <p:nvPr/>
          </p:nvSpPr>
          <p:spPr bwMode="auto">
            <a:xfrm>
              <a:off x="171450" y="4940300"/>
              <a:ext cx="4276725" cy="118744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latin typeface="+mj-lt"/>
              </a:endParaRPr>
            </a:p>
          </p:txBody>
        </p:sp>
        <p:grpSp>
          <p:nvGrpSpPr>
            <p:cNvPr id="9230" name="Группа 78"/>
            <p:cNvGrpSpPr>
              <a:grpSpLocks/>
            </p:cNvGrpSpPr>
            <p:nvPr/>
          </p:nvGrpSpPr>
          <p:grpSpPr bwMode="auto">
            <a:xfrm>
              <a:off x="527050" y="5029929"/>
              <a:ext cx="3199586" cy="971614"/>
              <a:chOff x="2428860" y="2357430"/>
              <a:chExt cx="3199586" cy="971614"/>
            </a:xfrm>
          </p:grpSpPr>
          <p:cxnSp>
            <p:nvCxnSpPr>
              <p:cNvPr id="159" name="Прямая со стрелкой 158"/>
              <p:cNvCxnSpPr/>
              <p:nvPr/>
            </p:nvCxnSpPr>
            <p:spPr>
              <a:xfrm>
                <a:off x="4143360" y="2844063"/>
                <a:ext cx="642938" cy="1587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0" name="TextBox 159"/>
              <p:cNvSpPr txBox="1"/>
              <p:nvPr/>
            </p:nvSpPr>
            <p:spPr>
              <a:xfrm>
                <a:off x="4806935" y="2440839"/>
                <a:ext cx="574675" cy="70802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4000" dirty="0" err="1">
                    <a:latin typeface="+mj-lt"/>
                  </a:rPr>
                  <a:t>Cl</a:t>
                </a:r>
                <a:endParaRPr lang="ru-RU" sz="4000" dirty="0">
                  <a:latin typeface="+mj-lt"/>
                </a:endParaRPr>
              </a:p>
            </p:txBody>
          </p:sp>
          <p:sp>
            <p:nvSpPr>
              <p:cNvPr id="161" name="TextBox 160"/>
              <p:cNvSpPr txBox="1"/>
              <p:nvPr/>
            </p:nvSpPr>
            <p:spPr>
              <a:xfrm>
                <a:off x="5233973" y="2356701"/>
                <a:ext cx="393700" cy="4000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000" dirty="0">
                    <a:solidFill>
                      <a:srgbClr val="FF0000"/>
                    </a:solidFill>
                    <a:latin typeface="+mj-lt"/>
                  </a:rPr>
                  <a:t>-1</a:t>
                </a:r>
                <a:endParaRPr lang="ru-RU" sz="2000" dirty="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162" name="TextBox 161"/>
              <p:cNvSpPr txBox="1"/>
              <p:nvPr/>
            </p:nvSpPr>
            <p:spPr>
              <a:xfrm>
                <a:off x="3476610" y="2526564"/>
                <a:ext cx="596900" cy="58578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3200" dirty="0">
                    <a:latin typeface="+mj-lt"/>
                  </a:rPr>
                  <a:t>1ē</a:t>
                </a:r>
                <a:endParaRPr lang="ru-RU" sz="3200" dirty="0">
                  <a:latin typeface="+mj-lt"/>
                </a:endParaRPr>
              </a:p>
            </p:txBody>
          </p:sp>
          <p:sp>
            <p:nvSpPr>
              <p:cNvPr id="163" name="TextBox 162"/>
              <p:cNvSpPr txBox="1"/>
              <p:nvPr/>
            </p:nvSpPr>
            <p:spPr>
              <a:xfrm>
                <a:off x="2428860" y="2428139"/>
                <a:ext cx="576263" cy="70802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4000" dirty="0" err="1">
                    <a:latin typeface="+mj-lt"/>
                  </a:rPr>
                  <a:t>Cl</a:t>
                </a:r>
                <a:endParaRPr lang="ru-RU" sz="4000" dirty="0">
                  <a:latin typeface="+mj-lt"/>
                </a:endParaRPr>
              </a:p>
            </p:txBody>
          </p:sp>
          <p:sp>
            <p:nvSpPr>
              <p:cNvPr id="164" name="TextBox 163"/>
              <p:cNvSpPr txBox="1"/>
              <p:nvPr/>
            </p:nvSpPr>
            <p:spPr>
              <a:xfrm>
                <a:off x="2928923" y="2356701"/>
                <a:ext cx="314325" cy="4000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000" dirty="0">
                    <a:solidFill>
                      <a:srgbClr val="FF0000"/>
                    </a:solidFill>
                    <a:latin typeface="+mj-lt"/>
                  </a:rPr>
                  <a:t>0</a:t>
                </a:r>
                <a:endParaRPr lang="ru-RU" sz="2000" dirty="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165" name="TextBox 164"/>
              <p:cNvSpPr txBox="1"/>
              <p:nvPr/>
            </p:nvSpPr>
            <p:spPr>
              <a:xfrm>
                <a:off x="3140060" y="2413851"/>
                <a:ext cx="571500" cy="83184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4800" dirty="0">
                    <a:solidFill>
                      <a:srgbClr val="0070C0"/>
                    </a:solidFill>
                    <a:latin typeface="+mj-lt"/>
                  </a:rPr>
                  <a:t>+</a:t>
                </a:r>
                <a:endParaRPr lang="ru-RU" sz="4800" dirty="0">
                  <a:solidFill>
                    <a:srgbClr val="0070C0"/>
                  </a:solidFill>
                  <a:latin typeface="+mj-lt"/>
                </a:endParaRPr>
              </a:p>
            </p:txBody>
          </p:sp>
          <p:sp>
            <p:nvSpPr>
              <p:cNvPr id="166" name="TextBox 165"/>
              <p:cNvSpPr txBox="1"/>
              <p:nvPr/>
            </p:nvSpPr>
            <p:spPr>
              <a:xfrm>
                <a:off x="2457435" y="2928200"/>
                <a:ext cx="711200" cy="39846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dirty="0">
                    <a:latin typeface="+mj-lt"/>
                  </a:rPr>
                  <a:t>атом</a:t>
                </a:r>
              </a:p>
            </p:txBody>
          </p:sp>
          <p:sp>
            <p:nvSpPr>
              <p:cNvPr id="167" name="TextBox 166"/>
              <p:cNvSpPr txBox="1"/>
              <p:nvPr/>
            </p:nvSpPr>
            <p:spPr>
              <a:xfrm>
                <a:off x="4857735" y="2928200"/>
                <a:ext cx="593725" cy="39846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dirty="0">
                    <a:latin typeface="+mj-lt"/>
                  </a:rPr>
                  <a:t>ион</a:t>
                </a:r>
              </a:p>
            </p:txBody>
          </p:sp>
        </p:grpSp>
        <p:sp>
          <p:nvSpPr>
            <p:cNvPr id="137" name="Text Box 5"/>
            <p:cNvSpPr txBox="1">
              <a:spLocks noChangeArrowheads="1"/>
            </p:cNvSpPr>
            <p:nvPr/>
          </p:nvSpPr>
          <p:spPr bwMode="auto">
            <a:xfrm>
              <a:off x="4899026" y="5183188"/>
              <a:ext cx="781050" cy="584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3200" dirty="0">
                  <a:latin typeface="+mj-lt"/>
                </a:rPr>
                <a:t>С</a:t>
              </a:r>
              <a:r>
                <a:rPr lang="en-US" sz="3200" dirty="0">
                  <a:latin typeface="+mj-lt"/>
                </a:rPr>
                <a:t>l</a:t>
              </a:r>
              <a:endParaRPr lang="ru-RU" sz="3200" dirty="0">
                <a:latin typeface="+mj-lt"/>
              </a:endParaRPr>
            </a:p>
          </p:txBody>
        </p:sp>
        <p:sp>
          <p:nvSpPr>
            <p:cNvPr id="138" name="Text Box 13"/>
            <p:cNvSpPr txBox="1">
              <a:spLocks noChangeArrowheads="1"/>
            </p:cNvSpPr>
            <p:nvPr/>
          </p:nvSpPr>
          <p:spPr bwMode="auto">
            <a:xfrm>
              <a:off x="5624514" y="5822949"/>
              <a:ext cx="381000" cy="361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1400" dirty="0">
                  <a:latin typeface="+mj-lt"/>
                </a:rPr>
                <a:t>8</a:t>
              </a:r>
              <a:r>
                <a:rPr lang="ru-RU" sz="1400" dirty="0">
                  <a:latin typeface="+mj-lt"/>
                </a:rPr>
                <a:t>   </a:t>
              </a:r>
            </a:p>
          </p:txBody>
        </p:sp>
        <p:sp>
          <p:nvSpPr>
            <p:cNvPr id="139" name="Дуга 138"/>
            <p:cNvSpPr/>
            <p:nvPr/>
          </p:nvSpPr>
          <p:spPr bwMode="auto">
            <a:xfrm>
              <a:off x="5584826" y="5033963"/>
              <a:ext cx="360363" cy="877886"/>
            </a:xfrm>
            <a:prstGeom prst="arc">
              <a:avLst>
                <a:gd name="adj1" fmla="val 16903789"/>
                <a:gd name="adj2" fmla="val 4702778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400">
                <a:latin typeface="+mj-lt"/>
              </a:endParaRPr>
            </a:p>
          </p:txBody>
        </p:sp>
        <p:sp>
          <p:nvSpPr>
            <p:cNvPr id="140" name="Text Box 13"/>
            <p:cNvSpPr txBox="1">
              <a:spLocks noChangeArrowheads="1"/>
            </p:cNvSpPr>
            <p:nvPr/>
          </p:nvSpPr>
          <p:spPr bwMode="auto">
            <a:xfrm>
              <a:off x="5922964" y="5822949"/>
              <a:ext cx="382587" cy="361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1400" dirty="0">
                  <a:latin typeface="+mj-lt"/>
                </a:rPr>
                <a:t>7</a:t>
              </a:r>
              <a:r>
                <a:rPr lang="ru-RU" sz="1400" dirty="0">
                  <a:latin typeface="+mj-lt"/>
                </a:rPr>
                <a:t>   </a:t>
              </a:r>
            </a:p>
          </p:txBody>
        </p:sp>
        <p:sp>
          <p:nvSpPr>
            <p:cNvPr id="141" name="Дуга 140"/>
            <p:cNvSpPr/>
            <p:nvPr/>
          </p:nvSpPr>
          <p:spPr bwMode="auto">
            <a:xfrm>
              <a:off x="5884864" y="5033963"/>
              <a:ext cx="360362" cy="877886"/>
            </a:xfrm>
            <a:prstGeom prst="arc">
              <a:avLst>
                <a:gd name="adj1" fmla="val 16903789"/>
                <a:gd name="adj2" fmla="val 4702778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400">
                <a:latin typeface="+mj-lt"/>
              </a:endParaRPr>
            </a:p>
          </p:txBody>
        </p:sp>
        <p:sp>
          <p:nvSpPr>
            <p:cNvPr id="143" name="Дуга 142"/>
            <p:cNvSpPr/>
            <p:nvPr/>
          </p:nvSpPr>
          <p:spPr bwMode="auto">
            <a:xfrm>
              <a:off x="5283201" y="5033963"/>
              <a:ext cx="361950" cy="877886"/>
            </a:xfrm>
            <a:prstGeom prst="arc">
              <a:avLst>
                <a:gd name="adj1" fmla="val 16903789"/>
                <a:gd name="adj2" fmla="val 4702778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400">
                <a:latin typeface="+mj-lt"/>
              </a:endParaRPr>
            </a:p>
          </p:txBody>
        </p:sp>
        <p:sp>
          <p:nvSpPr>
            <p:cNvPr id="144" name="Text Box 13"/>
            <p:cNvSpPr txBox="1">
              <a:spLocks noChangeArrowheads="1"/>
            </p:cNvSpPr>
            <p:nvPr/>
          </p:nvSpPr>
          <p:spPr bwMode="auto">
            <a:xfrm>
              <a:off x="5283201" y="5822949"/>
              <a:ext cx="384175" cy="361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1400" dirty="0">
                  <a:latin typeface="+mj-lt"/>
                </a:rPr>
                <a:t>2   </a:t>
              </a:r>
            </a:p>
          </p:txBody>
        </p:sp>
        <p:sp>
          <p:nvSpPr>
            <p:cNvPr id="145" name="Text Box 13"/>
            <p:cNvSpPr txBox="1">
              <a:spLocks noChangeArrowheads="1"/>
            </p:cNvSpPr>
            <p:nvPr/>
          </p:nvSpPr>
          <p:spPr bwMode="auto">
            <a:xfrm>
              <a:off x="5281614" y="5086350"/>
              <a:ext cx="206375" cy="3079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1400" dirty="0">
                  <a:solidFill>
                    <a:srgbClr val="FF0000"/>
                  </a:solidFill>
                  <a:latin typeface="+mj-lt"/>
                </a:rPr>
                <a:t>0</a:t>
              </a:r>
            </a:p>
          </p:txBody>
        </p:sp>
        <p:sp>
          <p:nvSpPr>
            <p:cNvPr id="146" name="Text Box 13"/>
            <p:cNvSpPr txBox="1">
              <a:spLocks noChangeArrowheads="1"/>
            </p:cNvSpPr>
            <p:nvPr/>
          </p:nvSpPr>
          <p:spPr bwMode="auto">
            <a:xfrm>
              <a:off x="4532313" y="5610224"/>
              <a:ext cx="528637" cy="361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1400" dirty="0">
                  <a:latin typeface="+mj-lt"/>
                </a:rPr>
                <a:t>+</a:t>
              </a:r>
              <a:r>
                <a:rPr lang="en-US" sz="1400" dirty="0">
                  <a:latin typeface="+mj-lt"/>
                </a:rPr>
                <a:t>17</a:t>
              </a:r>
              <a:r>
                <a:rPr lang="ru-RU" sz="1400" dirty="0">
                  <a:latin typeface="+mj-lt"/>
                </a:rPr>
                <a:t>   </a:t>
              </a:r>
            </a:p>
          </p:txBody>
        </p:sp>
        <p:sp>
          <p:nvSpPr>
            <p:cNvPr id="147" name="Text Box 13"/>
            <p:cNvSpPr txBox="1">
              <a:spLocks noChangeArrowheads="1"/>
            </p:cNvSpPr>
            <p:nvPr/>
          </p:nvSpPr>
          <p:spPr bwMode="auto">
            <a:xfrm>
              <a:off x="4622801" y="5080000"/>
              <a:ext cx="471488" cy="361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1400" dirty="0">
                  <a:latin typeface="+mj-lt"/>
                </a:rPr>
                <a:t>35</a:t>
              </a:r>
              <a:endParaRPr lang="ru-RU" sz="1400" dirty="0">
                <a:latin typeface="+mj-lt"/>
              </a:endParaRPr>
            </a:p>
          </p:txBody>
        </p:sp>
        <p:sp>
          <p:nvSpPr>
            <p:cNvPr id="148" name="Text Box 5"/>
            <p:cNvSpPr txBox="1">
              <a:spLocks noChangeArrowheads="1"/>
            </p:cNvSpPr>
            <p:nvPr/>
          </p:nvSpPr>
          <p:spPr bwMode="auto">
            <a:xfrm>
              <a:off x="7372351" y="5222875"/>
              <a:ext cx="781050" cy="584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3200" dirty="0">
                  <a:latin typeface="+mj-lt"/>
                </a:rPr>
                <a:t>С</a:t>
              </a:r>
              <a:r>
                <a:rPr lang="en-US" sz="3200" dirty="0">
                  <a:latin typeface="+mj-lt"/>
                </a:rPr>
                <a:t>l</a:t>
              </a:r>
              <a:endParaRPr lang="ru-RU" sz="3200" dirty="0">
                <a:latin typeface="+mj-lt"/>
              </a:endParaRPr>
            </a:p>
          </p:txBody>
        </p:sp>
        <p:sp>
          <p:nvSpPr>
            <p:cNvPr id="149" name="Text Box 13"/>
            <p:cNvSpPr txBox="1">
              <a:spLocks noChangeArrowheads="1"/>
            </p:cNvSpPr>
            <p:nvPr/>
          </p:nvSpPr>
          <p:spPr bwMode="auto">
            <a:xfrm>
              <a:off x="8132764" y="5862637"/>
              <a:ext cx="381000" cy="361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1400" dirty="0">
                  <a:latin typeface="+mj-lt"/>
                </a:rPr>
                <a:t>8</a:t>
              </a:r>
              <a:r>
                <a:rPr lang="ru-RU" sz="1400" dirty="0">
                  <a:latin typeface="+mj-lt"/>
                </a:rPr>
                <a:t>   </a:t>
              </a:r>
            </a:p>
          </p:txBody>
        </p:sp>
        <p:sp>
          <p:nvSpPr>
            <p:cNvPr id="150" name="Дуга 149"/>
            <p:cNvSpPr/>
            <p:nvPr/>
          </p:nvSpPr>
          <p:spPr bwMode="auto">
            <a:xfrm>
              <a:off x="8093076" y="5073650"/>
              <a:ext cx="360363" cy="877887"/>
            </a:xfrm>
            <a:prstGeom prst="arc">
              <a:avLst>
                <a:gd name="adj1" fmla="val 16903789"/>
                <a:gd name="adj2" fmla="val 4702778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400">
                <a:latin typeface="+mj-lt"/>
              </a:endParaRPr>
            </a:p>
          </p:txBody>
        </p:sp>
        <p:sp>
          <p:nvSpPr>
            <p:cNvPr id="151" name="Text Box 13"/>
            <p:cNvSpPr txBox="1">
              <a:spLocks noChangeArrowheads="1"/>
            </p:cNvSpPr>
            <p:nvPr/>
          </p:nvSpPr>
          <p:spPr bwMode="auto">
            <a:xfrm>
              <a:off x="8431214" y="5862637"/>
              <a:ext cx="384175" cy="361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1400" dirty="0">
                  <a:latin typeface="+mj-lt"/>
                </a:rPr>
                <a:t>8</a:t>
              </a:r>
              <a:r>
                <a:rPr lang="ru-RU" sz="1400" dirty="0">
                  <a:latin typeface="+mj-lt"/>
                </a:rPr>
                <a:t>   </a:t>
              </a:r>
            </a:p>
          </p:txBody>
        </p:sp>
        <p:sp>
          <p:nvSpPr>
            <p:cNvPr id="152" name="Дуга 151"/>
            <p:cNvSpPr/>
            <p:nvPr/>
          </p:nvSpPr>
          <p:spPr bwMode="auto">
            <a:xfrm>
              <a:off x="8394701" y="5073650"/>
              <a:ext cx="360363" cy="877887"/>
            </a:xfrm>
            <a:prstGeom prst="arc">
              <a:avLst>
                <a:gd name="adj1" fmla="val 16903789"/>
                <a:gd name="adj2" fmla="val 4702778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400">
                <a:latin typeface="+mj-lt"/>
              </a:endParaRPr>
            </a:p>
          </p:txBody>
        </p:sp>
        <p:sp>
          <p:nvSpPr>
            <p:cNvPr id="153" name="Дуга 152"/>
            <p:cNvSpPr/>
            <p:nvPr/>
          </p:nvSpPr>
          <p:spPr bwMode="auto">
            <a:xfrm>
              <a:off x="7793039" y="5073650"/>
              <a:ext cx="360362" cy="877887"/>
            </a:xfrm>
            <a:prstGeom prst="arc">
              <a:avLst>
                <a:gd name="adj1" fmla="val 16903789"/>
                <a:gd name="adj2" fmla="val 4702778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400">
                <a:latin typeface="+mj-lt"/>
              </a:endParaRPr>
            </a:p>
          </p:txBody>
        </p:sp>
        <p:sp>
          <p:nvSpPr>
            <p:cNvPr id="154" name="Text Box 13"/>
            <p:cNvSpPr txBox="1">
              <a:spLocks noChangeArrowheads="1"/>
            </p:cNvSpPr>
            <p:nvPr/>
          </p:nvSpPr>
          <p:spPr bwMode="auto">
            <a:xfrm>
              <a:off x="7793039" y="5862637"/>
              <a:ext cx="382587" cy="361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1400" dirty="0">
                  <a:latin typeface="+mj-lt"/>
                </a:rPr>
                <a:t>2   </a:t>
              </a:r>
            </a:p>
          </p:txBody>
        </p:sp>
        <p:sp>
          <p:nvSpPr>
            <p:cNvPr id="155" name="Text Box 13"/>
            <p:cNvSpPr txBox="1">
              <a:spLocks noChangeArrowheads="1"/>
            </p:cNvSpPr>
            <p:nvPr/>
          </p:nvSpPr>
          <p:spPr bwMode="auto">
            <a:xfrm>
              <a:off x="7708901" y="5126038"/>
              <a:ext cx="384175" cy="3079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1400" dirty="0">
                  <a:solidFill>
                    <a:srgbClr val="FF0000"/>
                  </a:solidFill>
                  <a:latin typeface="+mj-lt"/>
                </a:rPr>
                <a:t>-1</a:t>
              </a:r>
              <a:endParaRPr lang="ru-RU" sz="1400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56" name="Text Box 13"/>
            <p:cNvSpPr txBox="1">
              <a:spLocks noChangeArrowheads="1"/>
            </p:cNvSpPr>
            <p:nvPr/>
          </p:nvSpPr>
          <p:spPr bwMode="auto">
            <a:xfrm>
              <a:off x="7034214" y="5649912"/>
              <a:ext cx="530225" cy="361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1400" dirty="0">
                  <a:latin typeface="+mj-lt"/>
                </a:rPr>
                <a:t>+</a:t>
              </a:r>
              <a:r>
                <a:rPr lang="en-US" sz="1400" dirty="0">
                  <a:latin typeface="+mj-lt"/>
                </a:rPr>
                <a:t>17</a:t>
              </a:r>
              <a:r>
                <a:rPr lang="ru-RU" sz="1400" dirty="0">
                  <a:latin typeface="+mj-lt"/>
                </a:rPr>
                <a:t>   </a:t>
              </a:r>
            </a:p>
          </p:txBody>
        </p:sp>
        <p:sp>
          <p:nvSpPr>
            <p:cNvPr id="157" name="Text Box 13"/>
            <p:cNvSpPr txBox="1">
              <a:spLocks noChangeArrowheads="1"/>
            </p:cNvSpPr>
            <p:nvPr/>
          </p:nvSpPr>
          <p:spPr bwMode="auto">
            <a:xfrm>
              <a:off x="7131051" y="5119688"/>
              <a:ext cx="473075" cy="361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1400" dirty="0">
                  <a:latin typeface="+mj-lt"/>
                </a:rPr>
                <a:t>35</a:t>
              </a:r>
              <a:endParaRPr lang="ru-RU" sz="1400" dirty="0">
                <a:latin typeface="+mj-lt"/>
              </a:endParaRPr>
            </a:p>
          </p:txBody>
        </p:sp>
        <p:cxnSp>
          <p:nvCxnSpPr>
            <p:cNvPr id="158" name="Прямая со стрелкой 157"/>
            <p:cNvCxnSpPr/>
            <p:nvPr/>
          </p:nvCxnSpPr>
          <p:spPr bwMode="auto">
            <a:xfrm>
              <a:off x="6581776" y="5518150"/>
              <a:ext cx="450850" cy="1588"/>
            </a:xfrm>
            <a:prstGeom prst="straightConnector1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 nodeType="clickPar">
                      <p:stCondLst>
                        <p:cond delay="0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>
            <a:hlinkClick r:id="rId4" action="ppaction://hlinkpres?slideindex=2&amp;slidetitle=Слайд 2" tooltip="Периодическая система химических элементов Д.И. Менделеева"/>
          </p:cNvPr>
          <p:cNvSpPr/>
          <p:nvPr/>
        </p:nvSpPr>
        <p:spPr>
          <a:xfrm>
            <a:off x="7088188" y="6450013"/>
            <a:ext cx="571500" cy="334962"/>
          </a:xfrm>
          <a:prstGeom prst="rect">
            <a:avLst/>
          </a:prstGeom>
          <a:solidFill>
            <a:srgbClr val="A5B592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TextBox 17"/>
          <p:cNvSpPr txBox="1"/>
          <p:nvPr>
            <p:custDataLst>
              <p:tags r:id="rId1"/>
            </p:custDataLst>
          </p:nvPr>
        </p:nvSpPr>
        <p:spPr>
          <a:xfrm>
            <a:off x="1422400" y="95250"/>
            <a:ext cx="7721600" cy="663436"/>
          </a:xfrm>
          <a:prstGeom prst="rect">
            <a:avLst/>
          </a:prstGeom>
          <a:noFill/>
        </p:spPr>
        <p:txBody>
          <a:bodyPr wrap="none">
            <a:prstTxWarp prst="textPlain">
              <a:avLst/>
            </a:prstTxWarp>
            <a:spAutoFit/>
          </a:bodyPr>
          <a:lstStyle/>
          <a:p>
            <a:pPr>
              <a:defRPr/>
            </a:pPr>
            <a:r>
              <a:rPr lang="ru-RU" sz="4000" b="1" spc="-15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25400" dir="2160000" algn="tl">
                    <a:srgbClr val="000000">
                      <a:alpha val="28000"/>
                    </a:srgbClr>
                  </a:outerShdw>
                </a:effectLst>
                <a:latin typeface="+mn-lt"/>
              </a:rPr>
              <a:t>Ионы и ионная химическая связь. 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304800" y="1082675"/>
            <a:ext cx="88392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en-US" sz="3600" dirty="0">
                <a:latin typeface="+mn-lt"/>
              </a:rPr>
              <a:t>I. </a:t>
            </a:r>
            <a:r>
              <a:rPr lang="ru-RU" sz="3600" dirty="0">
                <a:latin typeface="+mn-lt"/>
              </a:rPr>
              <a:t>Ионная связь</a:t>
            </a:r>
          </a:p>
        </p:txBody>
      </p:sp>
      <p:grpSp>
        <p:nvGrpSpPr>
          <p:cNvPr id="2" name="Группа 52"/>
          <p:cNvGrpSpPr>
            <a:grpSpLocks/>
          </p:cNvGrpSpPr>
          <p:nvPr/>
        </p:nvGrpSpPr>
        <p:grpSpPr bwMode="auto">
          <a:xfrm>
            <a:off x="127000" y="1784350"/>
            <a:ext cx="8890000" cy="1200150"/>
            <a:chOff x="127000" y="1784350"/>
            <a:chExt cx="8890000" cy="1200150"/>
          </a:xfrm>
        </p:grpSpPr>
        <p:sp>
          <p:nvSpPr>
            <p:cNvPr id="264" name="Скругленный прямоугольник 263"/>
            <p:cNvSpPr/>
            <p:nvPr/>
          </p:nvSpPr>
          <p:spPr bwMode="auto">
            <a:xfrm>
              <a:off x="127000" y="1784350"/>
              <a:ext cx="8890000" cy="1200150"/>
            </a:xfrm>
            <a:prstGeom prst="roundRect">
              <a:avLst>
                <a:gd name="adj" fmla="val 8913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62" name="TextBox 261"/>
            <p:cNvSpPr txBox="1"/>
            <p:nvPr/>
          </p:nvSpPr>
          <p:spPr bwMode="auto">
            <a:xfrm>
              <a:off x="127000" y="1817688"/>
              <a:ext cx="8890000" cy="10779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ru-RU" sz="3200" dirty="0">
                  <a:latin typeface="+mj-lt"/>
                </a:rPr>
                <a:t>	</a:t>
              </a:r>
              <a:r>
                <a:rPr lang="ru-RU" sz="3200" dirty="0"/>
                <a:t> </a:t>
              </a:r>
              <a:r>
                <a:rPr lang="ru-RU" sz="3200" dirty="0">
                  <a:latin typeface="+mj-lt"/>
                </a:rPr>
                <a:t>У ионов внешний уровень максимально заполнен электронами</a:t>
              </a:r>
              <a:r>
                <a:rPr lang="en-US" sz="3200" dirty="0">
                  <a:latin typeface="+mj-lt"/>
                </a:rPr>
                <a:t>.</a:t>
              </a:r>
              <a:endParaRPr lang="ru-RU" sz="3200" dirty="0">
                <a:latin typeface="+mj-lt"/>
              </a:endParaRPr>
            </a:p>
          </p:txBody>
        </p:sp>
      </p:grpSp>
      <p:grpSp>
        <p:nvGrpSpPr>
          <p:cNvPr id="3" name="Группа 90"/>
          <p:cNvGrpSpPr>
            <a:grpSpLocks/>
          </p:cNvGrpSpPr>
          <p:nvPr/>
        </p:nvGrpSpPr>
        <p:grpSpPr bwMode="auto">
          <a:xfrm>
            <a:off x="127000" y="3028950"/>
            <a:ext cx="8890000" cy="3378200"/>
            <a:chOff x="127000" y="4362450"/>
            <a:chExt cx="8890000" cy="2026920"/>
          </a:xfrm>
        </p:grpSpPr>
        <p:sp>
          <p:nvSpPr>
            <p:cNvPr id="92" name="Скругленный прямоугольник 91"/>
            <p:cNvSpPr/>
            <p:nvPr/>
          </p:nvSpPr>
          <p:spPr bwMode="auto">
            <a:xfrm>
              <a:off x="127000" y="4362450"/>
              <a:ext cx="8890000" cy="2026920"/>
            </a:xfrm>
            <a:prstGeom prst="roundRect">
              <a:avLst>
                <a:gd name="adj" fmla="val 3102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127000" y="4362450"/>
              <a:ext cx="1404938" cy="3695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i="1" u="sng" dirty="0">
                  <a:latin typeface="+mj-lt"/>
                </a:rPr>
                <a:t>Пояснение:</a:t>
              </a:r>
              <a:r>
                <a:rPr lang="ru-RU" i="1" dirty="0">
                  <a:latin typeface="+mj-lt"/>
                </a:rPr>
                <a:t>  </a:t>
              </a:r>
            </a:p>
          </p:txBody>
        </p:sp>
      </p:grpSp>
      <p:grpSp>
        <p:nvGrpSpPr>
          <p:cNvPr id="4" name="Группа 389"/>
          <p:cNvGrpSpPr>
            <a:grpSpLocks/>
          </p:cNvGrpSpPr>
          <p:nvPr/>
        </p:nvGrpSpPr>
        <p:grpSpPr bwMode="auto">
          <a:xfrm>
            <a:off x="436563" y="3551238"/>
            <a:ext cx="4135437" cy="2247900"/>
            <a:chOff x="436500" y="3551234"/>
            <a:chExt cx="4135500" cy="2247348"/>
          </a:xfrm>
        </p:grpSpPr>
        <p:grpSp>
          <p:nvGrpSpPr>
            <p:cNvPr id="10304" name="Группа 306"/>
            <p:cNvGrpSpPr>
              <a:grpSpLocks/>
            </p:cNvGrpSpPr>
            <p:nvPr/>
          </p:nvGrpSpPr>
          <p:grpSpPr bwMode="auto">
            <a:xfrm>
              <a:off x="436500" y="3551234"/>
              <a:ext cx="1336874" cy="857256"/>
              <a:chOff x="1500166" y="2500306"/>
              <a:chExt cx="1336874" cy="857256"/>
            </a:xfrm>
          </p:grpSpPr>
          <p:sp>
            <p:nvSpPr>
              <p:cNvPr id="10327" name="TextBox 307"/>
              <p:cNvSpPr txBox="1">
                <a:spLocks noChangeArrowheads="1"/>
              </p:cNvSpPr>
              <p:nvPr/>
            </p:nvSpPr>
            <p:spPr bwMode="auto">
              <a:xfrm>
                <a:off x="1928794" y="2583886"/>
                <a:ext cx="649818" cy="4540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3600"/>
                  <a:t>Na</a:t>
                </a:r>
                <a:endParaRPr lang="ru-RU" sz="3600"/>
              </a:p>
            </p:txBody>
          </p:sp>
          <p:sp>
            <p:nvSpPr>
              <p:cNvPr id="10328" name="TextBox 308"/>
              <p:cNvSpPr txBox="1">
                <a:spLocks noChangeArrowheads="1"/>
              </p:cNvSpPr>
              <p:nvPr/>
            </p:nvSpPr>
            <p:spPr bwMode="auto">
              <a:xfrm>
                <a:off x="2357422" y="2500306"/>
                <a:ext cx="479618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rgbClr val="FF0000"/>
                    </a:solidFill>
                  </a:rPr>
                  <a:t>+1</a:t>
                </a:r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10329" name="TextBox 309"/>
              <p:cNvSpPr txBox="1">
                <a:spLocks noChangeArrowheads="1"/>
              </p:cNvSpPr>
              <p:nvPr/>
            </p:nvSpPr>
            <p:spPr bwMode="auto">
              <a:xfrm>
                <a:off x="1500166" y="2988230"/>
                <a:ext cx="60625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/>
                  <a:t>+11</a:t>
                </a:r>
              </a:p>
            </p:txBody>
          </p:sp>
          <p:sp>
            <p:nvSpPr>
              <p:cNvPr id="10330" name="TextBox 310"/>
              <p:cNvSpPr txBox="1">
                <a:spLocks noChangeArrowheads="1"/>
              </p:cNvSpPr>
              <p:nvPr/>
            </p:nvSpPr>
            <p:spPr bwMode="auto">
              <a:xfrm>
                <a:off x="1633730" y="2500306"/>
                <a:ext cx="43794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/>
                  <a:t>23</a:t>
                </a:r>
              </a:p>
            </p:txBody>
          </p:sp>
        </p:grpSp>
        <p:sp>
          <p:nvSpPr>
            <p:cNvPr id="364" name="Прямоугольник 363"/>
            <p:cNvSpPr/>
            <p:nvPr/>
          </p:nvSpPr>
          <p:spPr bwMode="auto">
            <a:xfrm>
              <a:off x="1371551" y="5206589"/>
              <a:ext cx="444507" cy="444391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365" name="Прямоугольник 364"/>
            <p:cNvSpPr/>
            <p:nvPr/>
          </p:nvSpPr>
          <p:spPr bwMode="auto">
            <a:xfrm>
              <a:off x="2038311" y="4762199"/>
              <a:ext cx="444507" cy="444391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366" name="Прямоугольник 365"/>
            <p:cNvSpPr/>
            <p:nvPr/>
          </p:nvSpPr>
          <p:spPr bwMode="auto">
            <a:xfrm>
              <a:off x="2482818" y="4406686"/>
              <a:ext cx="444507" cy="444391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367" name="Прямоугольник 366"/>
            <p:cNvSpPr/>
            <p:nvPr/>
          </p:nvSpPr>
          <p:spPr bwMode="auto">
            <a:xfrm>
              <a:off x="2927325" y="4406686"/>
              <a:ext cx="444507" cy="444391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368" name="Прямоугольник 367"/>
            <p:cNvSpPr/>
            <p:nvPr/>
          </p:nvSpPr>
          <p:spPr bwMode="auto">
            <a:xfrm>
              <a:off x="3371832" y="4406686"/>
              <a:ext cx="444507" cy="444391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10310" name="TextBox 368"/>
            <p:cNvSpPr txBox="1">
              <a:spLocks noChangeArrowheads="1"/>
            </p:cNvSpPr>
            <p:nvPr/>
          </p:nvSpPr>
          <p:spPr bwMode="auto">
            <a:xfrm>
              <a:off x="1327150" y="4837668"/>
              <a:ext cx="51328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1s</a:t>
              </a:r>
              <a:r>
                <a:rPr lang="en-US" baseline="30000"/>
                <a:t>2</a:t>
              </a:r>
              <a:endParaRPr lang="ru-RU"/>
            </a:p>
          </p:txBody>
        </p:sp>
        <p:sp>
          <p:nvSpPr>
            <p:cNvPr id="10311" name="TextBox 369"/>
            <p:cNvSpPr txBox="1">
              <a:spLocks noChangeArrowheads="1"/>
            </p:cNvSpPr>
            <p:nvPr/>
          </p:nvSpPr>
          <p:spPr bwMode="auto">
            <a:xfrm>
              <a:off x="1993900" y="4406900"/>
              <a:ext cx="49725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2s</a:t>
              </a:r>
              <a:r>
                <a:rPr lang="en-US" baseline="30000"/>
                <a:t>2</a:t>
              </a:r>
              <a:endParaRPr lang="ru-RU"/>
            </a:p>
          </p:txBody>
        </p:sp>
        <p:sp>
          <p:nvSpPr>
            <p:cNvPr id="10312" name="TextBox 370"/>
            <p:cNvSpPr txBox="1">
              <a:spLocks noChangeArrowheads="1"/>
            </p:cNvSpPr>
            <p:nvPr/>
          </p:nvSpPr>
          <p:spPr bwMode="auto">
            <a:xfrm>
              <a:off x="2882900" y="4051300"/>
              <a:ext cx="5229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2p</a:t>
              </a:r>
              <a:r>
                <a:rPr lang="en-US" baseline="30000"/>
                <a:t>6</a:t>
              </a:r>
              <a:endParaRPr lang="ru-RU"/>
            </a:p>
          </p:txBody>
        </p:sp>
        <p:cxnSp>
          <p:nvCxnSpPr>
            <p:cNvPr id="372" name="Прямая со стрелкой 371"/>
            <p:cNvCxnSpPr/>
            <p:nvPr/>
          </p:nvCxnSpPr>
          <p:spPr bwMode="auto">
            <a:xfrm rot="5400000" flipH="1" flipV="1">
              <a:off x="1328735" y="5428785"/>
              <a:ext cx="357100" cy="1587"/>
            </a:xfrm>
            <a:prstGeom prst="straightConnector1">
              <a:avLst/>
            </a:prstGeom>
            <a:ln>
              <a:solidFill>
                <a:srgbClr val="00B0F0"/>
              </a:solidFill>
              <a:tailEnd type="arrow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73" name="Прямая со стрелкой 372"/>
            <p:cNvCxnSpPr/>
            <p:nvPr/>
          </p:nvCxnSpPr>
          <p:spPr bwMode="auto">
            <a:xfrm rot="5400000">
              <a:off x="1504950" y="5428785"/>
              <a:ext cx="357100" cy="1588"/>
            </a:xfrm>
            <a:prstGeom prst="straightConnector1">
              <a:avLst/>
            </a:prstGeom>
            <a:ln>
              <a:solidFill>
                <a:srgbClr val="00B05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74" name="Прямая со стрелкой 373"/>
            <p:cNvCxnSpPr/>
            <p:nvPr/>
          </p:nvCxnSpPr>
          <p:spPr bwMode="auto">
            <a:xfrm rot="5400000" flipH="1" flipV="1">
              <a:off x="1995495" y="4984394"/>
              <a:ext cx="357100" cy="1587"/>
            </a:xfrm>
            <a:prstGeom prst="straightConnector1">
              <a:avLst/>
            </a:prstGeom>
            <a:ln>
              <a:solidFill>
                <a:srgbClr val="00B0F0"/>
              </a:solidFill>
              <a:tailEnd type="arrow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75" name="Прямая со стрелкой 374"/>
            <p:cNvCxnSpPr/>
            <p:nvPr/>
          </p:nvCxnSpPr>
          <p:spPr bwMode="auto">
            <a:xfrm rot="5400000">
              <a:off x="2171710" y="4984394"/>
              <a:ext cx="357100" cy="1588"/>
            </a:xfrm>
            <a:prstGeom prst="straightConnector1">
              <a:avLst/>
            </a:prstGeom>
            <a:ln>
              <a:solidFill>
                <a:srgbClr val="00B05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76" name="Прямая со стрелкой 375"/>
            <p:cNvCxnSpPr/>
            <p:nvPr/>
          </p:nvCxnSpPr>
          <p:spPr bwMode="auto">
            <a:xfrm rot="5400000" flipH="1" flipV="1">
              <a:off x="2440002" y="4628881"/>
              <a:ext cx="357100" cy="1587"/>
            </a:xfrm>
            <a:prstGeom prst="straightConnector1">
              <a:avLst/>
            </a:prstGeom>
            <a:ln>
              <a:solidFill>
                <a:srgbClr val="00B0F0"/>
              </a:solidFill>
              <a:tailEnd type="arrow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77" name="Прямая со стрелкой 376"/>
            <p:cNvCxnSpPr/>
            <p:nvPr/>
          </p:nvCxnSpPr>
          <p:spPr bwMode="auto">
            <a:xfrm rot="5400000">
              <a:off x="2616217" y="4628881"/>
              <a:ext cx="357100" cy="1588"/>
            </a:xfrm>
            <a:prstGeom prst="straightConnector1">
              <a:avLst/>
            </a:prstGeom>
            <a:ln>
              <a:solidFill>
                <a:srgbClr val="00B05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78" name="Прямая со стрелкой 377"/>
            <p:cNvCxnSpPr/>
            <p:nvPr/>
          </p:nvCxnSpPr>
          <p:spPr bwMode="auto">
            <a:xfrm rot="5400000" flipH="1" flipV="1">
              <a:off x="2884509" y="4628881"/>
              <a:ext cx="357100" cy="1587"/>
            </a:xfrm>
            <a:prstGeom prst="straightConnector1">
              <a:avLst/>
            </a:prstGeom>
            <a:ln>
              <a:solidFill>
                <a:srgbClr val="00B0F0"/>
              </a:solidFill>
              <a:tailEnd type="arrow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79" name="Прямая со стрелкой 378"/>
            <p:cNvCxnSpPr/>
            <p:nvPr/>
          </p:nvCxnSpPr>
          <p:spPr bwMode="auto">
            <a:xfrm rot="5400000">
              <a:off x="3060724" y="4628881"/>
              <a:ext cx="357100" cy="1588"/>
            </a:xfrm>
            <a:prstGeom prst="straightConnector1">
              <a:avLst/>
            </a:prstGeom>
            <a:ln>
              <a:solidFill>
                <a:srgbClr val="00B05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80" name="Прямая со стрелкой 379"/>
            <p:cNvCxnSpPr/>
            <p:nvPr/>
          </p:nvCxnSpPr>
          <p:spPr bwMode="auto">
            <a:xfrm rot="5400000" flipH="1" flipV="1">
              <a:off x="3329016" y="4628881"/>
              <a:ext cx="357100" cy="1587"/>
            </a:xfrm>
            <a:prstGeom prst="straightConnector1">
              <a:avLst/>
            </a:prstGeom>
            <a:ln>
              <a:solidFill>
                <a:srgbClr val="00B0F0"/>
              </a:solidFill>
              <a:tailEnd type="arrow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81" name="Прямая со стрелкой 380"/>
            <p:cNvCxnSpPr/>
            <p:nvPr/>
          </p:nvCxnSpPr>
          <p:spPr bwMode="auto">
            <a:xfrm rot="5400000">
              <a:off x="3505230" y="4628881"/>
              <a:ext cx="357100" cy="1588"/>
            </a:xfrm>
            <a:prstGeom prst="straightConnector1">
              <a:avLst/>
            </a:prstGeom>
            <a:ln>
              <a:solidFill>
                <a:srgbClr val="00B05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0323" name="TextBox 381"/>
            <p:cNvSpPr txBox="1">
              <a:spLocks noChangeArrowheads="1"/>
            </p:cNvSpPr>
            <p:nvPr/>
          </p:nvSpPr>
          <p:spPr bwMode="auto">
            <a:xfrm>
              <a:off x="3282950" y="5429250"/>
              <a:ext cx="51328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1s</a:t>
              </a:r>
              <a:r>
                <a:rPr lang="en-US" baseline="30000"/>
                <a:t>2</a:t>
              </a:r>
              <a:endParaRPr lang="ru-RU"/>
            </a:p>
          </p:txBody>
        </p:sp>
        <p:sp>
          <p:nvSpPr>
            <p:cNvPr id="10324" name="TextBox 382"/>
            <p:cNvSpPr txBox="1">
              <a:spLocks noChangeArrowheads="1"/>
            </p:cNvSpPr>
            <p:nvPr/>
          </p:nvSpPr>
          <p:spPr bwMode="auto">
            <a:xfrm>
              <a:off x="3674698" y="5429250"/>
              <a:ext cx="49725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2s</a:t>
              </a:r>
              <a:r>
                <a:rPr lang="en-US" baseline="30000"/>
                <a:t>2</a:t>
              </a:r>
              <a:endParaRPr lang="ru-RU"/>
            </a:p>
          </p:txBody>
        </p:sp>
        <p:sp>
          <p:nvSpPr>
            <p:cNvPr id="10325" name="TextBox 383"/>
            <p:cNvSpPr txBox="1">
              <a:spLocks noChangeArrowheads="1"/>
            </p:cNvSpPr>
            <p:nvPr/>
          </p:nvSpPr>
          <p:spPr bwMode="auto">
            <a:xfrm>
              <a:off x="4049100" y="5429250"/>
              <a:ext cx="5229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2p</a:t>
              </a:r>
              <a:r>
                <a:rPr lang="en-US" baseline="30000"/>
                <a:t>6</a:t>
              </a:r>
              <a:endParaRPr lang="ru-RU"/>
            </a:p>
          </p:txBody>
        </p:sp>
        <p:cxnSp>
          <p:nvCxnSpPr>
            <p:cNvPr id="385" name="Прямая соединительная линия 384"/>
            <p:cNvCxnSpPr/>
            <p:nvPr/>
          </p:nvCxnSpPr>
          <p:spPr>
            <a:xfrm>
              <a:off x="3771888" y="5784298"/>
              <a:ext cx="642948" cy="1588"/>
            </a:xfrm>
            <a:prstGeom prst="line">
              <a:avLst/>
            </a:prstGeom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" name="Группа 54"/>
          <p:cNvGrpSpPr>
            <a:grpSpLocks/>
          </p:cNvGrpSpPr>
          <p:nvPr/>
        </p:nvGrpSpPr>
        <p:grpSpPr bwMode="auto">
          <a:xfrm>
            <a:off x="8528050" y="5962650"/>
            <a:ext cx="355600" cy="355600"/>
            <a:chOff x="8439150" y="5251450"/>
            <a:chExt cx="355600" cy="355600"/>
          </a:xfrm>
        </p:grpSpPr>
        <p:sp>
          <p:nvSpPr>
            <p:cNvPr id="387" name="Овал 386"/>
            <p:cNvSpPr/>
            <p:nvPr/>
          </p:nvSpPr>
          <p:spPr>
            <a:xfrm>
              <a:off x="8439150" y="5251450"/>
              <a:ext cx="355600" cy="355600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8" name="Равнобедренный треугольник 387"/>
            <p:cNvSpPr/>
            <p:nvPr/>
          </p:nvSpPr>
          <p:spPr>
            <a:xfrm rot="5400000">
              <a:off x="8564915" y="5345470"/>
              <a:ext cx="158753" cy="173913"/>
            </a:xfrm>
            <a:prstGeom prst="triangl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rgbClr val="002060"/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ln>
                  <a:solidFill>
                    <a:srgbClr val="002060"/>
                  </a:solidFill>
                </a:ln>
              </a:endParaRPr>
            </a:p>
          </p:txBody>
        </p:sp>
      </p:grpSp>
      <p:sp>
        <p:nvSpPr>
          <p:cNvPr id="389" name="TextBox 388"/>
          <p:cNvSpPr txBox="1"/>
          <p:nvPr/>
        </p:nvSpPr>
        <p:spPr>
          <a:xfrm>
            <a:off x="7683500" y="5918200"/>
            <a:ext cx="919163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dirty="0">
                <a:latin typeface="+mj-lt"/>
              </a:rPr>
              <a:t>Далее </a:t>
            </a:r>
          </a:p>
        </p:txBody>
      </p:sp>
      <p:grpSp>
        <p:nvGrpSpPr>
          <p:cNvPr id="7" name="Группа 390"/>
          <p:cNvGrpSpPr>
            <a:grpSpLocks/>
          </p:cNvGrpSpPr>
          <p:nvPr/>
        </p:nvGrpSpPr>
        <p:grpSpPr bwMode="auto">
          <a:xfrm>
            <a:off x="436563" y="3206750"/>
            <a:ext cx="7113587" cy="2935288"/>
            <a:chOff x="436500" y="3206750"/>
            <a:chExt cx="7113650" cy="2935288"/>
          </a:xfrm>
        </p:grpSpPr>
        <p:grpSp>
          <p:nvGrpSpPr>
            <p:cNvPr id="10251" name="Группа 306"/>
            <p:cNvGrpSpPr>
              <a:grpSpLocks/>
            </p:cNvGrpSpPr>
            <p:nvPr/>
          </p:nvGrpSpPr>
          <p:grpSpPr bwMode="auto">
            <a:xfrm>
              <a:off x="436500" y="3551234"/>
              <a:ext cx="1247106" cy="857256"/>
              <a:chOff x="1500166" y="2500306"/>
              <a:chExt cx="1247106" cy="857256"/>
            </a:xfrm>
          </p:grpSpPr>
          <p:sp>
            <p:nvSpPr>
              <p:cNvPr id="10296" name="TextBox 436"/>
              <p:cNvSpPr txBox="1">
                <a:spLocks noChangeArrowheads="1"/>
              </p:cNvSpPr>
              <p:nvPr/>
            </p:nvSpPr>
            <p:spPr bwMode="auto">
              <a:xfrm>
                <a:off x="1928794" y="2583886"/>
                <a:ext cx="620683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3600"/>
                  <a:t>Cl</a:t>
                </a:r>
                <a:endParaRPr lang="ru-RU" sz="3600"/>
              </a:p>
            </p:txBody>
          </p:sp>
          <p:sp>
            <p:nvSpPr>
              <p:cNvPr id="10297" name="TextBox 437"/>
              <p:cNvSpPr txBox="1">
                <a:spLocks noChangeArrowheads="1"/>
              </p:cNvSpPr>
              <p:nvPr/>
            </p:nvSpPr>
            <p:spPr bwMode="auto">
              <a:xfrm>
                <a:off x="2357422" y="2500306"/>
                <a:ext cx="38985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rgbClr val="FF0000"/>
                    </a:solidFill>
                  </a:rPr>
                  <a:t>-1</a:t>
                </a:r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10298" name="TextBox 438"/>
              <p:cNvSpPr txBox="1">
                <a:spLocks noChangeArrowheads="1"/>
              </p:cNvSpPr>
              <p:nvPr/>
            </p:nvSpPr>
            <p:spPr bwMode="auto">
              <a:xfrm>
                <a:off x="1500166" y="2988230"/>
                <a:ext cx="575799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/>
                  <a:t>+1</a:t>
                </a:r>
                <a:r>
                  <a:rPr lang="en-US"/>
                  <a:t>7</a:t>
                </a:r>
                <a:endParaRPr lang="ru-RU"/>
              </a:p>
            </p:txBody>
          </p:sp>
          <p:sp>
            <p:nvSpPr>
              <p:cNvPr id="10299" name="TextBox 439"/>
              <p:cNvSpPr txBox="1">
                <a:spLocks noChangeArrowheads="1"/>
              </p:cNvSpPr>
              <p:nvPr/>
            </p:nvSpPr>
            <p:spPr bwMode="auto">
              <a:xfrm>
                <a:off x="1633730" y="2500306"/>
                <a:ext cx="44114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/>
                  <a:t>35</a:t>
                </a:r>
                <a:endParaRPr lang="ru-RU"/>
              </a:p>
            </p:txBody>
          </p:sp>
        </p:grpSp>
        <p:sp>
          <p:nvSpPr>
            <p:cNvPr id="393" name="Прямоугольник 392"/>
            <p:cNvSpPr/>
            <p:nvPr/>
          </p:nvSpPr>
          <p:spPr bwMode="auto">
            <a:xfrm>
              <a:off x="882591" y="5562600"/>
              <a:ext cx="444504" cy="4445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394" name="Прямоугольник 393"/>
            <p:cNvSpPr/>
            <p:nvPr/>
          </p:nvSpPr>
          <p:spPr bwMode="auto">
            <a:xfrm>
              <a:off x="1549347" y="5118100"/>
              <a:ext cx="444504" cy="4445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395" name="Прямоугольник 394"/>
            <p:cNvSpPr/>
            <p:nvPr/>
          </p:nvSpPr>
          <p:spPr bwMode="auto">
            <a:xfrm>
              <a:off x="1993851" y="4762500"/>
              <a:ext cx="444504" cy="4445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396" name="Прямоугольник 395"/>
            <p:cNvSpPr/>
            <p:nvPr/>
          </p:nvSpPr>
          <p:spPr bwMode="auto">
            <a:xfrm>
              <a:off x="2438355" y="4762500"/>
              <a:ext cx="444504" cy="4445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397" name="Прямоугольник 396"/>
            <p:cNvSpPr/>
            <p:nvPr/>
          </p:nvSpPr>
          <p:spPr bwMode="auto">
            <a:xfrm>
              <a:off x="2882859" y="4762500"/>
              <a:ext cx="444504" cy="4445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10257" name="TextBox 397"/>
            <p:cNvSpPr txBox="1">
              <a:spLocks noChangeArrowheads="1"/>
            </p:cNvSpPr>
            <p:nvPr/>
          </p:nvSpPr>
          <p:spPr bwMode="auto">
            <a:xfrm>
              <a:off x="838200" y="5193268"/>
              <a:ext cx="51328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1s</a:t>
              </a:r>
              <a:r>
                <a:rPr lang="en-US" baseline="30000"/>
                <a:t>2</a:t>
              </a:r>
              <a:endParaRPr lang="ru-RU"/>
            </a:p>
          </p:txBody>
        </p:sp>
        <p:sp>
          <p:nvSpPr>
            <p:cNvPr id="10258" name="TextBox 398"/>
            <p:cNvSpPr txBox="1">
              <a:spLocks noChangeArrowheads="1"/>
            </p:cNvSpPr>
            <p:nvPr/>
          </p:nvSpPr>
          <p:spPr bwMode="auto">
            <a:xfrm>
              <a:off x="1504950" y="4762500"/>
              <a:ext cx="49725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2s</a:t>
              </a:r>
              <a:r>
                <a:rPr lang="en-US" baseline="30000"/>
                <a:t>2</a:t>
              </a:r>
              <a:endParaRPr lang="ru-RU"/>
            </a:p>
          </p:txBody>
        </p:sp>
        <p:sp>
          <p:nvSpPr>
            <p:cNvPr id="10259" name="TextBox 399"/>
            <p:cNvSpPr txBox="1">
              <a:spLocks noChangeArrowheads="1"/>
            </p:cNvSpPr>
            <p:nvPr/>
          </p:nvSpPr>
          <p:spPr bwMode="auto">
            <a:xfrm>
              <a:off x="2393950" y="4406900"/>
              <a:ext cx="5229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2p</a:t>
              </a:r>
              <a:r>
                <a:rPr lang="en-US" baseline="30000"/>
                <a:t>8</a:t>
              </a:r>
              <a:endParaRPr lang="ru-RU"/>
            </a:p>
          </p:txBody>
        </p:sp>
        <p:cxnSp>
          <p:nvCxnSpPr>
            <p:cNvPr id="401" name="Прямая со стрелкой 400"/>
            <p:cNvCxnSpPr/>
            <p:nvPr/>
          </p:nvCxnSpPr>
          <p:spPr bwMode="auto">
            <a:xfrm rot="5400000" flipH="1" flipV="1">
              <a:off x="839730" y="5784850"/>
              <a:ext cx="357188" cy="1587"/>
            </a:xfrm>
            <a:prstGeom prst="straightConnector1">
              <a:avLst/>
            </a:prstGeom>
            <a:ln>
              <a:solidFill>
                <a:srgbClr val="00B0F0"/>
              </a:solidFill>
              <a:tailEnd type="arrow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02" name="Прямая со стрелкой 401"/>
            <p:cNvCxnSpPr/>
            <p:nvPr/>
          </p:nvCxnSpPr>
          <p:spPr bwMode="auto">
            <a:xfrm rot="5400000">
              <a:off x="1015944" y="5784850"/>
              <a:ext cx="357188" cy="1588"/>
            </a:xfrm>
            <a:prstGeom prst="straightConnector1">
              <a:avLst/>
            </a:prstGeom>
            <a:ln>
              <a:solidFill>
                <a:srgbClr val="00B05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03" name="Прямая со стрелкой 402"/>
            <p:cNvCxnSpPr/>
            <p:nvPr/>
          </p:nvCxnSpPr>
          <p:spPr bwMode="auto">
            <a:xfrm rot="5400000" flipH="1" flipV="1">
              <a:off x="1506486" y="5340350"/>
              <a:ext cx="357188" cy="1587"/>
            </a:xfrm>
            <a:prstGeom prst="straightConnector1">
              <a:avLst/>
            </a:prstGeom>
            <a:ln>
              <a:solidFill>
                <a:srgbClr val="00B0F0"/>
              </a:solidFill>
              <a:tailEnd type="arrow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04" name="Прямая со стрелкой 403"/>
            <p:cNvCxnSpPr/>
            <p:nvPr/>
          </p:nvCxnSpPr>
          <p:spPr bwMode="auto">
            <a:xfrm rot="5400000">
              <a:off x="1682700" y="5340350"/>
              <a:ext cx="357188" cy="1588"/>
            </a:xfrm>
            <a:prstGeom prst="straightConnector1">
              <a:avLst/>
            </a:prstGeom>
            <a:ln>
              <a:solidFill>
                <a:srgbClr val="00B05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05" name="Прямая со стрелкой 404"/>
            <p:cNvCxnSpPr/>
            <p:nvPr/>
          </p:nvCxnSpPr>
          <p:spPr bwMode="auto">
            <a:xfrm rot="5400000" flipH="1" flipV="1">
              <a:off x="1950990" y="4984750"/>
              <a:ext cx="357188" cy="1587"/>
            </a:xfrm>
            <a:prstGeom prst="straightConnector1">
              <a:avLst/>
            </a:prstGeom>
            <a:ln>
              <a:solidFill>
                <a:srgbClr val="00B0F0"/>
              </a:solidFill>
              <a:tailEnd type="arrow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06" name="Прямая со стрелкой 405"/>
            <p:cNvCxnSpPr/>
            <p:nvPr/>
          </p:nvCxnSpPr>
          <p:spPr bwMode="auto">
            <a:xfrm rot="5400000">
              <a:off x="2127204" y="4984750"/>
              <a:ext cx="357188" cy="1588"/>
            </a:xfrm>
            <a:prstGeom prst="straightConnector1">
              <a:avLst/>
            </a:prstGeom>
            <a:ln>
              <a:solidFill>
                <a:srgbClr val="00B05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07" name="Прямая со стрелкой 406"/>
            <p:cNvCxnSpPr/>
            <p:nvPr/>
          </p:nvCxnSpPr>
          <p:spPr bwMode="auto">
            <a:xfrm rot="5400000" flipH="1" flipV="1">
              <a:off x="2395494" y="4984750"/>
              <a:ext cx="357188" cy="1587"/>
            </a:xfrm>
            <a:prstGeom prst="straightConnector1">
              <a:avLst/>
            </a:prstGeom>
            <a:ln>
              <a:solidFill>
                <a:srgbClr val="00B0F0"/>
              </a:solidFill>
              <a:tailEnd type="arrow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08" name="Прямая со стрелкой 407"/>
            <p:cNvCxnSpPr/>
            <p:nvPr/>
          </p:nvCxnSpPr>
          <p:spPr bwMode="auto">
            <a:xfrm rot="5400000">
              <a:off x="2571707" y="4984750"/>
              <a:ext cx="357188" cy="1588"/>
            </a:xfrm>
            <a:prstGeom prst="straightConnector1">
              <a:avLst/>
            </a:prstGeom>
            <a:ln>
              <a:solidFill>
                <a:srgbClr val="00B05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09" name="Прямая со стрелкой 408"/>
            <p:cNvCxnSpPr/>
            <p:nvPr/>
          </p:nvCxnSpPr>
          <p:spPr bwMode="auto">
            <a:xfrm rot="5400000" flipH="1" flipV="1">
              <a:off x="2839998" y="4984750"/>
              <a:ext cx="357188" cy="1587"/>
            </a:xfrm>
            <a:prstGeom prst="straightConnector1">
              <a:avLst/>
            </a:prstGeom>
            <a:ln>
              <a:solidFill>
                <a:srgbClr val="00B0F0"/>
              </a:solidFill>
              <a:tailEnd type="arrow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10" name="Прямая со стрелкой 409"/>
            <p:cNvCxnSpPr/>
            <p:nvPr/>
          </p:nvCxnSpPr>
          <p:spPr bwMode="auto">
            <a:xfrm rot="5400000">
              <a:off x="3016211" y="4984750"/>
              <a:ext cx="357188" cy="1588"/>
            </a:xfrm>
            <a:prstGeom prst="straightConnector1">
              <a:avLst/>
            </a:prstGeom>
            <a:ln>
              <a:solidFill>
                <a:srgbClr val="00B05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0270" name="TextBox 410"/>
            <p:cNvSpPr txBox="1">
              <a:spLocks noChangeArrowheads="1"/>
            </p:cNvSpPr>
            <p:nvPr/>
          </p:nvSpPr>
          <p:spPr bwMode="auto">
            <a:xfrm>
              <a:off x="2858568" y="5771118"/>
              <a:ext cx="51328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1s</a:t>
              </a:r>
              <a:r>
                <a:rPr lang="en-US" baseline="30000"/>
                <a:t>2</a:t>
              </a:r>
              <a:endParaRPr lang="ru-RU"/>
            </a:p>
          </p:txBody>
        </p:sp>
        <p:sp>
          <p:nvSpPr>
            <p:cNvPr id="10271" name="TextBox 411"/>
            <p:cNvSpPr txBox="1">
              <a:spLocks noChangeArrowheads="1"/>
            </p:cNvSpPr>
            <p:nvPr/>
          </p:nvSpPr>
          <p:spPr bwMode="auto">
            <a:xfrm>
              <a:off x="3230198" y="5771118"/>
              <a:ext cx="49725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2s</a:t>
              </a:r>
              <a:r>
                <a:rPr lang="en-US" baseline="30000"/>
                <a:t>2</a:t>
              </a:r>
              <a:endParaRPr lang="ru-RU"/>
            </a:p>
          </p:txBody>
        </p:sp>
        <p:sp>
          <p:nvSpPr>
            <p:cNvPr id="10272" name="TextBox 412"/>
            <p:cNvSpPr txBox="1">
              <a:spLocks noChangeArrowheads="1"/>
            </p:cNvSpPr>
            <p:nvPr/>
          </p:nvSpPr>
          <p:spPr bwMode="auto">
            <a:xfrm>
              <a:off x="3604600" y="5771118"/>
              <a:ext cx="5229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2p</a:t>
              </a:r>
              <a:r>
                <a:rPr lang="en-US" baseline="30000"/>
                <a:t>6</a:t>
              </a:r>
              <a:endParaRPr lang="ru-RU"/>
            </a:p>
          </p:txBody>
        </p:sp>
        <p:cxnSp>
          <p:nvCxnSpPr>
            <p:cNvPr id="414" name="Прямая соединительная линия 413"/>
            <p:cNvCxnSpPr/>
            <p:nvPr/>
          </p:nvCxnSpPr>
          <p:spPr>
            <a:xfrm>
              <a:off x="4083019" y="6140450"/>
              <a:ext cx="642944" cy="1588"/>
            </a:xfrm>
            <a:prstGeom prst="line">
              <a:avLst/>
            </a:prstGeom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15" name="Прямоугольник 414"/>
            <p:cNvSpPr/>
            <p:nvPr/>
          </p:nvSpPr>
          <p:spPr bwMode="auto">
            <a:xfrm>
              <a:off x="3549615" y="4287838"/>
              <a:ext cx="444504" cy="4445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416" name="Прямоугольник 415"/>
            <p:cNvSpPr/>
            <p:nvPr/>
          </p:nvSpPr>
          <p:spPr bwMode="auto">
            <a:xfrm>
              <a:off x="3994119" y="3932238"/>
              <a:ext cx="444504" cy="4445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417" name="Прямоугольник 416"/>
            <p:cNvSpPr/>
            <p:nvPr/>
          </p:nvSpPr>
          <p:spPr bwMode="auto">
            <a:xfrm>
              <a:off x="4438622" y="3932238"/>
              <a:ext cx="444504" cy="4445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418" name="Прямоугольник 417"/>
            <p:cNvSpPr/>
            <p:nvPr/>
          </p:nvSpPr>
          <p:spPr bwMode="auto">
            <a:xfrm>
              <a:off x="4883126" y="3932238"/>
              <a:ext cx="444504" cy="4445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10278" name="TextBox 418"/>
            <p:cNvSpPr txBox="1">
              <a:spLocks noChangeArrowheads="1"/>
            </p:cNvSpPr>
            <p:nvPr/>
          </p:nvSpPr>
          <p:spPr bwMode="auto">
            <a:xfrm>
              <a:off x="4394200" y="3576082"/>
              <a:ext cx="5229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3p</a:t>
              </a:r>
              <a:r>
                <a:rPr lang="en-US" baseline="30000"/>
                <a:t>6</a:t>
              </a:r>
              <a:endParaRPr lang="ru-RU"/>
            </a:p>
          </p:txBody>
        </p:sp>
        <p:cxnSp>
          <p:nvCxnSpPr>
            <p:cNvPr id="420" name="Прямая со стрелкой 419"/>
            <p:cNvCxnSpPr/>
            <p:nvPr/>
          </p:nvCxnSpPr>
          <p:spPr bwMode="auto">
            <a:xfrm rot="5400000" flipH="1" flipV="1">
              <a:off x="3506754" y="4510088"/>
              <a:ext cx="357187" cy="1587"/>
            </a:xfrm>
            <a:prstGeom prst="straightConnector1">
              <a:avLst/>
            </a:prstGeom>
            <a:ln>
              <a:solidFill>
                <a:srgbClr val="00B0F0"/>
              </a:solidFill>
              <a:tailEnd type="arrow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21" name="Прямая со стрелкой 420"/>
            <p:cNvCxnSpPr/>
            <p:nvPr/>
          </p:nvCxnSpPr>
          <p:spPr bwMode="auto">
            <a:xfrm rot="5400000">
              <a:off x="3682967" y="4510088"/>
              <a:ext cx="357187" cy="1588"/>
            </a:xfrm>
            <a:prstGeom prst="straightConnector1">
              <a:avLst/>
            </a:prstGeom>
            <a:ln>
              <a:solidFill>
                <a:srgbClr val="00B05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22" name="Прямая со стрелкой 421"/>
            <p:cNvCxnSpPr/>
            <p:nvPr/>
          </p:nvCxnSpPr>
          <p:spPr bwMode="auto">
            <a:xfrm rot="5400000" flipH="1" flipV="1">
              <a:off x="3951258" y="4154488"/>
              <a:ext cx="357187" cy="1587"/>
            </a:xfrm>
            <a:prstGeom prst="straightConnector1">
              <a:avLst/>
            </a:prstGeom>
            <a:ln>
              <a:solidFill>
                <a:srgbClr val="00B0F0"/>
              </a:solidFill>
              <a:tailEnd type="arrow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23" name="Прямая со стрелкой 422"/>
            <p:cNvCxnSpPr/>
            <p:nvPr/>
          </p:nvCxnSpPr>
          <p:spPr bwMode="auto">
            <a:xfrm rot="5400000">
              <a:off x="4127471" y="4154488"/>
              <a:ext cx="357187" cy="1588"/>
            </a:xfrm>
            <a:prstGeom prst="straightConnector1">
              <a:avLst/>
            </a:prstGeom>
            <a:ln>
              <a:solidFill>
                <a:srgbClr val="00B05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24" name="Прямая со стрелкой 423"/>
            <p:cNvCxnSpPr/>
            <p:nvPr/>
          </p:nvCxnSpPr>
          <p:spPr bwMode="auto">
            <a:xfrm rot="5400000" flipH="1" flipV="1">
              <a:off x="4395762" y="4154488"/>
              <a:ext cx="357187" cy="1587"/>
            </a:xfrm>
            <a:prstGeom prst="straightConnector1">
              <a:avLst/>
            </a:prstGeom>
            <a:ln>
              <a:solidFill>
                <a:srgbClr val="00B0F0"/>
              </a:solidFill>
              <a:tailEnd type="arrow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25" name="Прямая со стрелкой 424"/>
            <p:cNvCxnSpPr/>
            <p:nvPr/>
          </p:nvCxnSpPr>
          <p:spPr bwMode="auto">
            <a:xfrm rot="5400000">
              <a:off x="4571975" y="4154488"/>
              <a:ext cx="357187" cy="1588"/>
            </a:xfrm>
            <a:prstGeom prst="straightConnector1">
              <a:avLst/>
            </a:prstGeom>
            <a:ln>
              <a:solidFill>
                <a:srgbClr val="00B05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26" name="Прямая со стрелкой 425"/>
            <p:cNvCxnSpPr/>
            <p:nvPr/>
          </p:nvCxnSpPr>
          <p:spPr bwMode="auto">
            <a:xfrm rot="5400000" flipH="1" flipV="1">
              <a:off x="4840266" y="4154488"/>
              <a:ext cx="357187" cy="1587"/>
            </a:xfrm>
            <a:prstGeom prst="straightConnector1">
              <a:avLst/>
            </a:prstGeom>
            <a:ln>
              <a:solidFill>
                <a:srgbClr val="00B0F0"/>
              </a:solidFill>
              <a:tailEnd type="arrow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27" name="Прямая со стрелкой 426"/>
            <p:cNvCxnSpPr/>
            <p:nvPr/>
          </p:nvCxnSpPr>
          <p:spPr bwMode="auto">
            <a:xfrm rot="5400000">
              <a:off x="5016479" y="4154488"/>
              <a:ext cx="357187" cy="1588"/>
            </a:xfrm>
            <a:prstGeom prst="straightConnector1">
              <a:avLst/>
            </a:prstGeom>
            <a:ln>
              <a:solidFill>
                <a:srgbClr val="00B05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28" name="Прямоугольник 427"/>
            <p:cNvSpPr/>
            <p:nvPr/>
          </p:nvSpPr>
          <p:spPr bwMode="auto">
            <a:xfrm>
              <a:off x="5327630" y="3576638"/>
              <a:ext cx="444504" cy="4445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429" name="Прямоугольник 428"/>
            <p:cNvSpPr/>
            <p:nvPr/>
          </p:nvSpPr>
          <p:spPr bwMode="auto">
            <a:xfrm>
              <a:off x="5772134" y="3576638"/>
              <a:ext cx="444504" cy="4445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430" name="Прямоугольник 429"/>
            <p:cNvSpPr/>
            <p:nvPr/>
          </p:nvSpPr>
          <p:spPr bwMode="auto">
            <a:xfrm>
              <a:off x="6216638" y="3576638"/>
              <a:ext cx="444504" cy="4445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431" name="Прямоугольник 430"/>
            <p:cNvSpPr/>
            <p:nvPr/>
          </p:nvSpPr>
          <p:spPr bwMode="auto">
            <a:xfrm>
              <a:off x="6661142" y="3576638"/>
              <a:ext cx="444504" cy="4445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432" name="Прямоугольник 431"/>
            <p:cNvSpPr/>
            <p:nvPr/>
          </p:nvSpPr>
          <p:spPr bwMode="auto">
            <a:xfrm>
              <a:off x="7105646" y="3576638"/>
              <a:ext cx="444504" cy="4445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10292" name="TextBox 432"/>
            <p:cNvSpPr txBox="1">
              <a:spLocks noChangeArrowheads="1"/>
            </p:cNvSpPr>
            <p:nvPr/>
          </p:nvSpPr>
          <p:spPr bwMode="auto">
            <a:xfrm>
              <a:off x="3505200" y="3917950"/>
              <a:ext cx="51328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3s</a:t>
              </a:r>
              <a:r>
                <a:rPr lang="en-US" baseline="30000"/>
                <a:t>2</a:t>
              </a:r>
              <a:endParaRPr lang="ru-RU"/>
            </a:p>
          </p:txBody>
        </p:sp>
        <p:sp>
          <p:nvSpPr>
            <p:cNvPr id="10293" name="TextBox 433"/>
            <p:cNvSpPr txBox="1">
              <a:spLocks noChangeArrowheads="1"/>
            </p:cNvSpPr>
            <p:nvPr/>
          </p:nvSpPr>
          <p:spPr bwMode="auto">
            <a:xfrm>
              <a:off x="6127750" y="3206750"/>
              <a:ext cx="52610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3d</a:t>
              </a:r>
              <a:r>
                <a:rPr lang="en-US" baseline="30000"/>
                <a:t>0</a:t>
              </a:r>
              <a:endParaRPr lang="ru-RU"/>
            </a:p>
          </p:txBody>
        </p:sp>
        <p:sp>
          <p:nvSpPr>
            <p:cNvPr id="10294" name="TextBox 434"/>
            <p:cNvSpPr txBox="1">
              <a:spLocks noChangeArrowheads="1"/>
            </p:cNvSpPr>
            <p:nvPr/>
          </p:nvSpPr>
          <p:spPr bwMode="auto">
            <a:xfrm>
              <a:off x="3994150" y="5771118"/>
              <a:ext cx="51328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3s</a:t>
              </a:r>
              <a:r>
                <a:rPr lang="en-US" baseline="30000"/>
                <a:t>2</a:t>
              </a:r>
              <a:endParaRPr lang="ru-RU"/>
            </a:p>
          </p:txBody>
        </p:sp>
        <p:sp>
          <p:nvSpPr>
            <p:cNvPr id="10295" name="TextBox 435"/>
            <p:cNvSpPr txBox="1">
              <a:spLocks noChangeArrowheads="1"/>
            </p:cNvSpPr>
            <p:nvPr/>
          </p:nvSpPr>
          <p:spPr bwMode="auto">
            <a:xfrm>
              <a:off x="4368552" y="5771118"/>
              <a:ext cx="5229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3p</a:t>
              </a:r>
              <a:r>
                <a:rPr lang="en-US" baseline="30000"/>
                <a:t>6</a:t>
              </a:r>
              <a:endParaRPr lang="ru-RU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89" grpId="0"/>
      <p:bldP spid="38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>
            <a:hlinkClick r:id="rId6" action="ppaction://hlinkpres?slideindex=2&amp;slidetitle=Слайд 2" tooltip="Периодическая система химических элементов Д.И. Менделеева"/>
          </p:cNvPr>
          <p:cNvSpPr/>
          <p:nvPr/>
        </p:nvSpPr>
        <p:spPr>
          <a:xfrm>
            <a:off x="7088188" y="6450013"/>
            <a:ext cx="571500" cy="334962"/>
          </a:xfrm>
          <a:prstGeom prst="rect">
            <a:avLst/>
          </a:prstGeom>
          <a:solidFill>
            <a:srgbClr val="A5B592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TextBox 17"/>
          <p:cNvSpPr txBox="1"/>
          <p:nvPr>
            <p:custDataLst>
              <p:tags r:id="rId2"/>
            </p:custDataLst>
          </p:nvPr>
        </p:nvSpPr>
        <p:spPr>
          <a:xfrm>
            <a:off x="1422400" y="95250"/>
            <a:ext cx="7721600" cy="663436"/>
          </a:xfrm>
          <a:prstGeom prst="rect">
            <a:avLst/>
          </a:prstGeom>
          <a:noFill/>
        </p:spPr>
        <p:txBody>
          <a:bodyPr wrap="none">
            <a:prstTxWarp prst="textPlain">
              <a:avLst/>
            </a:prstTxWarp>
            <a:spAutoFit/>
          </a:bodyPr>
          <a:lstStyle/>
          <a:p>
            <a:pPr>
              <a:defRPr/>
            </a:pPr>
            <a:r>
              <a:rPr lang="ru-RU" sz="4000" b="1" spc="-15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25400" dir="2160000" algn="tl">
                    <a:srgbClr val="000000">
                      <a:alpha val="28000"/>
                    </a:srgbClr>
                  </a:outerShdw>
                </a:effectLst>
                <a:latin typeface="+mn-lt"/>
              </a:rPr>
              <a:t>Ионы и ионная химическая связь. 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304800" y="1082675"/>
            <a:ext cx="88392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en-US" sz="3600" dirty="0">
                <a:latin typeface="+mn-lt"/>
              </a:rPr>
              <a:t>I. </a:t>
            </a:r>
            <a:r>
              <a:rPr lang="ru-RU" sz="3600" dirty="0">
                <a:latin typeface="+mn-lt"/>
              </a:rPr>
              <a:t>Ионная связь</a:t>
            </a:r>
          </a:p>
        </p:txBody>
      </p:sp>
      <p:grpSp>
        <p:nvGrpSpPr>
          <p:cNvPr id="1030" name="Группа 52"/>
          <p:cNvGrpSpPr>
            <a:grpSpLocks/>
          </p:cNvGrpSpPr>
          <p:nvPr/>
        </p:nvGrpSpPr>
        <p:grpSpPr bwMode="auto">
          <a:xfrm>
            <a:off x="127000" y="1784350"/>
            <a:ext cx="8890000" cy="1200150"/>
            <a:chOff x="127000" y="1784350"/>
            <a:chExt cx="8890000" cy="1200150"/>
          </a:xfrm>
        </p:grpSpPr>
        <p:sp>
          <p:nvSpPr>
            <p:cNvPr id="264" name="Скругленный прямоугольник 263"/>
            <p:cNvSpPr/>
            <p:nvPr/>
          </p:nvSpPr>
          <p:spPr bwMode="auto">
            <a:xfrm>
              <a:off x="127000" y="1784350"/>
              <a:ext cx="8890000" cy="1200150"/>
            </a:xfrm>
            <a:prstGeom prst="roundRect">
              <a:avLst>
                <a:gd name="adj" fmla="val 8913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262" name="TextBox 261"/>
            <p:cNvSpPr txBox="1"/>
            <p:nvPr/>
          </p:nvSpPr>
          <p:spPr bwMode="auto">
            <a:xfrm>
              <a:off x="127000" y="1817688"/>
              <a:ext cx="8890000" cy="10779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ru-RU" sz="3200" dirty="0">
                  <a:latin typeface="+mj-lt"/>
                </a:rPr>
                <a:t>	</a:t>
              </a:r>
              <a:r>
                <a:rPr lang="ru-RU" sz="3200" dirty="0"/>
                <a:t> </a:t>
              </a:r>
              <a:r>
                <a:rPr lang="ru-RU" sz="3200" dirty="0">
                  <a:latin typeface="+mj-lt"/>
                </a:rPr>
                <a:t>Ионная связь как правило возникает между металлом и неметаллом. </a:t>
              </a:r>
            </a:p>
          </p:txBody>
        </p:sp>
      </p:grpSp>
      <p:grpSp>
        <p:nvGrpSpPr>
          <p:cNvPr id="1031" name="Группа 92"/>
          <p:cNvGrpSpPr>
            <a:grpSpLocks/>
          </p:cNvGrpSpPr>
          <p:nvPr/>
        </p:nvGrpSpPr>
        <p:grpSpPr bwMode="auto">
          <a:xfrm>
            <a:off x="127000" y="3028950"/>
            <a:ext cx="4267200" cy="3378200"/>
            <a:chOff x="127000" y="4362450"/>
            <a:chExt cx="8890000" cy="2026920"/>
          </a:xfrm>
        </p:grpSpPr>
        <p:sp>
          <p:nvSpPr>
            <p:cNvPr id="94" name="Скругленный прямоугольник 93"/>
            <p:cNvSpPr/>
            <p:nvPr/>
          </p:nvSpPr>
          <p:spPr bwMode="auto">
            <a:xfrm>
              <a:off x="127000" y="4362450"/>
              <a:ext cx="8890000" cy="2026920"/>
            </a:xfrm>
            <a:prstGeom prst="roundRect">
              <a:avLst>
                <a:gd name="adj" fmla="val 3102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endParaRPr lang="ru-RU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27000" y="4362450"/>
              <a:ext cx="2331642" cy="22193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i="1" u="sng" dirty="0">
                  <a:latin typeface="+mj-lt"/>
                </a:rPr>
                <a:t>Пример:</a:t>
              </a:r>
              <a:r>
                <a:rPr lang="ru-RU" i="1" dirty="0">
                  <a:latin typeface="+mj-lt"/>
                </a:rPr>
                <a:t>  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349250" y="3384550"/>
            <a:ext cx="40163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dirty="0">
                <a:latin typeface="+mj-lt"/>
              </a:rPr>
              <a:t>Схема образования молекулы </a:t>
            </a:r>
            <a:r>
              <a:rPr lang="en-US" sz="2000" dirty="0" err="1">
                <a:latin typeface="+mj-lt"/>
              </a:rPr>
              <a:t>NaCl</a:t>
            </a:r>
            <a:endParaRPr lang="ru-RU" sz="2000" dirty="0">
              <a:latin typeface="+mj-lt"/>
            </a:endParaRPr>
          </a:p>
        </p:txBody>
      </p:sp>
      <p:grpSp>
        <p:nvGrpSpPr>
          <p:cNvPr id="5" name="Группа 36"/>
          <p:cNvGrpSpPr>
            <a:grpSpLocks/>
          </p:cNvGrpSpPr>
          <p:nvPr/>
        </p:nvGrpSpPr>
        <p:grpSpPr bwMode="auto">
          <a:xfrm>
            <a:off x="196850" y="5086350"/>
            <a:ext cx="4133850" cy="1187450"/>
            <a:chOff x="171450" y="3606800"/>
            <a:chExt cx="4133850" cy="1187450"/>
          </a:xfrm>
        </p:grpSpPr>
        <p:sp>
          <p:nvSpPr>
            <p:cNvPr id="35" name="Прямоугольник 34"/>
            <p:cNvSpPr/>
            <p:nvPr/>
          </p:nvSpPr>
          <p:spPr bwMode="auto">
            <a:xfrm>
              <a:off x="171450" y="3606800"/>
              <a:ext cx="4133850" cy="118745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latin typeface="+mj-lt"/>
              </a:endParaRPr>
            </a:p>
          </p:txBody>
        </p:sp>
        <p:grpSp>
          <p:nvGrpSpPr>
            <p:cNvPr id="1047" name="Группа 33"/>
            <p:cNvGrpSpPr>
              <a:grpSpLocks/>
            </p:cNvGrpSpPr>
            <p:nvPr/>
          </p:nvGrpSpPr>
          <p:grpSpPr bwMode="auto">
            <a:xfrm>
              <a:off x="232111" y="3651250"/>
              <a:ext cx="3945107" cy="1022350"/>
              <a:chOff x="232111" y="3651250"/>
              <a:chExt cx="3945107" cy="1022350"/>
            </a:xfrm>
          </p:grpSpPr>
          <p:pic>
            <p:nvPicPr>
              <p:cNvPr id="1048" name="Picture 12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32111" y="3856482"/>
                <a:ext cx="739439" cy="6223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9" name="Picture 13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238250" y="3734072"/>
                <a:ext cx="844550" cy="8950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50" name="TextBox 13"/>
              <p:cNvSpPr txBox="1">
                <a:spLocks noChangeArrowheads="1"/>
              </p:cNvSpPr>
              <p:nvPr/>
            </p:nvSpPr>
            <p:spPr bwMode="auto">
              <a:xfrm>
                <a:off x="953262" y="4003532"/>
                <a:ext cx="319318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/>
                  <a:t>+</a:t>
                </a:r>
              </a:p>
            </p:txBody>
          </p:sp>
          <p:cxnSp>
            <p:nvCxnSpPr>
              <p:cNvPr id="16" name="Прямая со стрелкой 15"/>
              <p:cNvCxnSpPr/>
              <p:nvPr/>
            </p:nvCxnSpPr>
            <p:spPr>
              <a:xfrm>
                <a:off x="2171700" y="4138613"/>
                <a:ext cx="355600" cy="1587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052" name="Picture 14"/>
              <p:cNvPicPr>
                <a:picLocks noChangeAspect="1" noChangeArrowheads="1"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571750" y="3651250"/>
                <a:ext cx="1605468" cy="1022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1034" name="Группа 31"/>
          <p:cNvGrpSpPr>
            <a:grpSpLocks/>
          </p:cNvGrpSpPr>
          <p:nvPr/>
        </p:nvGrpSpPr>
        <p:grpSpPr bwMode="auto">
          <a:xfrm>
            <a:off x="393700" y="3917950"/>
            <a:ext cx="3787775" cy="889000"/>
            <a:chOff x="393700" y="5073650"/>
            <a:chExt cx="3787775" cy="889000"/>
          </a:xfrm>
        </p:grpSpPr>
        <p:sp>
          <p:nvSpPr>
            <p:cNvPr id="22" name="TextBox 21"/>
            <p:cNvSpPr txBox="1"/>
            <p:nvPr/>
          </p:nvSpPr>
          <p:spPr bwMode="auto">
            <a:xfrm>
              <a:off x="1638300" y="5226050"/>
              <a:ext cx="576263" cy="7080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4000" dirty="0" err="1">
                  <a:solidFill>
                    <a:srgbClr val="000000"/>
                  </a:solidFill>
                  <a:latin typeface="+mj-lt"/>
                </a:rPr>
                <a:t>Cl</a:t>
              </a:r>
              <a:endParaRPr lang="ru-RU" sz="400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20" name="TextBox 19"/>
            <p:cNvSpPr txBox="1"/>
            <p:nvPr/>
          </p:nvSpPr>
          <p:spPr bwMode="auto">
            <a:xfrm>
              <a:off x="393700" y="5207000"/>
              <a:ext cx="762000" cy="7080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4000" dirty="0">
                  <a:solidFill>
                    <a:srgbClr val="000000"/>
                  </a:solidFill>
                  <a:latin typeface="+mj-lt"/>
                </a:rPr>
                <a:t>Na</a:t>
              </a:r>
              <a:endParaRPr lang="ru-RU" sz="400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21" name="TextBox 20"/>
            <p:cNvSpPr txBox="1"/>
            <p:nvPr/>
          </p:nvSpPr>
          <p:spPr bwMode="auto">
            <a:xfrm>
              <a:off x="893763" y="5076825"/>
              <a:ext cx="314325" cy="4000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000" dirty="0">
                  <a:solidFill>
                    <a:srgbClr val="FF0000"/>
                  </a:solidFill>
                  <a:latin typeface="+mj-lt"/>
                </a:rPr>
                <a:t>0</a:t>
              </a:r>
              <a:endParaRPr lang="ru-RU" sz="2000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23" name="TextBox 22"/>
            <p:cNvSpPr txBox="1"/>
            <p:nvPr/>
          </p:nvSpPr>
          <p:spPr bwMode="auto">
            <a:xfrm>
              <a:off x="2066925" y="5073650"/>
              <a:ext cx="314325" cy="4000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000" dirty="0">
                  <a:solidFill>
                    <a:srgbClr val="FF0000"/>
                  </a:solidFill>
                  <a:latin typeface="+mj-lt"/>
                </a:rPr>
                <a:t>0</a:t>
              </a:r>
              <a:endParaRPr lang="ru-RU" sz="2000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24" name="TextBox 23"/>
            <p:cNvSpPr txBox="1"/>
            <p:nvPr/>
          </p:nvSpPr>
          <p:spPr bwMode="auto">
            <a:xfrm>
              <a:off x="1149350" y="5192713"/>
              <a:ext cx="465138" cy="7699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4400" dirty="0">
                  <a:solidFill>
                    <a:srgbClr val="0070C0"/>
                  </a:solidFill>
                  <a:latin typeface="+mj-lt"/>
                </a:rPr>
                <a:t>+</a:t>
              </a:r>
              <a:endParaRPr lang="ru-RU" sz="4400" dirty="0">
                <a:solidFill>
                  <a:srgbClr val="0070C0"/>
                </a:solidFill>
                <a:latin typeface="+mj-lt"/>
              </a:endParaRPr>
            </a:p>
          </p:txBody>
        </p:sp>
        <p:cxnSp>
          <p:nvCxnSpPr>
            <p:cNvPr id="1041" name="Прямая со стрелкой 194"/>
            <p:cNvCxnSpPr>
              <a:cxnSpLocks noChangeShapeType="1"/>
            </p:cNvCxnSpPr>
            <p:nvPr/>
          </p:nvCxnSpPr>
          <p:spPr bwMode="auto">
            <a:xfrm>
              <a:off x="2260600" y="5607050"/>
              <a:ext cx="533400" cy="1589"/>
            </a:xfrm>
            <a:prstGeom prst="straightConnector1">
              <a:avLst/>
            </a:prstGeom>
            <a:noFill/>
            <a:ln w="28575" algn="ctr">
              <a:solidFill>
                <a:srgbClr val="0070C0"/>
              </a:solidFill>
              <a:round/>
              <a:headEnd/>
              <a:tailEnd type="arrow" w="med" len="med"/>
            </a:ln>
          </p:spPr>
        </p:cxnSp>
        <p:sp>
          <p:nvSpPr>
            <p:cNvPr id="26" name="TextBox 25"/>
            <p:cNvSpPr txBox="1"/>
            <p:nvPr/>
          </p:nvSpPr>
          <p:spPr bwMode="auto">
            <a:xfrm>
              <a:off x="2832100" y="5229225"/>
              <a:ext cx="762000" cy="7080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4000" dirty="0">
                  <a:solidFill>
                    <a:srgbClr val="000000"/>
                  </a:solidFill>
                  <a:latin typeface="+mj-lt"/>
                </a:rPr>
                <a:t>Na</a:t>
              </a:r>
              <a:endParaRPr lang="ru-RU" sz="400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27" name="TextBox 26"/>
            <p:cNvSpPr txBox="1"/>
            <p:nvPr/>
          </p:nvSpPr>
          <p:spPr bwMode="auto">
            <a:xfrm>
              <a:off x="3195638" y="5145088"/>
              <a:ext cx="442912" cy="4000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000" dirty="0">
                  <a:solidFill>
                    <a:srgbClr val="FF0000"/>
                  </a:solidFill>
                  <a:latin typeface="+mj-lt"/>
                </a:rPr>
                <a:t>+1</a:t>
              </a:r>
              <a:endParaRPr lang="ru-RU" sz="2000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28" name="TextBox 27"/>
            <p:cNvSpPr txBox="1"/>
            <p:nvPr/>
          </p:nvSpPr>
          <p:spPr bwMode="auto">
            <a:xfrm>
              <a:off x="3430588" y="5229225"/>
              <a:ext cx="576262" cy="7080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4000" dirty="0" err="1">
                  <a:solidFill>
                    <a:srgbClr val="000000"/>
                  </a:solidFill>
                  <a:latin typeface="+mj-lt"/>
                </a:rPr>
                <a:t>Cl</a:t>
              </a:r>
              <a:endParaRPr lang="ru-RU" sz="400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29" name="TextBox 28"/>
            <p:cNvSpPr txBox="1"/>
            <p:nvPr/>
          </p:nvSpPr>
          <p:spPr bwMode="auto">
            <a:xfrm>
              <a:off x="3787775" y="5145088"/>
              <a:ext cx="393700" cy="4000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000" dirty="0">
                  <a:solidFill>
                    <a:srgbClr val="FF0000"/>
                  </a:solidFill>
                  <a:latin typeface="+mj-lt"/>
                </a:rPr>
                <a:t>-1</a:t>
              </a:r>
              <a:endParaRPr lang="ru-RU" sz="2000" dirty="0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032250" y="6389688"/>
            <a:ext cx="3121025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200" dirty="0">
                <a:latin typeface="+mj-lt"/>
              </a:rPr>
              <a:t>Автор </a:t>
            </a:r>
            <a:r>
              <a:rPr lang="en-US" sz="1200" dirty="0">
                <a:latin typeface="+mj-lt"/>
              </a:rPr>
              <a:t>flash</a:t>
            </a:r>
            <a:r>
              <a:rPr lang="ru-RU" sz="1200" dirty="0">
                <a:latin typeface="+mj-lt"/>
              </a:rPr>
              <a:t>:</a:t>
            </a:r>
            <a:r>
              <a:rPr lang="en-US" sz="1200" dirty="0">
                <a:latin typeface="+mj-lt"/>
              </a:rPr>
              <a:t> </a:t>
            </a:r>
            <a:r>
              <a:rPr lang="ru-RU" sz="1200" dirty="0" err="1">
                <a:latin typeface="+mj-lt"/>
              </a:rPr>
              <a:t>Ромахин</a:t>
            </a:r>
            <a:r>
              <a:rPr lang="ru-RU" sz="1200" dirty="0">
                <a:latin typeface="+mj-lt"/>
              </a:rPr>
              <a:t> Александр Степанович.</a:t>
            </a:r>
          </a:p>
        </p:txBody>
      </p:sp>
    </p:spTree>
    <p:controls>
      <p:control spid="1026" r:id="rId3" imgW="4770360" imgH="2475000"/>
    </p:controls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>
            <a:hlinkClick r:id="rId4" action="ppaction://hlinkpres?slideindex=2&amp;slidetitle=Слайд 2" tooltip="Периодическая система химических элементов Д.И. Менделеева"/>
          </p:cNvPr>
          <p:cNvSpPr/>
          <p:nvPr/>
        </p:nvSpPr>
        <p:spPr>
          <a:xfrm>
            <a:off x="7088188" y="6450013"/>
            <a:ext cx="571500" cy="334962"/>
          </a:xfrm>
          <a:prstGeom prst="rect">
            <a:avLst/>
          </a:prstGeom>
          <a:solidFill>
            <a:srgbClr val="A5B592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TextBox 17"/>
          <p:cNvSpPr txBox="1"/>
          <p:nvPr>
            <p:custDataLst>
              <p:tags r:id="rId1"/>
            </p:custDataLst>
          </p:nvPr>
        </p:nvSpPr>
        <p:spPr>
          <a:xfrm>
            <a:off x="1422400" y="95250"/>
            <a:ext cx="7721600" cy="663436"/>
          </a:xfrm>
          <a:prstGeom prst="rect">
            <a:avLst/>
          </a:prstGeom>
          <a:noFill/>
        </p:spPr>
        <p:txBody>
          <a:bodyPr wrap="none">
            <a:prstTxWarp prst="textPlain">
              <a:avLst/>
            </a:prstTxWarp>
            <a:spAutoFit/>
          </a:bodyPr>
          <a:lstStyle/>
          <a:p>
            <a:pPr>
              <a:defRPr/>
            </a:pPr>
            <a:r>
              <a:rPr lang="ru-RU" sz="4000" b="1" spc="-15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25400" dir="2160000" algn="tl">
                    <a:srgbClr val="000000">
                      <a:alpha val="28000"/>
                    </a:srgbClr>
                  </a:outerShdw>
                </a:effectLst>
                <a:latin typeface="+mn-lt"/>
              </a:rPr>
              <a:t>Ионы и ионная химическая связь. 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304800" y="1082675"/>
            <a:ext cx="88392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3600" dirty="0">
                <a:latin typeface="+mn-lt"/>
              </a:rPr>
              <a:t>Домашняя работа</a:t>
            </a:r>
          </a:p>
        </p:txBody>
      </p:sp>
      <p:sp>
        <p:nvSpPr>
          <p:cNvPr id="31" name="Text Box 16"/>
          <p:cNvSpPr txBox="1">
            <a:spLocks noChangeArrowheads="1"/>
          </p:cNvSpPr>
          <p:nvPr/>
        </p:nvSpPr>
        <p:spPr bwMode="auto">
          <a:xfrm>
            <a:off x="2081213" y="1722438"/>
            <a:ext cx="2473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dirty="0">
                <a:latin typeface="+mj-lt"/>
              </a:rPr>
              <a:t>&amp; </a:t>
            </a:r>
            <a:r>
              <a:rPr lang="ru-RU" sz="2800" dirty="0">
                <a:latin typeface="+mj-lt"/>
              </a:rPr>
              <a:t>9</a:t>
            </a:r>
            <a:r>
              <a:rPr lang="en-US" sz="2800" dirty="0">
                <a:latin typeface="+mj-lt"/>
              </a:rPr>
              <a:t> </a:t>
            </a:r>
            <a:r>
              <a:rPr lang="ru-RU" sz="2800" dirty="0">
                <a:latin typeface="+mj-lt"/>
              </a:rPr>
              <a:t>Стр. </a:t>
            </a:r>
            <a:r>
              <a:rPr lang="ru-RU" sz="2800">
                <a:latin typeface="+mj-lt"/>
              </a:rPr>
              <a:t>56 </a:t>
            </a:r>
            <a:r>
              <a:rPr lang="ru-RU" sz="2800" dirty="0">
                <a:latin typeface="+mj-lt"/>
              </a:rPr>
              <a:t>- 58</a:t>
            </a:r>
          </a:p>
        </p:txBody>
      </p:sp>
      <p:sp>
        <p:nvSpPr>
          <p:cNvPr id="32" name="Text Box 16"/>
          <p:cNvSpPr txBox="1">
            <a:spLocks noChangeArrowheads="1"/>
          </p:cNvSpPr>
          <p:nvPr/>
        </p:nvSpPr>
        <p:spPr bwMode="auto">
          <a:xfrm>
            <a:off x="2081213" y="2228850"/>
            <a:ext cx="6935787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latin typeface="+mj-lt"/>
              </a:rPr>
              <a:t>Составить схему образования молекул: </a:t>
            </a:r>
          </a:p>
          <a:p>
            <a:pPr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  </a:t>
            </a:r>
            <a:r>
              <a:rPr lang="en-US" sz="4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CaO</a:t>
            </a:r>
            <a:r>
              <a:rPr 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, CaCl</a:t>
            </a:r>
            <a:r>
              <a:rPr lang="en-US" sz="4800" b="1" baseline="-25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2</a:t>
            </a:r>
            <a:endParaRPr lang="ru-RU" sz="2800" dirty="0">
              <a:solidFill>
                <a:srgbClr val="0099FF"/>
              </a:solidFill>
              <a:latin typeface="+mj-lt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 bwMode="auto">
          <a:xfrm>
            <a:off x="527050" y="4208463"/>
            <a:ext cx="7467600" cy="885825"/>
          </a:xfrm>
          <a:prstGeom prst="roundRect">
            <a:avLst>
              <a:gd name="adj" fmla="val 12337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4800" y="3586163"/>
            <a:ext cx="8839200" cy="541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ts val="3500"/>
              </a:lnSpc>
              <a:defRPr/>
            </a:pPr>
            <a:r>
              <a:rPr lang="ru-RU" sz="3600" dirty="0">
                <a:latin typeface="+mn-lt"/>
              </a:rPr>
              <a:t>Дополнительный материал</a:t>
            </a:r>
          </a:p>
        </p:txBody>
      </p:sp>
      <p:sp>
        <p:nvSpPr>
          <p:cNvPr id="36" name="Text Box 16"/>
          <p:cNvSpPr txBox="1">
            <a:spLocks noChangeArrowheads="1"/>
          </p:cNvSpPr>
          <p:nvPr/>
        </p:nvSpPr>
        <p:spPr bwMode="auto">
          <a:xfrm>
            <a:off x="571500" y="4164013"/>
            <a:ext cx="74231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800" dirty="0">
                <a:latin typeface="+mj-lt"/>
              </a:rPr>
              <a:t>Редактор-конструктор химических структур «</a:t>
            </a:r>
            <a:r>
              <a:rPr lang="en-US" sz="2800" dirty="0" err="1">
                <a:latin typeface="+mj-lt"/>
              </a:rPr>
              <a:t>FlashchemLego</a:t>
            </a:r>
            <a:r>
              <a:rPr lang="en-US" sz="2800" dirty="0">
                <a:latin typeface="+mj-lt"/>
              </a:rPr>
              <a:t>»</a:t>
            </a:r>
            <a:endParaRPr lang="ru-RU" sz="2800" dirty="0">
              <a:latin typeface="+mj-lt"/>
            </a:endParaRPr>
          </a:p>
        </p:txBody>
      </p:sp>
      <p:grpSp>
        <p:nvGrpSpPr>
          <p:cNvPr id="11274" name="Группа 32"/>
          <p:cNvGrpSpPr>
            <a:grpSpLocks/>
          </p:cNvGrpSpPr>
          <p:nvPr/>
        </p:nvGrpSpPr>
        <p:grpSpPr bwMode="auto">
          <a:xfrm>
            <a:off x="8086725" y="4217988"/>
            <a:ext cx="847725" cy="857250"/>
            <a:chOff x="6248400" y="2800350"/>
            <a:chExt cx="847725" cy="857250"/>
          </a:xfrm>
        </p:grpSpPr>
        <p:sp>
          <p:nvSpPr>
            <p:cNvPr id="38" name="Скругленный прямоугольник 37"/>
            <p:cNvSpPr/>
            <p:nvPr/>
          </p:nvSpPr>
          <p:spPr>
            <a:xfrm>
              <a:off x="6248400" y="2800350"/>
              <a:ext cx="847725" cy="85725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127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1284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315075" y="2838450"/>
              <a:ext cx="723900" cy="72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Группа 35"/>
          <p:cNvGrpSpPr>
            <a:grpSpLocks/>
          </p:cNvGrpSpPr>
          <p:nvPr/>
        </p:nvGrpSpPr>
        <p:grpSpPr bwMode="auto">
          <a:xfrm>
            <a:off x="8086725" y="4217988"/>
            <a:ext cx="847725" cy="857250"/>
            <a:chOff x="4410075" y="2009775"/>
            <a:chExt cx="847725" cy="857250"/>
          </a:xfrm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4410075" y="2009775"/>
              <a:ext cx="847725" cy="85725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127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11280" name="Группа 52"/>
            <p:cNvGrpSpPr>
              <a:grpSpLocks/>
            </p:cNvGrpSpPr>
            <p:nvPr/>
          </p:nvGrpSpPr>
          <p:grpSpPr bwMode="auto">
            <a:xfrm>
              <a:off x="4572000" y="2144713"/>
              <a:ext cx="534988" cy="560387"/>
              <a:chOff x="2057399" y="2962536"/>
              <a:chExt cx="743839" cy="779152"/>
            </a:xfrm>
          </p:grpSpPr>
          <p:sp>
            <p:nvSpPr>
              <p:cNvPr id="44" name="Дуга 43"/>
              <p:cNvSpPr/>
              <p:nvPr/>
            </p:nvSpPr>
            <p:spPr>
              <a:xfrm>
                <a:off x="2057399" y="3000058"/>
                <a:ext cx="743839" cy="741630"/>
              </a:xfrm>
              <a:prstGeom prst="arc">
                <a:avLst>
                  <a:gd name="adj1" fmla="val 18944000"/>
                  <a:gd name="adj2" fmla="val 13515638"/>
                </a:avLst>
              </a:prstGeom>
              <a:ln w="1016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45" name="Прямая соединительная линия 44"/>
              <p:cNvCxnSpPr/>
              <p:nvPr/>
            </p:nvCxnSpPr>
            <p:spPr>
              <a:xfrm rot="5400000">
                <a:off x="2280329" y="3128078"/>
                <a:ext cx="333293" cy="2208"/>
              </a:xfrm>
              <a:prstGeom prst="line">
                <a:avLst/>
              </a:prstGeom>
              <a:ln w="111125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6" name="Скругленный прямоугольник 45">
            <a:hlinkClick r:id="rId6" action="ppaction://hlinkpres?slideindex=2&amp;slidetitle=Слайд 2" tooltip="Редактор-конструктор химических структур"/>
          </p:cNvPr>
          <p:cNvSpPr/>
          <p:nvPr/>
        </p:nvSpPr>
        <p:spPr>
          <a:xfrm>
            <a:off x="8096250" y="4208463"/>
            <a:ext cx="847725" cy="857250"/>
          </a:xfrm>
          <a:prstGeom prst="roundRect">
            <a:avLst/>
          </a:prstGeom>
          <a:solidFill>
            <a:srgbClr val="FDF69C">
              <a:alpha val="1176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571500" y="5740400"/>
            <a:ext cx="8356600" cy="6223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prstClr val="black"/>
                </a:solidFill>
                <a:latin typeface="Calibri"/>
                <a:hlinkClick r:id="rId7"/>
              </a:rPr>
              <a:t>http://flashchem.ucoz.net/Beginners/cont_Lewis.html</a:t>
            </a:r>
            <a:endParaRPr lang="ru-RU" sz="28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278" name="Прямоугольник 51"/>
          <p:cNvSpPr>
            <a:spLocks noChangeArrowheads="1"/>
          </p:cNvSpPr>
          <p:nvPr/>
        </p:nvSpPr>
        <p:spPr bwMode="auto">
          <a:xfrm>
            <a:off x="476250" y="5207000"/>
            <a:ext cx="8616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0000"/>
                </a:solidFill>
                <a:latin typeface="Calibri" pitchFamily="34" charset="0"/>
              </a:rPr>
              <a:t>Онлайн версия «FlashchemLego» находится по адресу: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THEME_BG_IMAGE" val=""/>
  <p:tag name="MMPROD_TAG_VCONFIG" val="PD94bWwgdmVyc2lvbj0iMS4wIiBlbmNvZGluZz0iVVRGLTgiPz4NCjxjb25maWd1cmF0aW9uPg0KCTxicmFuZGluZz4NCgkJPHVpZm9udCBuYW1lPSJGT05UX05PVEVTX1RFWFQiIHZhbHVlPSJWZXJkYW5hLDksZmFsc2UsZmFsc2UsZmFsc2UiLz4NCgk8L2JyYW5kaW5nPg0KCTxjb2xvcnM+DQoJCTx1aWNvbG9yIG5hbWU9InByaW1hcnkiIHZhbHVlPSIweDZGODQ4OCIvPg0KCQk8dWljb2xvciBuYW1lPSJnbG93IiB2YWx1ZT0iMHgzNUQzMzQiLz4NCgkJPHVpY29sb3IgbmFtZT0idGV4dCIgdmFsdWU9IjB4RkZGRkZGIi8+DQoJCTx1aWNvbG9yIG5hbWU9ImxpZ2h0IiB2YWx1ZT0iMHg0RTVENjAiLz4NCgkJPHVpY29sb3IgbmFtZT0ic2hhZG93IiB2YWx1ZT0iMHgwMDAwMDAiLz4NCgkJPHVpY29sb3IgbmFtZT0iYmFja2dyb3VuZCIgdmFsdWU9IjB4NzI3OTcxIi8+DQoJPC9jb2xvcnM+DQoJPGxheW91dD4NCgkJPHVpc2hvdyBuYW1lPSJwcmVzZW50YXRpb250aXRsZSIgdmFsdWU9InRydWUiLz4NCgkJPHVpc2hvdyBuYW1lPSJwcmVzZW50ZXJwaG90byIgdmFsdWU9InRydWUiLz4NCgkJPHVpc2hvdyBuYW1lPSJwcmVzZW50ZXJuYW1lIiB2YWx1ZT0idHJ1ZSIvPg0KCQk8dWlzaG93IG5hbWU9InByZXNlbnRlcnRpdGxlIiB2YWx1ZT0idHJ1ZSIvPg0KCQk8dWlzaG93IG5hbWU9InByZXNlbnRlcmVtYWlsIiB2YWx1ZT0idHJ1ZSIvPg0KCQk8dWlzaG93IG5hbWU9InByZXNlbnRlcmJpbyIgdmFsdWU9InRydWUiLz4NCgkJPHVpc2hvdyBuYW1lPSJjb21wYW55bG9nbyIgdmFsdWU9InRydWUiLz4NCgkJPHVpc2hvdyBuYW1lPSJzaWRlYmFyIiB2YWx1ZT0idHJ1ZSIvPg0KCQk8dWlzaG93IG5hbWU9Im91dGxpbmUiIHZhbHVlPSJ0cnVlIi8+DQoJCTx1aXNob3cgbmFtZT0idGh1bWJuYWlsIiB2YWx1ZT0idHJ1ZSIvPg0KCQk8dWlzaG93IG5hbWU9Im5vdGVzIiB2YWx1ZT0idHJ1ZSIvPg0KCQk8dWlzaG93IG5hbWU9InNlYXJjaCIgdmFsdWU9InRydWUiLz4NCgkJPHVpc2hvdyBuYW1lPSJxdWl6IiB2YWx1ZT0idHJ1ZSIvPg0KCQk8dWlzaG93IG5hbWU9ImF0dGFjaG1lbnRzIiB2YWx1ZT0idHJ1ZSIvPg0KCQk8dWlzaG93IG5hbWU9InV0aWxzIiB2YWx1ZT0idHJ1ZSIvPg0KCQk8dWlzaG93IG5hbWU9InZvbHVtZSIgdmFsdWU9InRydWUiLz4NCgkJPHVpc2hvdyBuYW1lPSJwbGF5YmFyIiB2YWx1ZT0idHJ1ZSIvPg0KCQk8dWlzaG93IG5hbWU9InRhbGtpbmdoZWFkIiB2YWx1ZT0idHJ1ZSIvPg0KCQk8dWlzaG93IG5hbWU9InNpZGViYXJvbnJpZ2h0IiB2YWx1ZT0idHJ1ZSIvPg0KCQk8dWlzaG93IG5hbWU9InZpZXdjaGFuZ2UiIHZhbHVlPSJ0cnVlIi8+DQoJCTx1aXNob3cgbmFtZT0iYWx3YXlzU2NydW5jaCIgdmFsdWU9ImZhbHNlIi8+DQoJCTx1aXNob3cgbmFtZT0iaW5pdGlhbGRpc3BsYXltb2RlaXNub3JtYWwiIHZhbHVlPSJ0cnVlIi8+DQoJCTx1aXJlcGxhY2UgbmFtZT0ibG9nbyIgdmFsdWU9IiIvPg0KCQk8dWlyZXBsYWNlIG5hbWU9ImJnaW1hZ2UiIHZhbHVlPSIiLz4NCgkJPHVpcmVwbGFjZSBuYW1lPSJpbml0aWFsdGFiIiB2YWx1ZT0ib3V0bGluZSIvPg0KCTwvbGF5b3V0Pg0KCTxsYW5ndWFnZSBpZD0iZW4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3RvcHBlZCIvPg0KCQk8dWl0ZXh0IG5hbWU9IlNDUlVCQkFSU1RBVFVTX1BMQVlJTkciIHZhbHVlPSJQbGF5aW5nIi8+DQoJCTx1aXRleHQgbmFtZT0iU0NSVUJCQVJTVEFUVVNfTk9BVURJTyIgdmFsdWU9Ik5vIEF1ZGlvIi8+DQoJCTx1aXRleHQgbmFtZT0iU0NSVUJCQVJTVEFUVVNfVklEUExBWUlORyIgdmFsdWU9IlZpZGVvIFBsYXlpbmciLz4NCgkJPHVpdGV4dCBuYW1lPSJTQ1JVQkJBUlNUQVRVU19MT0FESU5HIiB2YWx1ZT0iTG9hZGluZyIvPg0KCQk8dWl0ZXh0IG5hbWU9IlNDUlVCQkFSU1RBVFVTX0JVRkZFUklORyIgdmFsdWU9IkJ1ZmZlcmluZyIvPg0KCQk8dWl0ZXh0IG5hbWU9IlNDUlVCQkFSU1RBVFVTX1FVRVNUSU9OIiB2YWx1ZT0iQW5zd2VyIFF1ZXN0aW9uIi8+DQoJCTx1aXRleHQgbmFtZT0iU0NSVUJCQVJTVEFUVVNfUkVWSUVXUVVJWiIgdmFsdWU9IlJldmlld2luZyBRdWl6Ii8+DQoJCTwhLS0gc3Vic3RpdHV0aW9uOiAlbSA9PSBtaW51dGVzIHJlbWFpbmluZyAtLT4NCgkJPCEtLSBzdWJzdGl0dXRpb246ICVzID09IHNlY29uZHMgcmVtYWluaW5nIC0tPg0KCQk8dWl0ZXh0IG5hbWU9IkVMQVBTRUQiIHZhbHVlPSIlbSBNaW51dGVzICVzIFNlY29uZHMgUmVtYWluaW5nIi8+DQoJCTx1aXRleHQgbmFtZT0iTk9URk9VTkQiIHZhbHVlPSJOb3RoaW5nIEZvdW5kIi8+DQoJCTx1aXRleHQgbmFtZT0iQVRUQUNITUVOVFMiIHZhbHVlPSJBdHRhY2htZW50cy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kNvbnRhY3QiLz4NCgkJPHVpdGV4dCBuYW1lPSJUQUJfUVVJWiIgdmFsdWU9IlF1aXoiLz4NCgkJPHVpdGV4dCBuYW1lPSJUQUJfT1VUTElORSIgdmFsdWU9Ik91dGxpbmUiLz4NCgkJPHVpdGV4dCBuYW1lPSJUQUJfVEhVTUIiIHZhbHVlPSJUaHVtYiIvPg0KCQk8dWl0ZXh0IG5hbWU9IlRBQl9OT1RFUyIgdmFsdWU9Ik5vdGVzIi8+DQoJCTx1aXRleHQgbmFtZT0iVEFCX1NFQVJDSCIgdmFsdWU9IlNlYXJjaCIvPg0KCQk8dWl0ZXh0IG5hbWU9IlNMSURFX0hFQURJTkciIHZhbHVlPSJTbGlkZSBUaXRsZSIvPg0KCQk8dWl0ZXh0IG5hbWU9IkRVUkFUSU9OX0hFQURJTkciIHZhbHVlPSJEdXJhdGlvbiIvPg0KCQk8dWl0ZXh0IG5hbWU9IlNFQVJDSF9IRUFESU5HIiB2YWx1ZT0iU2VhcmNoIGZvciB0ZXh0OiIvPg0KCQk8dWl0ZXh0IG5hbWU9IlRIVU1CX0hFQURJTkciIHZhbHVlPSJTbGlkZSIvPg0KCQk8dWl0ZXh0IG5hbWU9IlRIVU1CX0lORk8iIHZhbHVlPSJTbGlkZSBUaXRsZS9EdXJhdGlvbiIvPg0KCQk8dWl0ZXh0IG5hbWU9IkFUVEFDSE5BTUVfSEVBRElORyIgdmFsdWU9IkZpbGUgTmFtZSIvPg0KCQk8dWl0ZXh0IG5hbWU9IkFUVEFDSFNJWkVfSEVBRElORyIgdmFsdWU9IlNpemUiLz4NCgkJPHVpdGV4dCBuYW1lPSJTTElERV9OT1RFUyIgdmFsdWU9IlNsaWRlIE5vdGVzIi8+DQoJCTwhLS1xdWl6IHBvZCBhbmQgbWVzc2FnZSBib3ggdGV4dHMtLT4NCgkJPHVpdGV4dCBuYW1lPSJRVUlaUE9EX1FVSVpfQVRURU1QVCIgdmFsdWU9IlF1aXogQXR0ZW1wdDoiLz4NCgkJPHVpdGV4dCBuYW1lPSJRVUlaUE9EX1FVSVpfQVRURU1QVF9WQUxVRSIgdmFsdWU9IiVuIG9mICV0Ii8+DQoJCTx1aXRleHQgbmFtZT0iUVVJWlBPRF9RVUlaX1NDT1JFIiB2YWx1ZT0iU2NvcmVkOiIvPg0KCQk8dWl0ZXh0IG5hbWU9IlFVSVpQT0RfUVVJWl9QQVNTU0NPUkUiIHZhbHVlPSJQYXNzaW5nIFNjb3JlOiIvPg0KCQk8dWl0ZXh0IG5hbWU9IlFVSVpQT0RfUVVJWl9NQVhTQ09SRSIgdmFsdWU9Ik1heCBTY29yZToiLz4NCgkJPHVpdGV4dCBuYW1lPSJRVUlaUE9EX1FVRVNBVE1QVF9TVFIiIHZhbHVlPSJBdHRlbXB0OiAlbiBvZiAldCIvPg0KCQk8dWl0ZXh0IG5hbWU9IlFVSVpQT0RfUVVFU1RZUEVfU1RSIiB2YWx1ZT0iVHlwZTogJXMiLz4NCgkJPHVpdGV4dCBuYW1lPSJRVUlaUE9EX1FVRVNUWVBFX0dSRCIgdmFsdWU9IkdyYWRlZCIvPg0KCQk8dWl0ZXh0IG5hbWU9IlFVSVpQT0RfUVVFU1RZUEVfU1ZZIiB2YWx1ZT0iU3VydmV5Ii8+DQoJCTx1aXRleHQgbmFtZT0iUVVJWlBPRF9RVUlaQVRNUFRfSU5GIiB2YWx1ZT0iSW5maW5pdGUiLz4NCgkJPHVpdGV4dCBuYW1lPSJRVUlaUE9EX1FVRVNBVE1QVF9JTkYiIHZhbHVlPSJJbmZpbml0ZSIvPg0KCQk8dWl0ZXh0IG5hbWU9IldBUk5JTkdNU0dfWUVTU1RSSU5HIiB2YWx1ZT0iWWVzIi8+DQoJCTx1aXRleHQgbmFtZT0iV0FSTklOR01TR19OT1NUUklORyIgdmFsdWU9Ik5vIi8+DQoJCTx1aXRleHQgbmFtZT0iV0FSTklOR01TR19USVRMRVNUUklORyIgdmFsdWU9IlF1aXogTmF2aWdhdGlvbiBXYXJuaW5nIi8+DQoJCTx1aXRleHQgbmFtZT0iV0FSTklOR01TR19NU0dTVFJJTkciIHZhbHVlPSJUaGVyZSBhcmUgdW4tYXR0ZW1wdGVkIHF1ZXN0aW9ucyBpbiB0aGlzIFF1aXouJiN4QTsmI3hBO0NsaWNraW5nIFllcyB3aWxsIHRha2UgeW91IG91dCBvZiB0aGUgUXVpei4gQ2xpY2sgTm8gdG8gY29udGludWUgdGhlIFF1aXouIi8+DQoJCTx1aXRleHQgbmFtZT0iSU5GT1JNQVRJT05fSDI2NF9GTEFTSFBMQVlFUiIgdmFsdWU9IlRoZSBjdXJyZW50IHZlcnNpb24gb2YgRmxhc2ggUGxheWVyIGluc3RhbGxlZCBvbiB5b3VyIG1hY2hpbmUgZG9lcyBub3Qgc3VwcG9ydCB0aGlzIHZpZGVvLiBDbGljayBvbiB0aGUgdmlkZW8gYXJlYSB0byBkb3dubG9hZCB0aGUgbGF0ZXN0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U2hvdyBzaWRlYmFyIHRvIHBhcnRpY2lwYW50cyIvPg0KCQk8dWl0ZXh0IG5hbWU9Ik1VVEUiIHZhbHVlPSJNdXRlIi8+DQoJCTx1aXRleHQgbmFtZT0iRE9DV1JBUF9USVRMRSIgdmFsdWU9IlByZXNlbnRlciBGaWxlIEF0dGFjaG1lbnQiLz4NCgkJPHVpdGV4dCBuYW1lPSJET0NXUkFQX01TRyIgdmFsdWU9IlNhdmUgdG8gTXkgQ29tcHV0ZXIiLz4NCgkJPHVpdGV4dCBuYW1lPSJET0NXUkFQX1BST01QVCIgdmFsdWU9IkNsaWNrIHRvIERvd25sb2FkIi8+DQoJPC9sYW5ndWFnZT4NCgk8bGFuZ3VhZ2UgaWQ9ImRl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ZvbGllICVuIi8+DQoJCTwhLS0gc3Vic3RpdHV0aW9uOiAlbiA9PSBzbGlkZSBudW1iZXIgLS0+DQoJCTwhLS0gc3Vic3RpdHV0aW9uOiAldCA9PSB0b3RhbCBzbGlkZSBjb3VudCAtLT4NCgkJPHVpdGV4dCBuYW1lPSJTQ1JVQkJBUlNUQVRVU19TTElERUlORk8iIHZhbHVlPSJGb2xpZSAlbiAvICV0IHwgIi8+DQoJCTx1aXRleHQgbmFtZT0iU0NSVUJCQVJTVEFUVVNfU1RPUFBFRCIgdmFsdWU9IkJlZW5kZXQiLz4NCgkJPHVpdGV4dCBuYW1lPSJTQ1JVQkJBUlNUQVRVU19QTEFZSU5HIiB2YWx1ZT0iV2llZGVyZ2FiZSIvPg0KCQk8dWl0ZXh0IG5hbWU9IlNDUlVCQkFSU1RBVFVTX05PQVVESU8iIHZhbHVlPSJLZWluIEF1ZGlvIi8+DQoJCTx1aXRleHQgbmFtZT0iU0NSVUJCQVJTVEFUVVNfVklEUExBWUlORyIgdmFsdWU9IlZpZGVvIHdpcmQgYWJnZXNwaWVsdCIvPg0KCQk8dWl0ZXh0IG5hbWU9IlNDUlVCQkFSU1RBVFVTX0xPQURJTkciIHZhbHVlPSJMYWRlbiIvPg0KCQk8dWl0ZXh0IG5hbWU9IlNDUlVCQkFSU1RBVFVTX0JVRkZFUklORyIgdmFsdWU9IlB1ZmZlcm4iLz4NCgkJPHVpdGV4dCBuYW1lPSJTQ1JVQkJBUlNUQVRVU19RVUVTVElPTiIgdmFsdWU9IkZyYWdlIGJlYW50d29ydGVuIi8+DQoJCTx1aXRleHQgbmFtZT0iU0NSVUJCQVJTVEFUVVNfUkVWSUVXUVVJWiIgdmFsdWU9Ik5vY2htYWxzIGR1cmNoc2VoZW4iLz4NCgkJPCEtLSBzdWJzdGl0dXRpb246ICVtID09IG1pbnV0ZXMgcmVtYWluaW5nIC0tPg0KCQk8IS0tIHN1YnN0aXR1dGlvbjogJXMgPT0gc2Vjb25kcyByZW1haW5pbmcgLS0+DQoJCTx1aXRleHQgbmFtZT0iRUxBUFNFRCIgdmFsdWU9IlJlc3RkYXVlcjogJW0gTWludXRlbiAlcyBTZWt1bmRlbiIvPg0KCQk8dWl0ZXh0IG5hbWU9Ik5PVEZPVU5EIiB2YWx1ZT0iTmljaHRzIGdlZnVuZGVuIi8+DQoJCTx1aXRleHQgbmFtZT0iQVRUQUNITUVOVFMiIHZhbHVlPSJBbmxhZ2VuIi8+DQoJCTwhLS0gc3Vic3RpdHV0aW9uOiAlcCA9PSBjdXJyZW50IHNwZWFrZXIncyB0aXRsZSAtLT4NCgkJPHVpdGV4dCBuYW1lPSJCSU9XSU5fVElUTEUiIHZhbHVlPSJTcHJlY2hlcjogJXAiLz4NCgkJPHVpdGV4dCBuYW1lPSJCSU9CVE5fVElUTEUiIHZhbHVlPSJTcHJlY2hlciIvPg0KCQk8dWl0ZXh0IG5hbWU9IkRJVklERVJCVE5fVElUTEUiIHZhbHVlPSJ8Ii8+DQoJCTx1aXRleHQgbmFtZT0iQ09OVEFDVEJUTl9USVRMRSIgdmFsdWU9IktvbnRha3QiLz4NCgkJPHVpdGV4dCBuYW1lPSJUQUJfUVVJWiIgdmFsdWU9IlF1aXoiLz4NCgkJPHVpdGV4dCBuYW1lPSJUQUJfT1VUTElORSIgdmFsdWU9IlN0cnVrdHVyIi8+DQoJCTx1aXRleHQgbmFtZT0iVEFCX1RIVU1CIiB2YWx1ZT0iTWluaWF0dXIiLz4NCgkJPHVpdGV4dCBuYW1lPSJUQUJfTk9URVMiIHZhbHVlPSJOb3RpemVuIi8+DQoJCTx1aXRleHQgbmFtZT0iVEFCX1NFQVJDSCIgdmFsdWU9IlN1Y2hlbiIvPg0KCQk8dWl0ZXh0IG5hbWU9IlNMSURFX0hFQURJTkciIHZhbHVlPSJGb2xpZW50aXRlbCIvPg0KCQk8dWl0ZXh0IG5hbWU9IkRVUkFUSU9OX0hFQURJTkciIHZhbHVlPSJEYXVlciIvPg0KCQk8dWl0ZXh0IG5hbWU9IlNFQVJDSF9IRUFESU5HIiB2YWx1ZT0iVGV4dCBzdWNoZW46Ii8+DQoJCTx1aXRleHQgbmFtZT0iVEhVTUJfSEVBRElORyIgdmFsdWU9IkZvbGllIi8+DQoJCTx1aXRleHQgbmFtZT0iVEhVTUJfSU5GTyIgdmFsdWU9IkZvbGllbnRpdGVsL0RhdWVyIi8+DQoJCTx1aXRleHQgbmFtZT0iQVRUQUNITkFNRV9IRUFESU5HIiB2YWx1ZT0iRGF0ZWluYW1lIi8+DQoJCTx1aXRleHQgbmFtZT0iQVRUQUNIU0laRV9IRUFESU5HIiB2YWx1ZT0iR3LDtsOfZSIvPg0KCQk8dWl0ZXh0IG5hbWU9IlNMSURFX05PVEVTIiB2YWx1ZT0iRm9saWVubm90aXplbiIvPg0KCQk8IS0tcXVpeiBwb2QgYW5kIG1lc3NhZ2UgYm94IHRleHRzLS0+DQoJCTx1aXRleHQgbmFtZT0iUVVJWlBPRF9RVUlaX0FUVEVNUFQiIHZhbHVlPSJRdWl6dmVyc3VjaDoiLz4NCgkJPHVpdGV4dCBuYW1lPSJRVUlaUE9EX1FVSVpfQVRURU1QVF9WQUxVRSIgdmFsdWU9IiVuIHZvbiAldCIvPg0KCQk8dWl0ZXh0IG5hbWU9IlFVSVpQT0RfUVVJWl9TQ09SRSIgdmFsdWU9IkVycmVpY2h0OiIvPg0KCQk8dWl0ZXh0IG5hbWU9IlFVSVpQT0RfUVVJWl9QQVNTU0NPUkUiIHZhbHVlPSJNaW5kZXN0cHVua3R6YWhsOiIvPg0KCQk8dWl0ZXh0IG5hbWU9IlFVSVpQT0RfUVVJWl9NQVhTQ09SRSIgdmFsdWU9Ik1heGltYWxlIFB1bmt0emFobDoiLz4NCgkJPHVpdGV4dCBuYW1lPSJRVUlaUE9EX1FVRVNBVE1QVF9TVFIiIHZhbHVlPSJWZXJzdWNoOiAlbiB2b24gJXQiLz4NCgkJPHVpdGV4dCBuYW1lPSJRVUlaUE9EX1FVRVNUWVBFX1NUUiIgdmFsdWU9IlR5cDogJXMiLz4NCgkJPHVpdGV4dCBuYW1lPSJRVUlaUE9EX1FVRVNUWVBFX0dSRCIgdmFsdWU9IkJld2VydGV0Ii8+DQoJCTx1aXRleHQgbmFtZT0iUVVJWlBPRF9RVUVTVFlQRV9TVlkiIHZhbHVlPSJVbWZyYWdlIi8+DQoJCTx1aXRleHQgbmFtZT0iUVVJWlBPRF9RVUlaQVRNUFRfSU5GIiB2YWx1ZT0iVW5lbmRsaWNoIi8+DQoJCTx1aXRleHQgbmFtZT0iUVVJWlBPRF9RVUVTQVRNUFRfSU5GIiB2YWx1ZT0iVW5lbmRsaWNoIi8+DQoJCTx1aXRleHQgbmFtZT0iV0FSTklOR01TR19ZRVNTVFJJTkciIHZhbHVlPSJKYSIvPg0KCQk8dWl0ZXh0IG5hbWU9IldBUk5JTkdNU0dfTk9TVFJJTkciIHZhbHVlPSJOZWluIi8+DQoJCTx1aXRleHQgbmFtZT0iV0FSTklOR01TR19USVRMRVNUUklORyIgdmFsdWU9IlF1aXpuYXZpZ2F0aW9uc3dhcm51bmciLz4NCgkJPHVpdGV4dCBuYW1lPSJXQVJOSU5HTVNHX01TR1NUUklORyIgdmFsdWU9IkluIGRpZXNlbSBRdWl6IGdpYnQgZXMgdW5iZWFudHdvcnRldGUgRnJhZ2VuLiYjeEE7JiN4QTtXZW5uIFNpZSBhdWYgJnF1b3Q7SmEmcXVvdDsga2xpY2tlbiwgd2lyZCBkYXMgUXVpeiBiZWVuZGV0LiBLbGlja2VuIFNpZSBhdWYgJnF1b3Q7TmVpbiZxdW90OywgdW0gbWl0IGRlbSBRdWl6IGZvcnR6dWZhaHJlbi4iLz4NCgkJPHVpdGV4dCBuYW1lPSJJTkZPUk1BVElPTl9IMjY0X0ZMQVNIUExBWUVSIiB2YWx1ZT0iRGFzIFZpZGVvIHdpcmQgdm9uIGRlciBtb21lbnRhbiBhdWYgZGllc2VtIENvbXB1dGVyIGluc3RhbGxpZXJ0ZW4gVmVyc2lvbiB2b24gRmxhc2ggUGxheWVyIG5pY2h0IHVudGVyc3TDvHR6dC4gS2xpY2tlbiBTaWUgYXVmIGRlbiBWaWRlb2JlcmVpY2gsIHVtIGRpZSBha3R1ZWxsZSBWZXJzaW9uIHZvbiBGbGFzaCBQbGF5ZXIgaGVydW50ZXJ6dWx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EZW4gVGVpbG5laG1lcm4gZGllIFNlaXRlbmxlaXN0ZSBhbnplaWdlbiIvPg0KCQk8dWl0ZXh0IG5hbWU9Ik1VVEUiIHZhbHVlPSJUb24gYXVzIi8+DQoJCTx1aXRleHQgbmFtZT0iRE9DV1JBUF9USVRMRSIgdmFsdWU9IlByZXNlbnRlci1BbmhhbmciLz4NCgkJPHVpdGV4dCBuYW1lPSJET0NXUkFQX01TRyIgdmFsdWU9IkF1ZiBtZWluZW0gQXJiZWl0c3BsYXR6IHNwZWljaGVybiIvPg0KCQk8dWl0ZXh0IG5hbWU9IkRPQ1dSQVBfUFJPTVBUIiB2YWx1ZT0iWnVtIEhlcnVudGVybGFkZW4ga2xpY2tlbiIvPg0KCTwvbGFuZ3VhZ2U+DQoJPGxhbmd1YWdlIGlkPSJmc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Fwb3NpdGl2ZSAlbiIvPg0KCQk8IS0tIHN1YnN0aXR1dGlvbjogJW4gPT0gc2xpZGUgbnVtYmVyIC0tPg0KCQk8IS0tIHN1YnN0aXR1dGlvbjogJXQgPT0gdG90YWwgc2xpZGUgY291bnQgLS0+DQoJCTx1aXRleHQgbmFtZT0iU0NSVUJCQVJTVEFUVVNfU0xJREVJTkZPIiB2YWx1ZT0iRGlhcG9zaXRpdmUgJW4gLyAldCB8ICIvPg0KCQk8dWl0ZXh0IG5hbWU9IlNDUlVCQkFSU1RBVFVTX1NUT1BQRUQiIHZhbHVlPSJBcnLDqnTDqWUiLz4NCgkJPHVpdGV4dCBuYW1lPSJTQ1JVQkJBUlNUQVRVU19QTEFZSU5HIiB2YWx1ZT0iTGVjdHVyZSIvPg0KCQk8dWl0ZXh0IG5hbWU9IlNDUlVCQkFSU1RBVFVTX05PQVVESU8iIHZhbHVlPSJQYXMgZGUgc29uIi8+DQoJCTx1aXRleHQgbmFtZT0iU0NSVUJCQVJTVEFUVVNfVklEUExBWUlORyIgdmFsdWU9IkxlY3R1cmUgdmlkw6lvIGVuIGNvdXJzIi8+DQoJCTx1aXRleHQgbmFtZT0iU0NSVUJCQVJTVEFUVVNfTE9BRElORyIgdmFsdWU9IkNoYXJnZW1lbnQgZW4gY291cnMiLz4NCgkJPHVpdGV4dCBuYW1lPSJTQ1JVQkJBUlNUQVRVU19CVUZGRVJJTkciIHZhbHVlPSJNaXNlIGVuIG3DqW1vaXJlIi8+DQoJCTx1aXRleHQgbmFtZT0iU0NSVUJCQVJTVEFUVVNfUVVFU1RJT04iIHZhbHVlPSJSw6lwb25kcmUgw6AgbGEgcXVlc3Rpb24iLz4NCgkJPHVpdGV4dCBuYW1lPSJTQ1JVQkJBUlNUQVRVU19SRVZJRVdRVUlaIiB2YWx1ZT0iUsOpdmlzaW9uIGR1IHF1ZXN0aW9ubmFpcmUiLz4NCgkJPCEtLSBzdWJzdGl0dXRpb246ICVtID09IG1pbnV0ZXMgcmVtYWluaW5nIC0tPg0KCQk8IS0tIHN1YnN0aXR1dGlvbjogJXMgPT0gc2Vjb25kcyByZW1haW5pbmcgLS0+DQoJCTx1aXRleHQgbmFtZT0iRUxBUFNFRCIgdmFsdWU9IiVtIG1pbnV0ZXMgJXMgc2Vjb25kZXMgcmVzdGFudGVzIi8+DQoJCTx1aXRleHQgbmFtZT0iTk9URk9VTkQiIHZhbHVlPSJSaWVuIHRyb3V2w6kiLz4NCgkJPHVpdGV4dCBuYW1lPSJBVFRBQ0hNRU5UUyIgdmFsdWU9IlBpw6hjZXMgam9pbnRlcyIvPg0KCQk8IS0tIHN1YnN0aXR1dGlvbjogJXAgPT0gY3VycmVudCBzcGVha2VyJ3MgdGl0bGUgLS0+DQoJCTx1aXRleHQgbmFtZT0iQklPV0lOX1RJVExFIiB2YWx1ZT0iQmlvIDogJXAiLz4NCgkJPHVpdGV4dCBuYW1lPSJCSU9CVE5fVElUTEUiIHZhbHVlPSJCaW8gOiIvPg0KCQk8dWl0ZXh0IG5hbWU9IkRJVklERVJCVE5fVElUTEUiIHZhbHVlPSJ8Ii8+DQoJCTx1aXRleHQgbmFtZT0iQ09OVEFDVEJUTl9USVRMRSIgdmFsdWU9IkNvbnRhY3QiLz4NCgkJPHVpdGV4dCBuYW1lPSJUQUJfUVVJWiIgdmFsdWU9IlF1aXoiLz4NCgkJPHVpdGV4dCBuYW1lPSJUQUJfT1VUTElORSIgdmFsdWU9IlBsYW4iLz4NCgkJPHVpdGV4dCBuYW1lPSJUQUJfVEhVTUIiIHZhbHVlPSJEaWFwb3MiLz4NCgkJPHVpdGV4dCBuYW1lPSJUQUJfTk9URVMiIHZhbHVlPSJOb3RlcyIvPg0KCQk8dWl0ZXh0IG5hbWU9IlRBQl9TRUFSQ0giIHZhbHVlPSJSZWNoZXJjaGUiLz4NCgkJPHVpdGV4dCBuYW1lPSJTTElERV9IRUFESU5HIiB2YWx1ZT0iVGl0cmUgZGUgbGEgZGlhcG9zaXRpdmUiLz4NCgkJPHVpdGV4dCBuYW1lPSJEVVJBVElPTl9IRUFESU5HIiB2YWx1ZT0iRHVyw6llIi8+DQoJCTx1aXRleHQgbmFtZT0iU0VBUkNIX0hFQURJTkciIHZhbHVlPSJSZWNoZXJjaGUgZGUgdGV4dGUgOiIvPg0KCQk8dWl0ZXh0IG5hbWU9IlRIVU1CX0hFQURJTkciIHZhbHVlPSJEaWFwb3NpdGl2ZSIvPg0KCQk8dWl0ZXh0IG5hbWU9IlRIVU1CX0lORk8iIHZhbHVlPSJUaXRyZS9kdXLDqWUiLz4NCgkJPHVpdGV4dCBuYW1lPSJBVFRBQ0hOQU1FX0hFQURJTkciIHZhbHVlPSJOb20gZGUgZmljaGllciIvPg0KCQk8dWl0ZXh0IG5hbWU9IkFUVEFDSFNJWkVfSEVBRElORyIgdmFsdWU9IlRhaWxsZSIvPg0KCQk8dWl0ZXh0IG5hbWU9IlNMSURFX05PVEVTIiB2YWx1ZT0iQ29tbWVudGFpcmVzIGRlcyBkaWFwb3NpdGl2ZXMiLz4NCgkJPCEtLXF1aXogcG9kIGFuZCBtZXNzYWdlIGJveCB0ZXh0cy0tPg0KCQk8dWl0ZXh0IG5hbWU9IlFVSVpQT0RfUVVJWl9BVFRFTVBUIiB2YWx1ZT0iVGVudGF0aXZlIGRlIHF1ZXN0aW9ubmFpcmUgOiIvPg0KCQk8dWl0ZXh0IG5hbWU9IlFVSVpQT0RfUVVJWl9BVFRFTVBUX1ZBTFVFIiB2YWx1ZT0iJW4gc3VyICV0Ii8+DQoJCTx1aXRleHQgbmFtZT0iUVVJWlBPRF9RVUlaX1NDT1JFIiB2YWx1ZT0iTm90ZSBvYnRlbnVlIDoiLz4NCgkJPHVpdGV4dCBuYW1lPSJRVUlaUE9EX1FVSVpfUEFTU1NDT1JFIiB2YWx1ZT0iTm90ZSBkJ2FkbWlzc2liaWxpdMOpwqA6Ii8+DQoJCTx1aXRleHQgbmFtZT0iUVVJWlBPRF9RVUlaX01BWFNDT1JFIiB2YWx1ZT0iTm90ZSBtYXhpbWFsZSA6Ii8+DQoJCTx1aXRleHQgbmFtZT0iUVVJWlBPRF9RVUVTQVRNUFRfU1RSIiB2YWx1ZT0iVGVudGF0aXZlIDogJW4gc3VyICV0Ii8+DQoJCTx1aXRleHQgbmFtZT0iUVVJWlBPRF9RVUVTVFlQRV9TVFIiIHZhbHVlPSJUeXBlOiAlcyIvPg0KCQk8dWl0ZXh0IG5hbWU9IlFVSVpQT0RfUVVFU1RZUEVfR1JEIiB2YWx1ZT0iTm90w6kiLz4NCgkJPHVpdGV4dCBuYW1lPSJRVUlaUE9EX1FVRVNUWVBFX1NWWSIgdmFsdWU9IkVucXXDqnRlIi8+DQoJCTx1aXRleHQgbmFtZT0iUVVJWlBPRF9RVUlaQVRNUFRfSU5GIiB2YWx1ZT0iSWxsaW1pdMOpIi8+DQoJCTx1aXRleHQgbmFtZT0iUVVJWlBPRF9RVUVTQVRNUFRfSU5GIiB2YWx1ZT0iSWxsaW1pdMOpIi8+DQoJCTx1aXRleHQgbmFtZT0iV0FSTklOR01TR19ZRVNTVFJJTkciIHZhbHVlPSJPdWkiLz4NCgkJPHVpdGV4dCBuYW1lPSJXQVJOSU5HTVNHX05PU1RSSU5HIiB2YWx1ZT0iTm9uIi8+DQoJCTx1aXRleHQgbmFtZT0iV0FSTklOR01TR19USVRMRVNUUklORyIgdmFsdWU9IkF2ZXJ0aXNzZW1lbnQgZGUgbmF2aWdhdGlvbiBkdSBxdWVzdGlvbm5haXJlIi8+DQoJCTx1aXRleHQgbmFtZT0iV0FSTklOR01TR19NU0dTVFJJTkciIHZhbHVlPSJWb3VzIG4nYXZleiBwYXMgcsOpcG9uZHUgw6AgY2VydGFpbmVzIHF1ZXN0aW9ucyBkZSBjZSBxdWVzdGlvbm5haXJlLiYjeEE7JiN4QTtTaSB2b3VzIGNsaXF1ZXogc3VyIE91aSwgdm91cyBxdWl0dGVyZXogbGUgcXVlc3Rpb25uYWlyZS4gQ2xpcXVleiBzdXIgTm9uIHBvdXIgY29udGludWVyIGxlIHF1ZXN0aW9ubmFpcmUuIi8+DQoJCTx1aXRleHQgbmFtZT0iSU5GT1JNQVRJT05fSDI2NF9GTEFTSFBMQVlFUiIgdmFsdWU9IkxhIHZlcnNpb24gZGUgRmxhc2ggUGxheWVyIGFjdHVlbGxlbWVudCBpbnN0YWxsw6llIHN1ciB2b3RyZSBtYWNoaW5lIG5lIHByZW5kIHBhcyBlbiBjaGFyZ2UgY2UgdHlwZSBkZSB2aWTDqW8uIENsaXF1ZXogc3VyIGxhIHpvbmUgdmlkw6lvIHBvdXIgdMOpbMOpY2hhcmdlciBsYSBkZXJuacOocmUgdmVyc2lvbiBkZS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bnRyZXIgbCdlbmNhZHLDqSBhdXggcGFydGljaXBhbnRzIi8+DQoJCTx1aXRleHQgbmFtZT0iTVVURSIgdmFsdWU9Ik11ZXQiLz4NCgkJPHVpdGV4dCBuYW1lPSJET0NXUkFQX1RJVExFIiB2YWx1ZT0iUGnDqGNlIGpvaW50ZSBQcmVzZW50ZXIiLz4NCgkJPHVpdGV4dCBuYW1lPSJET0NXUkFQX01TRyIgdmFsdWU9IkVucmVnaXN0cmVyIHN1ciBtb24gb3JkaW5hdGV1ciIvPg0KCQk8dWl0ZXh0IG5hbWU9IkRPQ1dSQVBfUFJPTVBUIiB2YWx1ZT0iQ2xpcXVlciBwb3VyIHTDqWzDqWNoYXJnZXIiLz4NCgk8L2xhbmd1YWdlPg0KCTxsYW5ndWFnZSBpZD0iamE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+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+DQoJCTx1aWZvbnQgbmFtZT0iRk9OVF9UQUJTIiB2YWx1ZT0iVmVyZGFuYSwxMCxmYWxzZSxmYWxzZSxmYWxzZSIvPg0KCQk8dWlmb250IG5hbWU9IkZPTlRfUFJFU0VOVEFUSU9OTkFNRSIgdmFsdWU9IlZlcmRhbmEsMTUsZmFsc2UsZmFsc2UsdHJ1ZSIvPg0KCQk8dWlmb250IG5hbWU9IkZPTlRfUFJFU0VOVEVSTkFNRSIgdmFsdWU9IlZlcmRhbmEsMTUsdHJ1ZSxmYWxzZSx0cnVlIi8+DQoJCTx1aWZvbnQgbmFtZT0iRk9OVF9QUkVTRU5URVJUSVRMRSIgdmFsdWU9IlZlcmRhbmEsMTE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uOCueODqeOCpOODiSA6ICVuIi8+DQoJCTwhLS0gc3Vic3RpdHV0aW9uOiAlbiA9PSBzbGlkZSBudW1iZXIgLS0+DQoJCTwhLS0gc3Vic3RpdHV0aW9uOiAldCA9PSB0b3RhbCBzbGlkZSBjb3VudCAtLT4NCgkJPHVpdGV4dCBuYW1lPSJTQ1JVQkJBUlNUQVRVU19TTElERUlORk8iIHZhbHVlPSLjgrnjg6njgqTjg4kgOiAlbiAvICV0IHwgIi8+DQoJCTx1aXRleHQgbmFtZT0iU0NSVUJCQVJTVEFUVVNfU1RPUFBFRCIgdmFsdWU9IuWBnOatoiIvPg0KCQk8dWl0ZXh0IG5hbWU9IlNDUlVCQkFSU1RBVFVTX1BMQVlJTkciIHZhbHVlPSLlho3nlJ/kuK0iLz4NCgkJPHVpdGV4dCBuYW1lPSJTQ1JVQkJBUlNUQVRVU19OT0FVRElPIiB2YWx1ZT0i6Z+z5aOw44Gq44GXIi8+DQoJCTx1aXRleHQgbmFtZT0iU0NSVUJCQVJTVEFUVVNfVklEUExBWUlORyIgdmFsdWU9IuODk+ODh+OCquWGjeeUn+S4rSIvPg0KCQk8dWl0ZXh0IG5hbWU9IlNDUlVCQkFSU1RBVFVTX0xPQURJTkciIHZhbHVlPSLjg63jg7zjg4nkuK0iLz4NCgkJPHVpdGV4dCBuYW1lPSJTQ1JVQkJBUlNUQVRVU19CVUZGRVJJTkciIHZhbHVlPSLjg5Djg4Pjg5XjgqHkuK0iLz4NCgkJPHVpdGV4dCBuYW1lPSJTQ1JVQkJBUlNUQVRVU19RVUVTVElPTiIgdmFsdWU9IuizquWVj+OBq+etlOOBiOOBpuS4i+OBleOBhCIvPg0KCQk8dWl0ZXh0IG5hbWU9IlNDUlVCQkFSU1RBVFVTX1JFVklFV1FVSVoiIHZhbHVlPSLjgq/jgqTjgrrjgpLjg6zjg5Pjg6Xjg7zjgZfjgabjgYTjgb7jgZkiLz4NCgkJPCEtLSBzdWJzdGl0dXRpb246ICVtID09IG1pbnV0ZXMgcmVtYWluaW5nIC0tPg0KCQk8IS0tIHN1YnN0aXR1dGlvbjogJXMgPT0gc2Vjb25kcyByZW1haW5pbmcgLS0+DQoJCTx1aXRleHQgbmFtZT0iRUxBUFNFRCIgdmFsdWU9Iuaui+OCiiA6ICVtIOWIhiAlcyDnp5IiLz4NCgkJPHVpdGV4dCBuYW1lPSJOT1RGT1VORCIgdmFsdWU9IuS9leOCguimi+OBpOOBi+OCiuOBvuOBm+OCkyIvPg0KCQk8dWl0ZXh0IG5hbWU9IkFUVEFDSE1FTlRTIiB2YWx1ZT0i5re75LuYIi8+DQoJCTwhLS0gc3Vic3RpdHV0aW9uOiAlcCA9PSBjdXJyZW50IHNwZWFrZXIncyB0aXRsZSAtLT4NCgkJPHVpdGV4dCBuYW1lPSJCSU9XSU5fVElUTEUiIHZhbHVlPSLntYzmrbQgOiAlcCIvPg0KCQk8dWl0ZXh0IG5hbWU9IkJJT0JUTl9USVRMRSIgdmFsdWU9Iue1jOattCIvPg0KCQk8dWl0ZXh0IG5hbWU9IkRJVklERVJCVE5fVElUTEUiIHZhbHVlPSJ8Ii8+DQoJCTx1aXRleHQgbmFtZT0iQ09OVEFDVEJUTl9USVRMRSIgdmFsdWU9IuOBiuWVj+OBhOWQiOOCj+OBmyIvPg0KCQk8dWl0ZXh0IG5hbWU9IlRBQl9RVUlaIiB2YWx1ZT0i44Kv44Kk44K6Ii8+DQoJCTx1aXRleHQgbmFtZT0iVEFCX09VVExJTkUiIHZhbHVlPSLjgqLjgqbjg4jjg6njgqTjg7MiLz4NCgkJPHVpdGV4dCBuYW1lPSJUQUJfVEhVTUIiIHZhbHVlPSLjgrXjg6Djg43jg7zjg6siLz4NCgkJPHVpdGV4dCBuYW1lPSJUQUJfTk9URVMiIHZhbHVlPSLjg47jg7zjg4giLz4NCgkJPHVpdGV4dCBuYW1lPSJUQUJfU0VBUkNIIiB2YWx1ZT0i5qSc57SiIi8+DQoJCTx1aXRleHQgbmFtZT0iU0xJREVfSEVBRElORyIgdmFsdWU9IuOCueODqeOCpOODieOCv+OCpOODiOODqyIvPg0KCQk8dWl0ZXh0IG5hbWU9IkRVUkFUSU9OX0hFQURJTkciIHZhbHVlPSLplbfjgZUiLz4NCgkJPHVpdGV4dCBuYW1lPSJTRUFSQ0hfSEVBRElORyIgdmFsdWU9IuaknOe0ouOBmeOCi+ODhuOCreOCueODiCA6ICIvPg0KCQk8dWl0ZXh0IG5hbWU9IlRIVU1CX0hFQURJTkciIHZhbHVlPSLjgrnjg6njgqTjg4kiLz4NCgkJPHVpdGV4dCBuYW1lPSJUSFVNQl9JTkZPIiB2YWx1ZT0i44K544Op44Kk44OJ44K/44Kk44OI44OrIC8g6ZW344GVIi8+DQoJCTx1aXRleHQgbmFtZT0iQVRUQUNITkFNRV9IRUFESU5HIiB2YWx1ZT0i44OV44Kh44Kk44Or5ZCNIi8+DQoJCTx1aXRleHQgbmFtZT0iQVRUQUNIU0laRV9IRUFESU5HIiB2YWx1ZT0i44K144Kk44K6Ii8+DQoJCTx1aXRleHQgbmFtZT0iU0xJREVfTk9URVMiIHZhbHVlPSLjgrnjg6njgqTjg4njg47jg7zjg4giLz4NCgkJPCEtLXF1aXogcG9kIGFuZCBtZXNzYWdlIGJveCB0ZXh0cy0tPg0KCQk8dWl0ZXh0IG5hbWU9IlFVSVpQT0RfUVVJWl9BVFRFTVBUIiB2YWx1ZT0i44Kv44Kk44K66Kmm6KGM5Zue5pWwIDogIi8+DQoJCTx1aXRleHQgbmFtZT0iUVVJWlBPRF9RVUlaX0FUVEVNUFRfVkFMVUUiIHZhbHVlPSIlbiAvICV0Ii8+DQoJCTx1aXRleHQgbmFtZT0iUVVJWlBPRF9RVUlaX1NDT1JFIiB2YWx1ZT0i44K544Kz44KiIDogIi8+DQoJCTx1aXRleHQgbmFtZT0iUVVJWlBPRF9RVUlaX1BBU1NTQ09SRSIgdmFsdWU9IuWQiOagvOeCuSA6Ii8+DQoJCTx1aXRleHQgbmFtZT0iUVVJWlBPRF9RVUlaX01BWFNDT1JFIiB2YWx1ZT0i5pyA6auY5b6X54K5IDogIi8+DQoJCTx1aXRleHQgbmFtZT0iUVVJWlBPRF9RVUVTQVRNUFRfU1RSIiB2YWx1ZT0i6Kmm6KGM5Zue5pWwIDogJW4gLyAldCIvPg0KCQk8dWl0ZXh0IG5hbWU9IlFVSVpQT0RfUVVFU1RZUEVfU1RSIiB2YWx1ZT0i44K/44Kk44OXIDogJXMiLz4NCgkJPHVpdGV4dCBuYW1lPSJRVUlaUE9EX1FVRVNUWVBFX0dSRCIgdmFsdWU9IuipleS+oSIvPg0KCQk8dWl0ZXh0IG5hbWU9IlFVSVpQT0RfUVVFU1RZUEVfU1ZZIiB2YWx1ZT0i44Ki44Oz44Kx44O844OIIi8+DQoJCTx1aXRleHQgbmFtZT0iUVVJWlBPRF9RVUlaQVRNUFRfSU5GIiB2YWx1ZT0i54Sh5Yi26ZmQIi8+DQoJCTx1aXRleHQgbmFtZT0iUVVJWlBPRF9RVUVTQVRNUFRfSU5GIiB2YWx1ZT0i54Sh5Yi26ZmQIi8+DQoJCTx1aXRleHQgbmFtZT0iV0FSTklOR01TR19ZRVNTVFJJTkciIHZhbHVlPSLjga/jgYQiLz4NCgkJPHVpdGV4dCBuYW1lPSJXQVJOSU5HTVNHX05PU1RSSU5HIiB2YWx1ZT0i44GE44GE44GIIi8+DQoJCTx1aXRleHQgbmFtZT0iV0FSTklOR01TR19USVRMRVNUUklORyIgdmFsdWU9IuOCr+OCpOOCuuOBruODiuODk+OCsuODvOOCt+ODp+ODs+OBq+mWouOBmeOCi+itpuWRiiIvPg0KCQk8dWl0ZXh0IG5hbWU9IldBUk5JTkdNU0dfTVNHU1RSSU5HIiB2YWx1ZT0i44GT44Gu44Kv44Kk44K644Gr44Gv44CB44G+44Gg6Kej562U44GX44Gm44GE44Gq44GE6LOq5ZWP44GM44GC44KK44G+44GZ44CCJiN4QTsmI3hBOyDjgq/jgqTjgrrjgpLntYLkuobjgZnjgovjgavjga/jgIHjgIzjga/jgYTjgI3jgpLjgq/jg6rjg4Pjgq/jgZfjgb7jgZnjgILjgq/jgqTjgrrjgpLntprooYzjgZnjgovjgavjga/jgIHjgIzjgYTjgYTjgYjjgI3jgpLjgq/jg6rjg4Pjgq/jgZfjgb7jgZnjgIIiLz4NCgkJPHVpdGV4dCBuYW1lPSJJTkZPUk1BVElPTl9IMjY0X0ZMQVNIUExBWUVSIiB2YWx1ZT0i44GK5L2/44GE44Gu44Kz44Oz44OU44Ol44O844K/44Gr54++5Zyo44Kk44Oz44K544OI44O844Or44GV44KM44Gm44GE44KLIEZsYXNoIFBsYXllciDjga7jg5Djg7zjgrjjg6fjg7Pjga/jgIHjgZPjga7jg5Pjg4fjgqrjgpLjgrXjg53jg7zjg4jjgZfjgabjgYTjgb7jgZvjgpPjgILmnIDmlrDjga4gRmxhc2ggUGxheWVyIOOCkuODgOOCpuODs+ODreODvOODieOBmeOCi+OBq+OBr+OAgeODk+ODh+OCqumgmOWfn+OCkuOCr+ODquODg+OCr+OBl+OBpuOBj+OBoOOBleOBhOOAg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LjgrXjgqTjg4njg5Djg7zjgpLlj4LliqDogIXjgavopovjgZvjgosiLz4NCgkJPHVpdGV4dCBuYW1lPSJNVVRFIiB2YWx1ZT0i44Of44Ol44O844OIIi8+DQoJCTx1aXRleHQgbmFtZT0iRE9DV1JBUF9USVRMRSIgdmFsdWU9IlByZXNlbnRlciDmt7vku5jjg5XjgqHjgqTjg6siLz4NCgkJPHVpdGV4dCBuYW1lPSJET0NXUkFQX01TRyIgdmFsdWU9IuODnuOCpOOCs+ODs+ODlOODpeODvOOCv+OBq+S/neWtmCIvPg0KCQk8dWl0ZXh0IG5hbWU9IkRPQ1dSQVBfUFJPTVBUIiB2YWx1ZT0i44Kv44Oq44OD44Kv44GX44Gm44OA44Km44Oz44Ot44O844OJIi8+DQoJPC9sYW5ndWFnZT4NCgk8bGFuZ3VhZ2UgaWQ9ImtvIj4NCgkJPCEtLSBmb3JtYXQgZm9yIHVpZm9udCB2YWx1ZSBpcyAiZm9udCxzaXplLGlzYm9sZCxpc2l0YWxpYyxpc3NoYWRvd2VkIiAtLT4NCgkJPHVpZm9udCBuYW1lPSJGT05UX1FVSVpaSU5HIiB2YWx1ZT0iVmVyZGFuYSw5LGZhbHNlLGZhbHNlLGZhbHNlIi8+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+DQoJCTx1aWZvbnQgbmFtZT0iRk9OVF9VVElMU01FTlUiIHZhbHVlPSJWZXJkYW5hLDksdHJ1ZSxmYWxzZSxmYWxzZSIvPg0KCQk8dWlmb250IG5hbWU9IkZPTlRfVEFCUyIgdmFsdWU9IlZlcmRhbmEsMTE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E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xMSxmYWxzZSxmYWxzZSx0cnVlIi8+DQoJCTx1aWZvbnQgbmFtZT0iRk9OVF9CSU9XSU4iIHZhbHVlPSJWZXJkYW5hLDExLGZhbHNlLGZhbHNlLGZhbHNlIi8+DQoJCTx1aWZvbnQgbmFtZT0iRk9OVF9MSVNUSEVBRElORyIgdmFsdWU9IlZlcmRhbmEsMTEsZmFsc2UsZmFsc2UsZmFsc2UiLz4NCgkJPHVpZm9udCBuYW1lPSJGT05UX1dJTlRJVExFIiB2YWx1ZT0iVmVyZGFuYSwxM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LsiqzrnbzsnbTrk5wgJW4iLz4NCgkJPCEtLSBzdWJzdGl0dXRpb246ICVuID09IHNsaWRlIG51bWJlciAtLT4NCgkJPCEtLSBzdWJzdGl0dXRpb246ICV0ID09IHRvdGFsIHNsaWRlIGNvdW50IC0tPg0KCQk8dWl0ZXh0IG5hbWU9IlNDUlVCQkFSU1RBVFVTX1NMSURFSU5GTyIgdmFsdWU9IuyKrOudvOydtOuTnCAlbiAvICV0IHwgIi8+DQoJCTx1aXRleHQgbmFtZT0iU0NSVUJCQVJTVEFUVVNfU1RPUFBFRCIgdmFsdWU9IuykkeyngOuQqCIvPg0KCQk8dWl0ZXh0IG5hbWU9IlNDUlVCQkFSU1RBVFVTX1BMQVlJTkciIHZhbHVlPSLsnqzsg50iLz4NCgkJPHVpdGV4dCBuYW1lPSJTQ1JVQkJBUlNUQVRVU19OT0FVRElPIiB2YWx1ZT0i7Jik65SU7JikIOyXhuydjCIvPg0KCQk8dWl0ZXh0IG5hbWU9IlNDUlVCQkFSU1RBVFVTX1ZJRFBMQVlJTkciIHZhbHVlPSLruYTrlJTsmKQg7J6s7IOdIOykkSIvPg0KCQk8dWl0ZXh0IG5hbWU9IlNDUlVCQkFSU1RBVFVTX0xPQURJTkciIHZhbHVlPSLroZzrlKkiLz4NCgkJPHVpdGV4dCBuYW1lPSJTQ1JVQkJBUlNUQVRVU19CVUZGRVJJTkciIHZhbHVlPSLrsoTtjbzrp4EiLz4NCgkJPHVpdGV4dCBuYW1lPSJTQ1JVQkJBUlNUQVRVU19RVUVTVElPTiIgdmFsdWU9IuyniOusuOyXkCDri7XtlZjquLAiLz4NCgkJPHVpdGV4dCBuYW1lPSJTQ1JVQkJBUlNUQVRVU19SRVZJRVdRVUlaIiB2YWx1ZT0i7KeI66y4IOuLpOyLnOuztOq4sCIvPg0KCQk8IS0tIHN1YnN0aXR1dGlvbjogJW0gPT0gbWludXRlcyByZW1haW5pbmcgLS0+DQoJCTwhLS0gc3Vic3RpdHV0aW9uOiAlcyA9PSBzZWNvbmRzIHJlbWFpbmluZyAtLT4NCgkJPHVpdGV4dCBuYW1lPSJFTEFQU0VEIiB2YWx1ZT0iJW3rtoQgJXPstIgg64Ko7J2MIi8+DQoJCTx1aXRleHQgbmFtZT0iTk9URk9VTkQiIHZhbHVlPSLsl4bsnYwiLz4NCgkJPHVpdGV4dCBuYW1lPSJBVFRBQ0hNRU5UUyIgdmFsdWU9IuyyqOu2gCDtjIzsnbwiLz4NCgkJPCEtLSBzdWJzdGl0dXRpb246ICVwID09IGN1cnJlbnQgc3BlYWtlcidzIHRpdGxlIC0tPg0KCQk8dWl0ZXh0IG5hbWU9IkJJT1dJTl9USVRMRSIgdmFsdWU9IuqyveugpSDshozqsJw6ICVwIi8+DQoJCTx1aXRleHQgbmFtZT0iQklPQlROX1RJVExFIiB2YWx1ZT0i6rK966ClIOyGjOqwnCIvPg0KCQk8dWl0ZXh0IG5hbWU9IkRJVklERVJCVE5fVElUTEUiIHZhbHVlPSJ8Ii8+DQoJCTx1aXRleHQgbmFtZT0iQ09OVEFDVEJUTl9USVRMRSIgdmFsdWU9IuyXsOudveyymCIvPg0KCQk8dWl0ZXh0IG5hbWU9IlRBQl9RVUlaIiB2YWx1ZT0i7YC07KaIIi8+DQoJCTx1aXRleHQgbmFtZT0iVEFCX09VVExJTkUiIHZhbHVlPSLqsJzsmpQiLz4NCgkJPHVpdGV4dCBuYW1lPSJUQUJfVEhVTUIiIHZhbHVlPSLstpXshoztjJAiLz4NCgkJPHVpdGV4dCBuYW1lPSJUQUJfTk9URVMiIHZhbHVlPSLrhbjtirgiLz4NCgkJPHVpdGV4dCBuYW1lPSJUQUJfU0VBUkNIIiB2YWx1ZT0i6rKA7IOJIi8+DQoJCTx1aXRleHQgbmFtZT0iU0xJREVfSEVBRElORyIgdmFsdWU9IuyKrOudvOydtOuTnCDsoJzrqqkiLz4NCgkJPHVpdGV4dCBuYW1lPSJEVVJBVElPTl9IRUFESU5HIiB2YWx1ZT0i7J6s7IOd7Iuc6rCEIi8+DQoJCTx1aXRleHQgbmFtZT0iU0VBUkNIX0hFQURJTkciIHZhbHVlPSLthY3siqTtirgg6rKA7IOJOiIvPg0KCQk8dWl0ZXh0IG5hbWU9IlRIVU1CX0hFQURJTkciIHZhbHVlPSLsiqzrnbzsnbTrk5wiLz4NCgkJPHVpdGV4dCBuYW1lPSJUSFVNQl9JTkZPIiB2YWx1ZT0i7KCc66qpL+yerOyDneyLnOqwhCIvPg0KCQk8dWl0ZXh0IG5hbWU9IkFUVEFDSE5BTUVfSEVBRElORyIgdmFsdWU9Iu2MjOydvCDsnbTrpoQiLz4NCgkJPHVpdGV4dCBuYW1lPSJBVFRBQ0hTSVpFX0hFQURJTkciIHZhbHVlPSLtgazquLAiLz4NCgkJPHVpdGV4dCBuYW1lPSJTTElERV9OT1RFUyIgdmFsdWU9IuyKrOudvOydtOuTnCDrhbjtirgiLz4NCgkJPCEtLXF1aXogcG9kIGFuZCBtZXNzYWdlIGJveCB0ZXh0cy0tPg0KCQk8dWl0ZXh0IG5hbWU9IlFVSVpQT0RfUVVJWl9BVFRFTVBUIiB2YWx1ZT0i7YC07KaIIOyLnOuPhCDtmp/siJg6Ii8+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/siJg6ICVuLyV0Ii8+DQoJCTx1aXRleHQgbmFtZT0iUVVJWlBPRF9RVUVTVFlQRV9TVFIiIHZhbHVlPSLsnKDtmJU6ICVzIi8+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+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JiN4QTsmI3hBO+2AtOymiOulvCDsooXro4ztlZjroKTrqbQgW+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+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+DQoJCTx1aXRleHQgbmFtZT0iU0NSVUJCQVJTVEFUVVNfVklEUExBWUlORyIgdmFsdWU9IlbDrWRlbyBlbiByZXByb2QuIi8+DQoJCTx1aXRleHQgbmFtZT0iU0NSVUJCQVJTVEFUVVNfTE9BRElORyIgdmFsdWU9IkNhcmdhbmRvIi8+DQoJCTx1aXRleHQgbmFtZT0iU0NSVUJCQVJTVEFUVVNfQlVGRkVSSU5HIiB2YWx1ZT0iQWxtYWNlbmFuZG8gZW4gYsO6ZmVyIi8+DQoJCTx1aXRleHQgbmFtZT0iU0NSVUJCQVJTVEFUVVNfUVVFU1RJT04iIHZhbHVlPSJDb250ZXN0YXIgcHJlZ3VudGEiLz4NCgkJPHVpdGV4dCBuYW1lPSJTQ1JVQkJBUlNUQVRVU19SRVZJRVdRVUlaIiB2YWx1ZT0iUmV2aXNhbmRvIHBydWViYSIvPg0KCQk8IS0tIHN1YnN0aXR1dGlvbjogJW0gPT0gbWludXRlcyByZW1haW5pbmcgLS0+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+DQoJCTx1aXRleHQgbmFtZT0iQklPQlROX1RJVExFIiB2YWx1ZT0iQmlvZ3JhZsOtYSIvPg0KCQk8dWl0ZXh0IG5hbWU9IkRJVklERVJCVE5fVElUTEUiIHZhbHVlPSJ8Ii8+DQoJCTx1aXRleHQgbmFtZT0iQ09OVEFDVEJUTl9USVRMRSIgdmFsdWU9IkNvbnRhY3RvIi8+DQoJCTx1aXRleHQgbmFtZT0iVEFCX1FVSVoiIHZhbHVlPSJQcnVlYmEiLz4NCgkJPHVpdGV4dCBuYW1lPSJUQUJfT1VUTElORSIgdmFsdWU9IkNvbnRvcm5vIi8+DQoJCTx1aXRleHQgbmFtZT0iVEFCX1RIVU1CIiB2YWx1ZT0iTWluaWF0LiIvPg0KCQk8dWl0ZXh0IG5hbWU9IlRBQl9OT1RFUyIgdmFsdWU9Ik5vdGFzIi8+DQoJCTx1aXRleHQgbmFtZT0iVEFCX1NFQVJDSCIgdmFsdWU9IkJ1c2NhciIvPg0KCQk8dWl0ZXh0IG5hbWU9IlNMSURFX0hFQURJTkciIHZhbHVlPSJUw610dWxvIGRlIGRpYXBvc2l0aXZhIi8+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+DQoJCTx1aXRleHQgbmFtZT0iQVRUQUNITkFNRV9IRUFESU5HIiB2YWx1ZT0iTm9tYnJlIGRlIGFyY2hpdm8iLz4NCgkJPHVpdGV4dCBuYW1lPSJBVFRBQ0hTSVpFX0hFQURJTkciIHZhbHVlPSJUYW1hw7FvIi8+DQoJCTx1aXRleHQgbmFtZT0iU0xJREVfTk9URVMiIHZhbHVlPSJOb3RhcyBkZSBkaWFwb3NpdGl2YSIvPg0KCQk8IS0tcXVpeiBwb2QgYW5kIG1lc3NhZ2UgYm94IHRleHRzLS0+DQoJCTx1aXRleHQgbmFtZT0iUVVJWlBPRF9RVUlaX0FUVEVNUFQiIHZhbHVlPSJJbnRlbnRvIGRlIHBydWViYToiLz4NCgkJPHVpdGV4dCBuYW1lPSJRVUlaUE9EX1FVSVpfQVRURU1QVF9WQUxVRSIgdmFsdWU9IiVuIGRlICV0Ii8+DQoJCTx1aXRleHQgbmFtZT0iUVVJWlBPRF9RVUlaX1NDT1JFIiB2YWx1ZT0iUHVudHVhY2nDs246Ii8+DQoJCTx1aXRleHQgbmFtZT0iUVVJWlBPRF9RVUlaX1BBU1NTQ09SRSIgdmFsdWU9IlB1bnR1YWNpw7NuIHBhcmEgYXByb2JhcjoiLz4NCgkJPHVpdGV4dCBuYW1lPSJRVUlaUE9EX1FVSVpfTUFYU0NPUkUiIHZhbHVlPSJQdW50dWFjacOzbiBtw6F4aW1hOiIvPg0KCQk8dWl0ZXh0IG5hbWU9IlFVSVpQT0RfUVVFU0FUTVBUX1NUUiIgdmFsdWU9IkludGVudG9zOiAlbiBkZSAldCIvPg0KCQk8dWl0ZXh0IG5hbWU9IlFVSVpQT0RfUVVFU1RZUEVfU1RSIiB2YWx1ZT0iVGlwbzogJXMiLz4NCgkJPHVpdGV4dCBuYW1lPSJRVUlaUE9EX1FVRVNUWVBFX0dSRCIgdmFsdWU9IkNvbiBwdW50dWFjacOzbiIvPg0KCQk8dWl0ZXh0IG5hbWU9IlFVSVpQT0RfUVVFU1RZUEVfU1ZZIiB2YWx1ZT0iRW5jdWVzdGEiLz4NCgkJPHVpdGV4dCBuYW1lPSJRVUlaUE9EX1FVSVpBVE1QVF9JTkYiIHZhbHVlPSJJbmZpbml0byIvPg0KCQk8dWl0ZXh0IG5hbWU9IlFVSVpQT0RfUVVFU0FUTVBUX0lORiIgdmFsdWU9IkluZmluaXRvIi8+DQoJCTx1aXRleHQgbmFtZT0iV0FSTklOR01TR19ZRVNTVFJJTkciIHZhbHVlPSJTw60iLz4NCgkJPHVpdGV4dCBuYW1lPSJXQVJOSU5HTVNHX05PU1RSSU5HIiB2YWx1ZT0iTm8iLz4NCgkJPHVpdGV4dCBuYW1lPSJXQVJOSU5HTVNHX1RJVExFU1RSSU5HIiB2YWx1ZT0iQXZpc28gZGUgbmF2ZWdhY2nDs24gZGUgcHJ1ZWJhIi8+DQoJCTx1aXRleHQgbmFtZT0iV0FSTklOR01TR19NU0dTVFJJTkciIHZhbHVlPSJIYXkgcHJlZ3VudGFzIHNpbiBpbnRlbnRvcyBlbiBlc3RhIHBydWViYS4mI3hBOyYjeEE7UGFyYSBzYWxpciBkZSBsYSBwcnVlYmEsIGhhZ2EgY2xpYyBlbiBTw60uIFBhcmEgY29udGludWFyLCBoYWdhIGNsaWMgZW4gTm8uIi8+DQoJCTx1aXRleHQgbmFtZT0iSU5GT1JNQVRJT05fSDI2NF9GTEFTSFBMQVlFUiIgdmFsdWU9IkxhIHZlcnNpw7NuIGFjdHVhbCBkZSBGbGFzaCBQbGF5ZXIgaW5zdGFsYWRhIGVuIGVsIG9yZGVuYWRvciBubyBlcyBjb21wYXRpYmxlIGNvbiBlc3RlIHbDrWRlby4gSGFnYSBjbGljIGVuIGVsIMOhcmVhIGRlIHbDrWRlbyBwYXJhIGRlc2NhcmdhciBsYSDDumx0aW1hIHZlcnNpw7N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OiAlcCIvPg0KCQk8IS0tIHN1YnN0aXR1dGlvbjogJXAgPT0gcHJlc2VudGF0aW9uIHRpdGxlIC0tPg0KCQk8IS0tIHN1YnN0aXR1dGlvbjogJXMgPT0gc2xpZGUgdGl0bGUgLS0+DQoJCTwhLS0gc3Vic3RpdHV0aW9uOiAlbiA9PSBzbGlkZSBudW1iZXIgLS0+DQoJCTx1aXRleHQgbmFtZT0iQk9PS01BUktTTElERSIgdmFsdWU9IkFkb2JlIFByZXNlbnRlcjogJXAgJXMiLz4NCgkJPHVpdGV4dCBuYW1lPSJTSE9XU0lERUJBUiIgdmFsdWU9Ik1vc3RyYXIgYmFycmEgbGF0ZXJhbCBhIGxvcyBwYXJ0aWNpcGFudGVzIi8+DQoJCTx1aXRleHQgbmFtZT0iTVVURSIgdmFsdWU9IlNpbGVuY2lhciIvPg0KCQk8dWl0ZXh0IG5hbWU9IkRPQ1dSQVBfVElUTEUiIHZhbHVlPSJBcmNoaXZvIGFkanVudG8gZGUgUHJlc2VudGVyIi8+DQoJCTx1aXRleHQgbmFtZT0iRE9DV1JBUF9NU0ciIHZhbHVlPSJHdWFyZGFyIGVuIE1pIFBDIi8+DQoJCTx1aXRleHQgbmFtZT0iRE9DV1JBUF9QUk9NUFQiIHZhbHVlPSJIYWdhIGNsaWMgZW4gRGVzY2FyZ2FyIi8+DQoJPC9sYW5ndWFnZT4NCgk8bGFuZ3VhZ2UgaWQ9InB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lNsaWRlICVuIi8+DQoJCTwhLS0gc3Vic3RpdHV0aW9uOiAlbiA9PSBzbGlkZSBudW1iZXIgLS0+DQoJCTwhLS0gc3Vic3RpdHV0aW9uOiAldCA9PSB0b3RhbCBzbGlkZSBjb3VudCAtLT4NCgkJPHVpdGV4dCBuYW1lPSJTQ1JVQkJBUlNUQVRVU19TTElERUlORk8iIHZhbHVlPSJTbGlkZSAlbiAvICV0IHwgIi8+DQoJCTx1aXRleHQgbmFtZT0iU0NSVUJCQVJTVEFUVVNfU1RPUFBFRCIgdmFsdWU9IlBhcmFkbyIvPg0KCQk8dWl0ZXh0IG5hbWU9IlNDUlVCQkFSU1RBVFVTX1BMQVlJTkciIHZhbHVlPSJSZXByb2R1emluZG8iLz4NCgkJPHVpdGV4dCBuYW1lPSJTQ1JVQkJBUlNUQVRVU19OT0FVRElPIiB2YWx1ZT0iU2VtIMOhdWRpbyIvPg0KCQk8dWl0ZXh0IG5hbWU9IlNDUlVCQkFSU1RBVFVTX1ZJRFBMQVlJTkciIHZhbHVlPSJWw61kZW8gZW0gcmVwcm9kdcOnw6NvIi8+DQoJCTx1aXRleHQgbmFtZT0iU0NSVUJCQVJTVEFUVVNfTE9BRElORyIgdmFsdWU9IkNhcnJlZ2FuZG8iLz4NCgkJPHVpdGV4dCBuYW1lPSJTQ1JVQkJBUlNUQVRVU19CVUZGRVJJTkciIHZhbHVlPSJBcm1hemVuYW5kbyBlbSBidWZmZXIiLz4NCgkJPHVpdGV4dCBuYW1lPSJTQ1JVQkJBUlNUQVRVU19RVUVTVElPTiIgdmFsdWU9IlJlc3BvbmRlciBwZXJndW50YSIvPg0KCQk8dWl0ZXh0IG5hbWU9IlNDUlVCQkFSU1RBVFVTX1JFVklFV1FVSVoiIHZhbHVlPSJSZXZpc2FuZG8gcXVlc3Rpb27DoXJpbyIvPg0KCQk8IS0tIHN1YnN0aXR1dGlvbjogJW0gPT0gbWludXRlcyByZW1haW5pbmcgLS0+DQoJCTwhLS0gc3Vic3RpdHV0aW9uOiAlcyA9PSBzZWNvbmRzIHJlbWFpbmluZyAtLT4NCgkJPHVpdGV4dCBuYW1lPSJFTEFQU0VEIiB2YWx1ZT0iJW0gbWludXRvcyAlcyBzZWd1bmRvcyByZXN0YW50ZXMiLz4NCgkJPHVpdGV4dCBuYW1lPSJOT1RGT1VORCIgdmFsdWU9Ik5hZGEgZW5jb250cmFkbyIvPg0KCQk8dWl0ZXh0IG5hbWU9IkFUVEFDSE1FTlRTIiB2YWx1ZT0iQW5leG9z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GF0byIvPg0KCQk8dWl0ZXh0IG5hbWU9IlRBQl9RVUlaIiB2YWx1ZT0iUXVlc3QuIi8+DQoJCTx1aXRleHQgbmFtZT0iVEFCX09VVExJTkUiIHZhbHVlPSJFc3F1ZW1hIi8+DQoJCTx1aXRleHQgbmFtZT0iVEFCX1RIVU1CIiB2YWx1ZT0iTWluaSIvPg0KCQk8dWl0ZXh0IG5hbWU9IlRBQl9OT1RFUyIgdmFsdWU9Ik5vdGFzIi8+DQoJCTx1aXRleHQgbmFtZT0iVEFCX1NFQVJDSCIgdmFsdWU9IkJ1c2NhIi8+DQoJCTx1aXRleHQgbmFtZT0iU0xJREVfSEVBRElORyIgdmFsdWU9IlTDrXR1bG8gZG8gc2xpZGUiLz4NCgkJPHVpdGV4dCBuYW1lPSJEVVJBVElPTl9IRUFESU5HIiB2YWx1ZT0iRHVyYcOnw6NvIi8+DQoJCTx1aXRleHQgbmFtZT0iU0VBUkNIX0hFQURJTkciIHZhbHVlPSJQcm9jdXJhciB0ZXh0bzoiLz4NCgkJPHVpdGV4dCBuYW1lPSJUSFVNQl9IRUFESU5HIiB2YWx1ZT0iU2xpZGUiLz4NCgkJPHVpdGV4dCBuYW1lPSJUSFVNQl9JTkZPIiB2YWx1ZT0iVMOtdHVsby9EdXJhw6fDo28gZG8gc2xpZGUiLz4NCgkJPHVpdGV4dCBuYW1lPSJBVFRBQ0hOQU1FX0hFQURJTkciIHZhbHVlPSJOb21lIGRvIGFycXVpdm8iLz4NCgkJPHVpdGV4dCBuYW1lPSJBVFRBQ0hTSVpFX0hFQURJTkciIHZhbHVlPSJUYW1hbmhvIi8+DQoJCTx1aXRleHQgbmFtZT0iU0xJREVfTk9URVMiIHZhbHVlPSJBbm90YcOnw7VlcyBkbyBzbGlkZSIvPg0KCQk8IS0tcXVpeiBwb2QgYW5kIG1lc3NhZ2UgYm94IHRleHRzLS0+DQoJCTx1aXRleHQgbmFtZT0iUVVJWlBPRF9RVUlaX0FUVEVNUFQiIHZhbHVlPSJUZW50YXRpdmEgbm8gcXVlc3Rpb27DoXJpbzoiLz4NCgkJPHVpdGV4dCBuYW1lPSJRVUlaUE9EX1FVSVpfQVRURU1QVF9WQUxVRSIgdmFsdWU9IiVuIGRlICV0Ii8+DQoJCTx1aXRleHQgbmFtZT0iUVVJWlBPRF9RVUlaX1NDT1JFIiB2YWx1ZT0iUG9udHVhw6fDo286Ii8+DQoJCTx1aXRleHQgbmFtZT0iUVVJWlBPRF9RVUlaX1BBU1NTQ09SRSIgdmFsdWU9IlBvbnR1YcOnw6NvIGRlIGFwcm92YcOnw6NvOiIvPg0KCQk8dWl0ZXh0IG5hbWU9IlFVSVpQT0RfUVVJWl9NQVhTQ09SRSIgdmFsdWU9IlBvbnR1YcOnw6NvIG3DoXhpbWE6Ii8+DQoJCTx1aXRleHQgbmFtZT0iUVVJWlBPRF9RVUVTQVRNUFRfU1RSIiB2YWx1ZT0iVGVudGF0aXZhOiAlbiBkZSAldCIvPg0KCQk8dWl0ZXh0IG5hbWU9IlFVSVpQT0RfUVVFU1RZUEVfU1RSIiB2YWx1ZT0iVGlwbzogJXMiLz4NCgkJPHVpdGV4dCBuYW1lPSJRVUlaUE9EX1FVRVNUWVBFX0dSRCIgdmFsdWU9IkNsYXNzaWZpY2F0w7NyaWEiLz4NCgkJPHVpdGV4dCBuYW1lPSJRVUlaUE9EX1FVRVNUWVBFX1NWWSIgdmFsdWU9IlBlc3F1aXNhIi8+DQoJCTx1aXRleHQgbmFtZT0iUVVJWlBPRF9RVUlaQVRNUFRfSU5GIiB2YWx1ZT0iSW5maW5pdG8iLz4NCgkJPHVpdGV4dCBuYW1lPSJRVUlaUE9EX1FVRVNBVE1QVF9JTkYiIHZhbHVlPSJJbmZpbml0byIvPg0KCQk8dWl0ZXh0IG5hbWU9IldBUk5JTkdNU0dfWUVTU1RSSU5HIiB2YWx1ZT0iU2ltIi8+DQoJCTx1aXRleHQgbmFtZT0iV0FSTklOR01TR19OT1NUUklORyIgdmFsdWU9Ik7Do28iLz4NCgkJPHVpdGV4dCBuYW1lPSJXQVJOSU5HTVNHX1RJVExFU1RSSU5HIiB2YWx1ZT0iQWxlcnRhIGRlIG5hdmVnYcOnw6NvIGRvIHF1ZXN0aW9uw6FyaW8iLz4NCgkJPHVpdGV4dCBuYW1lPSJXQVJOSU5HTVNHX01TR1NUUklORyIgdmFsdWU9IkV4aXN0ZW0gcGVyZ3VudGFzIHF1ZSBuw6NvIGZvcmFtIHJlc3BvbmRpZGFzIG5lc3RlIHF1ZXN0aW9uw6FyaW8uJiN4QTsmI3hBO0NsaXF1ZSBlbSBTaW0gcGFyYSBzYWlyIGRvIHF1ZXN0aW9uw6FyaW8gb3UgZW0gTsOjbyBzZSBxdWlzZXIgY29udGludWFyLiIvPg0KCQk8dWl0ZXh0IG5hbWU9IklORk9STUFUSU9OX0gyNjRfRkxBU0hQTEFZRVIiIHZhbHVlPSJBIHZlcnPDo28gYXR1YWwgZG8gRmxhc2ggUGxheWVyIGluc3RhbGFkYSBubyBjb21wdXRhZG9yIG7Do28gb2ZlcmVjZSBzdXBvcnRlIGEgZXNzZSB2w61kZW8uIENsaXF1ZSBuYSDDoXJlYSBkbyB2w61kZW8gcGFyYSBiYWl4YXIgYSB2ZXJzw6NvIG1haXMgcmVjZW50ZSBkby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XIgYmFycmEgbGF0ZXJhbCBhbyBwYXJ0aWNpcGFudGVzIi8+DQoJCTx1aXRleHQgbmFtZT0iTVVURSIgdmFsdWU9Ik11ZG8iLz4NCgkJPHVpdGV4dCBuYW1lPSJET0NXUkFQX1RJVExFIiB2YWx1ZT0iQW5leG8gZGUgYXJxdWl2byBkbyBQcmVzZW50ZXIiLz4NCgkJPHVpdGV4dCBuYW1lPSJET0NXUkFQX01TRyIgdmFsdWU9IlNhbHZhciBlbSBNZXUgY29tcHV0YWRvciIvPg0KCQk8dWl0ZXh0IG5hbWU9IkRPQ1dSQVBfUFJPTVBUIiB2YWx1ZT0iQ2xpcXVlIHBhcmEgYmFpeGFyIi8+DQoJPC9sYW5ndWFnZT4NCgk8bGFuZ3VhZ2UgaWQ9Iml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+DQoJCTwhLS0gc3Vic3RpdHV0aW9uOiAlbiA9PSBzbGlkZSBudW1iZXIgLS0+DQoJCTwhLS0gc3Vic3RpdHV0aW9uOiAldCA9PSB0b3RhbCBzbGlkZSBjb3VudCAtLT4NCgkJPHVpdGV4dCBuYW1lPSJTQ1JVQkJBUlNUQVRVU19TTElERUlORk8iIHZhbHVlPSJEaWFwb3NpdGl2YSAlbiAvICV0IHwgIi8+DQoJCTx1aXRleHQgbmFtZT0iU0NSVUJCQVJTVEFUVVNfU1RPUFBFRCIgdmFsdWU9IkludGVycm90dG8iLz4NCgkJPHVpdGV4dCBuYW1lPSJTQ1JVQkJBUlNUQVRVU19QTEFZSU5HIiB2YWx1ZT0iUmlwcm9kdXppb25lIi8+DQoJCTx1aXRleHQgbmFtZT0iU0NSVUJCQVJTVEFUVVNfTk9BVURJTyIgdmFsdWU9IkF1ZGlvIGluYXR0LiIvPg0KCQk8dWl0ZXh0IG5hbWU9IlNDUlVCQkFSU1RBVFVTX1ZJRFBMQVlJTkciIHZhbHVlPSJWaWRlbyBpbiByaXByb2R1emlvbmUiLz4NCgkJPHVpdGV4dCBuYW1lPSJTQ1JVQkJBUlNUQVRVU19MT0FESU5HIiB2YWx1ZT0iQ2FyaWNhbWVudG8iLz4NCgkJPHVpdGV4dCBuYW1lPSJTQ1JVQkJBUlNUQVRVU19CVUZGRVJJTkciIHZhbHVlPSJCdWZmZXJpbmciLz4NCgkJPHVpdGV4dCBuYW1lPSJTQ1JVQkJBUlNUQVRVU19RVUVTVElPTiIgdmFsdWU9IlJpc3BvbmRpIGEgZG9tYW5kYSIvPg0KCQk8dWl0ZXh0IG5hbWU9IlNDUlVCQkFSU1RBVFVTX1JFVklFV1FVSVoiIHZhbHVlPSJSZXZpc2lvbmUgZGVsIHF1aXoiLz4NCgkJPCEtLSBzdWJzdGl0dXRpb246ICVtID09IG1pbnV0ZXMgcmVtYWluaW5nIC0tPg0KCQk8IS0tIHN1YnN0aXR1dGlvbjogJXMgPT0gc2Vjb25kcyByZW1haW5pbmcgLS0+DQoJCTx1aXRleHQgbmFtZT0iRUxBUFNFRCIgdmFsdWU9IiVtIE1pbnV0aSAlcyBTZWNvbmRpIHJpbWFuZW50aSIvPg0KCQk8dWl0ZXh0IG5hbWU9Ik5PVEZPVU5EIiB2YWx1ZT0iTmVzc3VuIGVsZW1lbnRvIHRyb3ZhdG8iLz4NCgkJPHVpdGV4dCBuYW1lPSJBVFRBQ0hNRU5UUyIgdmFsdWU9IkFsbGVnYXRp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C4iLz4NCgkJPHVpdGV4dCBuYW1lPSJUQUJfUVVJWiIgdmFsdWU9IlF1aXoiLz4NCgkJPHVpdGV4dCBuYW1lPSJUQUJfT1VUTElORSIgdmFsdWU9IlN0cnV0dHVyYSIvPg0KCQk8dWl0ZXh0IG5hbWU9IlRBQl9USFVNQiIgdmFsdWU9Ik1pbmlhdHVyZSIvPg0KCQk8dWl0ZXh0IG5hbWU9IlRBQl9OT1RFUyIgdmFsdWU9Ik5vdGUiLz4NCgkJPHVpdGV4dCBuYW1lPSJUQUJfU0VBUkNIIiB2YWx1ZT0iQ2VyY2EiLz4NCgkJPHVpdGV4dCBuYW1lPSJTTElERV9IRUFESU5HIiB2YWx1ZT0iVGl0b2xvIGRpYXBvc2l0aXZhIi8+DQoJCTx1aXRleHQgbmFtZT0iRFVSQVRJT05fSEVBRElORyIgdmFsdWU9IkR1cmF0YSIvPg0KCQk8dWl0ZXh0IG5hbWU9IlNFQVJDSF9IRUFESU5HIiB2YWx1ZT0iQ2VyY2EgdGVzdG86Ii8+DQoJCTx1aXRleHQgbmFtZT0iVEhVTUJfSEVBRElORyIgdmFsdWU9IkRpYXBvc2l0aXZhIi8+DQoJCTx1aXRleHQgbmFtZT0iVEhVTUJfSU5GTyIgdmFsdWU9IlRpdG9sby9UZW1wbyIvPg0KCQk8dWl0ZXh0IG5hbWU9IkFUVEFDSE5BTUVfSEVBRElORyIgdmFsdWU9Ik5vbWUgZmlsZSIvPg0KCQk8dWl0ZXh0IG5hbWU9IkFUVEFDSFNJWkVfSEVBRElORyIgdmFsdWU9IkRpbWVuc2lvbmUiLz4NCgkJPHVpdGV4dCBuYW1lPSJTTElERV9OT1RFUyIgdmFsdWU9Ik5vdGUgZGlhcG9zaXRpdmEiLz4NCgkJPCEtLXF1aXogcG9kIGFuZCBtZXNzYWdlIGJveCB0ZXh0cy0tPg0KCQk8dWl0ZXh0IG5hbWU9IlFVSVpQT0RfUVVJWl9BVFRFTVBUIiB2YWx1ZT0iVGVudGF0aXZvIHF1aXo6Ii8+DQoJCTx1aXRleHQgbmFtZT0iUVVJWlBPRF9RVUlaX0FUVEVNUFRfVkFMVUUiIHZhbHVlPSIlbiBkaSAldCIvPg0KCQk8dWl0ZXh0IG5hbWU9IlFVSVpQT0RfUVVJWl9TQ09SRSIgdmFsdWU9IlB1bnRlZ2dpbzoiLz4NCgkJPHVpdGV4dCBuYW1lPSJRVUlaUE9EX1FVSVpfUEFTU1NDT1JFIiB2YWx1ZT0iUHVudGVnZ2lvIG1pbmltbzoiLz4NCgkJPHVpdGV4dCBuYW1lPSJRVUlaUE9EX1FVSVpfTUFYU0NPUkUiIHZhbHVlPSJQdW50ZWdnaW8gbWFzc2ltbzoiLz4NCgkJPHVpdGV4dCBuYW1lPSJRVUlaUE9EX1FVRVNBVE1QVF9TVFIiIHZhbHVlPSJUZW50YXRpdm86ICVuIGRpICV0Ii8+DQoJCTx1aXRleHQgbmFtZT0iUVVJWlBPRF9RVUVTVFlQRV9TVFIiIHZhbHVlPSJUaXBvOiAlcyIvPg0KCQk8dWl0ZXh0IG5hbWU9IlFVSVpQT0RfUVVFU1RZUEVfR1JEIiB2YWx1ZT0iQ29uIHZhbHV0YXppb25lIi8+DQoJCTx1aXRleHQgbmFtZT0iUVVJWlBPRF9RVUVTVFlQRV9TVlkiIHZhbHVlPSJJbmRhZ2luZSIvPg0KCQk8dWl0ZXh0IG5hbWU9IlFVSVpQT0RfUVVJWkFUTVBUX0lORiIgdmFsdWU9IkluZmluaXRpIi8+DQoJCTx1aXRleHQgbmFtZT0iUVVJWlBPRF9RVUVTQVRNUFRfSU5GIiB2YWx1ZT0iSW5maW5pdGkiLz4NCgkJPHVpdGV4dCBuYW1lPSJXQVJOSU5HTVNHX1lFU1NUUklORyIgdmFsdWU9IlPDrCIvPg0KCQk8dWl0ZXh0IG5hbWU9IldBUk5JTkdNU0dfTk9TVFJJTkciIHZhbHVlPSJObyIvPg0KCQk8dWl0ZXh0IG5hbWU9IldBUk5JTkdNU0dfVElUTEVTVFJJTkciIHZhbHVlPSJBdnZlcnRlbnphIG5hdmlnYXppb25lIHF1aXoiLz4NCgkJPHVpdGV4dCBuYW1lPSJXQVJOSU5HTVNHX01TR1NUUklORyIgdmFsdWU9Ik9jY29ycmUgYW5jb3JhIHJpc3BvbmRlcmUgYWQgYWxjdW5lIGRvbWFuZGUgZGVsIHF1aXouJiN4QTsmI3hBO1NlIGZhdGUgY2xpYyBzdSBTw6wsIHVzY2lyZXRlIGRhbCBxdWl6LiBGYXRlIGNsaWMgc3UgTm8gcGVyIGNvbnRpbnVhcmUgaWwgcXVpei4iLz4NCgkJPHVpdGV4dCBuYW1lPSJJTkZPUk1BVElPTl9IMjY0X0ZMQVNIUExBWUVSIiB2YWx1ZT0iTGEgdmVyc2lvbmUgZGkgRmxhc2ggUGxheWVyIGF0dHVhbG1lbnRlIGluc3RhbGxhdGEgbm9uIHN1cHBvcnRhIHF1ZXN0byB2aWRlby4gRmF0ZSBjbGljIHN1bGwnYXJlYSBkZWwgdmlkZW8gcGVyIHNjYXJpY2FyZSBsJ3VsdGltYSB2ZXJzaW9uZSBkaS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SBiYXJyYSBsYXRlcmFsZSBhaSBwYXJ0ZWNpcGFudGkiLz4NCgkJPHVpdGV4dCBuYW1lPSJNVVRFIiB2YWx1ZT0iRGlzYXR0aXZhIGF1ZGlvIi8+DQoJCTx1aXRleHQgbmFtZT0iRE9DV1JBUF9USVRMRSIgdmFsdWU9IkFsbGVnYXRvIGZpbGUgUHJlc2VudGVyIi8+DQoJCTx1aXRleHQgbmFtZT0iRE9DV1JBUF9NU0ciIHZhbHVlPSJTYWx2YSBpbiBSaXNvcnNlIGRlbCBjb21wdXRlciIvPg0KCQk8dWl0ZXh0IG5hbWU9IkRPQ1dSQVBfUFJPTVBUIiB2YWx1ZT0iQ2xpYyBwZXIgc2NhcmljYXJlIi8+DQoJPC9sYW5ndWFnZT4NCgk8bGFuZ3VhZ2UgaWQ9Im5s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SAlbiIvPg0KCQk8IS0tIHN1YnN0aXR1dGlvbjogJW4gPT0gc2xpZGUgbnVtYmVyIC0tPg0KCQk8IS0tIHN1YnN0aXR1dGlvbjogJXQgPT0gdG90YWwgc2xpZGUgY291bnQgLS0+DQoJCTx1aXRleHQgbmFtZT0iU0NSVUJCQVJTVEFUVVNfU0xJREVJTkZPIiB2YWx1ZT0iRGlhICVuIC8gJXQgfCAiLz4NCgkJPHVpdGV4dCBuYW1lPSJTQ1JVQkJBUlNUQVRVU19TVE9QUEVEIiB2YWx1ZT0iR2VzdG9wdCIvPg0KCQk8dWl0ZXh0IG5hbWU9IlNDUlVCQkFSU1RBVFVTX1BMQVlJTkciIHZhbHVlPSJBZnNwZWxlbiIvPg0KCQk8dWl0ZXh0IG5hbWU9IlNDUlVCQkFSU1RBVFVTX05PQVVESU8iIHZhbHVlPSJHZWVuIGF1ZGlvIi8+DQoJCTx1aXRleHQgbmFtZT0iU0NSVUJCQVJTVEFUVVNfVklEUExBWUlORyIgdmFsdWU9IlZpZGVvIGFmc3BlbGVuIi8+DQoJCTx1aXRleHQgbmFtZT0iU0NSVUJCQVJTVEFUVVNfTE9BRElORyIgdmFsdWU9IkxhZGVuIi8+DQoJCTx1aXRleHQgbmFtZT0iU0NSVUJCQVJTVEFUVVNfQlVGRkVSSU5HIiB2YWx1ZT0iQnVmZmVyZW4iLz4NCgkJPHVpdGV4dCBuYW1lPSJTQ1JVQkJBUlNUQVRVU19RVUVTVElPTiIgdmFsdWU9IlZyYWFnIG1ldCBhbnR3b29yZCIvPg0KCQk8dWl0ZXh0IG5hbWU9IlNDUlVCQkFSU1RBVFVTX1JFVklFV1FVSVoiIHZhbHVlPSJRdWl6IGNvbnRyb2xlcmVuIi8+DQoJCTwhLS0gc3Vic3RpdHV0aW9uOiAlbSA9PSBtaW51dGVzIHJlbWFpbmluZyAtLT4NCgkJPCEtLSBzdWJzdGl0dXRpb246ICVzID09IHNlY29uZHMgcmVtYWluaW5nIC0tPg0KCQk8dWl0ZXh0IG5hbWU9IkVMQVBTRUQiIHZhbHVlPSJFciByZXN0ZXJlbiAlbSBtaW51dGVuICVzIHNlY29uZGVuIi8+DQoJCTx1aXRleHQgbmFtZT0iTk9URk9VTkQiIHZhbHVlPSJOaWV0cyBnZXZvbmRlbiIvPg0KCQk8dWl0ZXh0IG5hbWU9IkFUVEFDSE1FTlRTIiB2YWx1ZT0iQmlqbGFnZW4iLz4NCgkJPCEtLSBzdWJzdGl0dXRpb246ICVwID09IGN1cnJlbnQgc3BlYWtlcidzIHRpdGxlIC0tPg0KCQk8dWl0ZXh0IG5hbWU9IkJJT1dJTl9USVRMRSIgdmFsdWU9IkJpb2dyYWZpZTogJXAiLz4NCgkJPHVpdGV4dCBuYW1lPSJCSU9CVE5fVElUTEUiIHZhbHVlPSJCaW9ncmFmaWUiLz4NCgkJPHVpdGV4dCBuYW1lPSJESVZJREVSQlROX1RJVExFIiB2YWx1ZT0ifCIvPg0KCQk8dWl0ZXh0IG5hbWU9IkNPTlRBQ1RCVE5fVElUTEUiIHZhbHVlPSJDb250YWN0Ii8+DQoJCTx1aXRleHQgbmFtZT0iVEFCX1FVSVoiIHZhbHVlPSJRdWl6Ii8+DQoJCTx1aXRleHQgbmFtZT0iVEFCX09VVExJTkUiIHZhbHVlPSJPdmVyemljaHQiLz4NCgkJPHVpdGV4dCBuYW1lPSJUQUJfVEhVTUIiIHZhbHVlPSJNaW5pYXR1dXIiLz4NCgkJPHVpdGV4dCBuYW1lPSJUQUJfTk9URVMiIHZhbHVlPSJOb3RpdGllcyIvPg0KCQk8dWl0ZXh0IG5hbWU9IlRBQl9TRUFSQ0giIHZhbHVlPSJab2VrZW4iLz4NCgkJPHVpdGV4dCBuYW1lPSJTTElERV9IRUFESU5HIiB2YWx1ZT0iVGl0ZWwgdmFuIGRpYSIvPg0KCQk8dWl0ZXh0IG5hbWU9IkRVUkFUSU9OX0hFQURJTkciIHZhbHVlPSJEdXVyIi8+DQoJCTx1aXRleHQgbmFtZT0iU0VBUkNIX0hFQURJTkciIHZhbHVlPSJab2VrZW4gbmFhciB0ZWtzdDoiLz4NCgkJPHVpdGV4dCBuYW1lPSJUSFVNQl9IRUFESU5HIiB2YWx1ZT0iRGlhIi8+DQoJCTx1aXRleHQgbmFtZT0iVEhVTUJfSU5GTyIgdmFsdWU9IlRpdGVsL2R1dXIgdmFuIGRpYSIvPg0KCQk8dWl0ZXh0IG5hbWU9IkFUVEFDSE5BTUVfSEVBRElORyIgdmFsdWU9IkJlc3RhbmRzbmFhbSIvPg0KCQk8dWl0ZXh0IG5hbWU9IkFUVEFDSFNJWkVfSEVBRElORyIgdmFsdWU9Ikdyb290dGUiLz4NCgkJPHVpdGV4dCBuYW1lPSJTTElERV9OT1RFUyIgdmFsdWU9IkRpYW5vdGl0aWVzIi8+DQoJCTwhLS1xdWl6IHBvZCBhbmQgbWVzc2FnZSBib3ggdGV4dHMtLT4NCgkJPHVpdGV4dCBuYW1lPSJRVUlaUE9EX1FVSVpfQVRURU1QVCIgdmFsdWU9IlF1aXpwb2dpbmc6Ii8+DQoJCTx1aXRleHQgbmFtZT0iUVVJWlBPRF9RVUlaX0FUVEVNUFRfVkFMVUUiIHZhbHVlPSIlbiB2YW4gJXQiLz4NCgkJPHVpdGV4dCBuYW1lPSJRVUlaUE9EX1FVSVpfU0NPUkUiIHZhbHVlPSJCZWhhYWxkZSBzY29yZToiLz4NCgkJPHVpdGV4dCBuYW1lPSJRVUlaUE9EX1FVSVpfUEFTU1NDT1JFIiB2YWx1ZT0iVm9sZG9lbmRlIHNjb3JlOiIvPg0KCQk8dWl0ZXh0IG5hbWU9IlFVSVpQT0RfUVVJWl9NQVhTQ09SRSIgdmFsdWU9Ik1heGltYWFsIGhhYWxiYXJlIHNjb3JlOiIvPg0KCQk8dWl0ZXh0IG5hbWU9IlFVSVpQT0RfUVVFU0FUTVBUX1NUUiIgdmFsdWU9IlBvZ2luZzogJW4gdmFuICV0Ii8+DQoJCTx1aXRleHQgbmFtZT0iUVVJWlBPRF9RVUVTVFlQRV9TVFIiIHZhbHVlPSJUeXBlOiAlcyIvPg0KCQk8dWl0ZXh0IG5hbWU9IlFVSVpQT0RfUVVFU1RZUEVfR1JEIiB2YWx1ZT0iVGVsdCB2b29yIHNjb3JlIi8+DQoJCTx1aXRleHQgbmFtZT0iUVVJWlBPRF9RVUVTVFlQRV9TVlkiIHZhbHVlPSJFbnF1w6p0ZSIvPg0KCQk8dWl0ZXh0IG5hbWU9IlFVSVpQT0RfUVVJWkFUTVBUX0lORiIgdmFsdWU9Ik9uYmVwZXJrdCIvPg0KCQk8dWl0ZXh0IG5hbWU9IlFVSVpQT0RfUVVFU0FUTVBUX0lORiIgdmFsdWU9Ik9uYmVwZXJrdCIvPg0KCQk8dWl0ZXh0IG5hbWU9IldBUk5JTkdNU0dfWUVTU1RSSU5HIiB2YWx1ZT0iSmEiLz4NCgkJPHVpdGV4dCBuYW1lPSJXQVJOSU5HTVNHX05PU1RSSU5HIiB2YWx1ZT0iTmVlIi8+DQoJCTx1aXRleHQgbmFtZT0iV0FSTklOR01TR19USVRMRVNUUklORyIgdmFsdWU9IldhYXJzY2h1d2luZyBtZXQgYmV0cmVra2luZyB0b3QgcXVpem5hdmlnYXRpZSIvPg0KCQk8dWl0ZXh0IG5hbWU9IldBUk5JTkdNU0dfTVNHU1RSSU5HIiB2YWx1ZT0iVSBoZWJ0IG5pZXQgYWxsZSB2cmFnZW4gaW4gZGV6ZSBxdWl6IGJlYW50d29vcmQuJiN4QTsmI3hBO0tsaWsgb3AgSmEgb20gZGUgcXVpeiBhZiB0ZSBzbHVpdGVuLiBLbGlrIG9wIE5lZSBvbSBkZSBxdWl6IHZvb3J0IHRlIHpldHRlbi4iLz4NCgkJPHVpdGV4dCBuYW1lPSJJTkZPUk1BVElPTl9IMjY0X0ZMQVNIUExBWUVSIiB2YWx1ZT0iRGV6ZSB2aWRlbyB3b3JkdCBuaWV0IG9uZGVyc3RldW5kIGRvb3IgZGUgdmVyc2llIHZhbiBGbGFzaCBQbGF5ZXIgZGllIG1vbWVudGVlbCBvcCB1dyBjb21wdXRlciBpcyBnZcOvbnN0YWxsZWVyZC4gS2xpayBpbiBkZSB2aWRlbyBvbSBkZSBuaWV1d3N0ZSBGbGFzaCBQbGF5ZXIgdGUgZG93bmxv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WmlqcGFuZWVsIGFhbiBkZWVsbmVtZXJzIHdlZXJnZXZlbiIvPg0KCQk8dWl0ZXh0IG5hbWU9Ik1VVEUiIHZhbHVlPSJEZW1wZW4iLz4NCgkJPHVpdGV4dCBuYW1lPSJET0NXUkFQX1RJVExFIiB2YWx1ZT0iUHJlc2VudGVyLWJlc3RhbmRzYmlqbGFnZSIvPg0KCQk8dWl0ZXh0IG5hbWU9IkRPQ1dSQVBfTVNHIiB2YWx1ZT0iT3BzbGFhbiBpbiBEZXplIGNvbXB1dGVyIi8+DQoJCTx1aXRleHQgbmFtZT0iRE9DV1JBUF9QUk9NUFQiIHZhbHVlPSJLbGlrIG9tIHRlIGRvd25sb2FkZW4iLz4NCgk8L2xhbmd1YWdlPg0KCTxsYW5ndWFnZSBpZD0iY24iPg0KCQk8IS0tIGZvcm1hdCBmb3IgdWlmb250IHZhbHVlIGlzICJmb250LHNpemUsaXNib2xkLGlzaXRhbGljLGlzc2hhZG93ZWQiIC0tPg0KCQk8dWlmb250IG5hbWU9IkZPTlRfUVVJWlpJTkciIHZhbHVlPSLlrovkvZMtMTgwMzAsMTAsZmFsc2UsZmFsc2UsZmFsc2UiLz4NCgkJPHVpZm9udCBuYW1lPSJGT05UX1NDUlVCU1RBVFVTIiB2YWx1ZT0i5a6L5L2TLTE4MDMwLDEwLHRydWUsZmFsc2UsdHJ1ZSIvPg0KCQk8dWlmb250IG5hbWU9IkZPTlRfU0NSVUJUSU1FIiB2YWx1ZT0i5a6L5L2TLTE4MDMwLDEwLGZhbHNlLGZhbHNlLHRydWUiLz4NCgkJPHVpZm9udCBuYW1lPSJGT05UX0VMQVBTRURUSU1FIiB2YWx1ZT0i5a6L5L2TLTE4MDMwLDEwLHRydWUsZmFsc2UsdHJ1ZSIvPg0KCQk8dWlmb250IG5hbWU9IkZPTlRfVVRJTFNNRU5VIiB2YWx1ZT0i5a6L5L2TLTE4MDMwLDEwLHRydWUsZmFsc2UsZmFsc2UiLz4NCgkJPHVpZm9udCBuYW1lPSJGT05UX1RBQlMiIHZhbHVlPSLlrovkvZMtMTgwMzAsMTQsdHJ1ZSxmYWxzZSx0cnVlIi8+DQoJCTx1aWZvbnQgbmFtZT0iRk9OVF9QUkVTRU5UQVRJT05OQU1FIiB2YWx1ZT0i5a6L5L2TLTE4MDMwLDE0LGZhbHNlLGZhbHNlLHRydWUiLz4NCgkJPHVpZm9udCBuYW1lPSJGT05UX1BSRVNFTlRFUk5BTUUiIHZhbHVlPSLlrovkvZMtMTgwMzAsMTQsdHJ1ZSxmYWxzZSx0cnVlIi8+DQoJCTx1aWZvbnQgbmFtZT0iRk9OVF9QUkVTRU5URVJUSVRMRSIgdmFsdWU9IuWui+S9ky0xODAzMCwxMyxmYWxzZSxmYWxzZSx0cnVlIi8+DQoJCTx1aWZvbnQgbmFtZT0iRk9OVF9CSU9CVE4iIHZhbHVlPSLlrovkvZMtMTgwMzAsMTAsZmFsc2UsZmFsc2UsdHJ1ZSIvPg0KCQk8dWlmb250IG5hbWU9IkZPTlRfTk9URVMiIHZhbHVlPSLlrovkvZMtMTgwMzAsMTIsZmFsc2UsZmFsc2UsZmFsc2UiLz4NCgkJPHVpZm9udCBuYW1lPSJGT05UX09VVExJTkUiIHZhbHVlPSLlrovkvZMtMTgwMzAsMTIsZmFsc2UsZmFsc2UsdHJ1ZSIvPg0KCQk8dWlmb250IG5hbWU9IkZPTlRfU0VBUkNIIiB2YWx1ZT0i5a6L5L2TLTE4MDMwLDEyLGZhbHNlLGZhbHNlLHRydWUiLz4NCgkJPHVpZm9udCBuYW1lPSJGT05UX1RIVU1CIiB2YWx1ZT0i5a6L5L2TLTE4MDMwLDEwLGZhbHNlLGZhbHNlLHRydWUiLz4NCgkJPHVpZm9udCBuYW1lPSJGT05UX0JJT1dJTiIgdmFsdWU9IuWui+S9ky0xODAzMCwxMixmYWxzZSxmYWxzZSxmYWxzZSIvPg0KCQk8dWlmb250IG5hbWU9IkZPTlRfTElTVEhFQURJTkciIHZhbHVlPSLlrovkvZMtMTgwMzAsMTAsZmFsc2UsZmFsc2UsZmFsc2UiLz4NCgkJPHVpZm9udCBuYW1lPSJGT05UX1dJTlRJVExFIiB2YWx1ZT0i5a6L5L2TLTE4MDMwLDEwLGZhbHNlLGZhbHNlLHRydWUiLz4NCgkJPHVpZm9udCBuYW1lPSJGT05UX0FUVEFDSE1FTlRTIiB2YWx1ZT0i5a6L5L2TLTE4MDMwLDEyLGZhbHNlLGZhbHNlLHRydWUiLz4NCgkJPCEtLXF1aXogcG9kIGFuZCBtZXNzYWdlIGJveCB0ZXh0IGZvbnRzLS0+DQoJCTx1aWZvbnQgbmFtZT0iRk9OVF9NU0dCT1hfV0lOVElUTEUiIHZhbHVlPSLlrovkvZMtMTgwMzAsMTIsdHJ1ZSxmYWxzZSx0cnVlIi8+DQoJCTx1aWZvbnQgbmFtZT0iRk9OVF9NU0dCT1hfTVNHIiB2YWx1ZT0i5a6L5L2TLTE4MDMwLDEyLGZhbHNlLGZhbHNlLHRydWUiLz4NCgkJPHVpZm9udCBuYW1lPSJGT05UX01TR0JPWF9PUFRJT05TIiB2YWx1ZT0i5a6L5L2TLTE4MDMwLDEwLHRydWUsZmFsc2UsdHJ1ZSIvPg0KCQk8dWlmb250IG5hbWU9IkZPTlRfUVVJWlBPRF9RVUlaX1RJVExFIiB2YWx1ZT0i5a6L5L2TLTE4MDMwLDEyLHRydWUsZmFsc2UsdHJ1ZSIvPg0KCQk8dWlmb250IG5hbWU9IkZPTlRfUVVJWlBPRF9RVUlaX0FUVEVNUFQiIHZhbHVlPSLlrovkvZMtMTgwMzAsMTAsZmFsc2UsZmFsc2UsdHJ1ZSIvPg0KCQk8dWlmb250IG5hbWU9IkZPTlRfUVVJWlBPRF9RVUlaX0FUVEVNUFRfVkFMVUUiIHZhbHVlPSLlrovkvZMtMTgwMzAsMTAsdHJ1ZSxmYWxzZSx0cnVlIi8+DQoJCTx1aWZvbnQgbmFtZT0iRk9OVF9RVUlaUE9EX1FVRVNUSU9OX1NDT1JFIiB2YWx1ZT0i5a6L5L2TLTE4MDMwLDEwLGZhbHNlLGZhbHNlLHRydWUiLz4NCgkJPHVpZm9udCBuYW1lPSJGT05UX1FVSVpQT0RfUVVFU1RJT05fU0NPUkVfVkFMVUUiIHZhbHVlPSLlrovkvZMtMTgwMzAsMTAsdHJ1ZSxmYWxzZSx0cnVlIi8+DQoJCTx1aWZvbnQgbmFtZT0iRk9OVF9RVUlaUE9EX1FVRVNUSU9OX0FUVEVNUFQiIHZhbHVlPSLlrovkvZMtMTgwMzAsMTAsZmFsc2UsZmFsc2UsdHJ1ZSIvPg0KCQk8dWlmb250IG5hbWU9IkZPTlRfUVVJWlBPRF9RVUVTVElPTl9BVFRFTVBUX1ZBTFVFIiB2YWx1ZT0i5a6L5L2TLTE4MDMwLDEwLHRydWUsZmFsc2UsdHJ1ZSIvPg0KCQk8dWlmb250IG5hbWU9IkZPTlRfUVVJWlBPRF9RVUVTVElPTl9UQUciIHZhbHVlPSLlrovkvZMtMTgwMzAsMTIsdHJ1ZSxmYWxzZSx0cnVlIi8+DQoJCTx1aWZvbnQgbmFtZT0iRk9OVF9RVUlaUE9EX1FVSVpfUVVFU1RJT05fQ09VTlQiIHZhbHVlPSLlrovkvZMtMTgwMzAsMTAsZmFsc2UsZmFsc2UsdHJ1ZSIvPg0KCQk8dWlmb250IG5hbWU9IkZPTlRfUVVJWlBPRF9RVUlaX1FVRVNUSU9OX0NPVU5UX1ZBTFVFIiB2YWx1ZT0i5a6L5L2TLTE4MDMwLDEwLHRydWUsZmFsc2UsdHJ1ZSIvPg0KCQk8dWlmb250IG5hbWU9IkZPTlRfUVVJWlBPRF9RVUlaX1FVRVNUSU9OX0FUVEVNUFRFRCIgdmFsdWU9IuWui+S9ky0xODAzMCwxMCxmYWxzZSxmYWxzZSx0cnVlIi8+DQoJCTx1aWZvbnQgbmFtZT0iRk9OVF9RVUlaUE9EX1FVSVpfUVVFU1RJT05fQVRURU1QVEVEX1ZBTFVFIiB2YWx1ZT0i5a6L5L2TLTE4MDMwLDEwLHRydWUsZmFsc2UsdHJ1ZSIvPg0KCQk8dWlmb250IG5hbWU9IkZPTlRfUVVJWlBPRF9RVUlaX1NDT1JFX1RBRyIgdmFsdWU9IuWui+S9ky0xODAzMCwxMix0cnVlLGZhbHNlLHRydWUiLz4NCgkJPHVpZm9udCBuYW1lPSJGT05UX1FVSVpQT0RfUVVJWl9TQ09SRSIgdmFsdWU9IuWui+S9ky0xODAzMCwxMCxmYWxzZSxmYWxzZSx0cnVlIi8+DQoJCTx1aWZvbnQgbmFtZT0iRk9OVF9RVUlaUE9EX1FVSVpfU0NPUkVfVkFMVUUiIHZhbHVlPSLlrovkvZMtMTgwMzAsMTAsdHJ1ZSxmYWxzZSx0cnVlIi8+DQoJCTx1aWZvbnQgbmFtZT0iRk9OVF9RVUlaUE9EX1FVSVpfTUFYU0NPUkUiIHZhbHVlPSLlrovkvZMtMTgwMzAsMTAsZmFsc2UsZmFsc2UsdHJ1ZSIvPg0KCQk8dWlmb250IG5hbWU9IkZPTlRfUVVJWlBPRF9RVUlaX01BWFNDT1JFX1ZBTFVFIiB2YWx1ZT0i5a6L5L2TLTE4MDMwLDEwLHRydWUsZmFsc2UsdHJ1ZSIvPg0KCQk8dWlmb250IG5hbWU9IkZPTlRfUVVJWlBPRF9RVUlaX1BBU1NTQ09SRSIgdmFsdWU9IuWui+S9ky0xODAzMCwxMCxmYWxzZSxmYWxzZSx0cnVlIi8+DQoJCTx1aWZvbnQgbmFtZT0iRk9OVF9RVUlaUE9EX1FVSVpfUEFTU1NDT1JFX1ZBTFVFIiB2YWx1ZT0i5a6L5L2TLTE4MDMwLDEwLHRydWUsZmFsc2UsdHJ1ZSIvPg0KCQk8IS0tIHVpdGV4dCAtLT4NCgkJPCEtLSBzdWJzdGl0dXRpb246ICVuID09IHNsaWRlIG51bWJlciAtLT4NCgkJPHVpdGV4dCBuYW1lPSJVTk5BTUVEU0xJREVUSVRMRSIgdmFsdWU9IuW5u+eBr+eJhyAlbiIvPg0KCQk8IS0tIHN1YnN0aXR1dGlvbjogJW4gPT0gc2xpZGUgbnVtYmVyIC0tPg0KCQk8IS0tIHN1YnN0aXR1dGlvbjogJXQgPT0gdG90YWwgc2xpZGUgY291bnQgLS0+DQoJCTx1aXRleHQgbmFtZT0iU0NSVUJCQVJTVEFUVVNfU0xJREVJTkZPIiB2YWx1ZT0i5bm754Gv54mHICVuIC8gJXQgfCAiLz4NCgkJPHVpdGV4dCBuYW1lPSJTQ1JVQkJBUlNUQVRVU19TVE9QUEVEIiB2YWx1ZT0i5bey5YGc5q2iIi8+DQoJCTx1aXRleHQgbmFtZT0iU0NSVUJCQVJTVEFUVVNfUExBWUlORyIgdmFsdWU9Iuato+WcqOaSreaUviIvPg0KCQk8dWl0ZXh0IG5hbWU9IlNDUlVCQkFSU1RBVFVTX05PQVVESU8iIHZhbHVlPSLml6Dpn7PpopEiLz4NCgkJPHVpdGV4dCBuYW1lPSJTQ1JVQkJBUlNUQVRVU19WSURQTEFZSU5HIiB2YWx1ZT0i6KeG6aKR5pKt5pS+Ii8+DQoJCTx1aXRleHQgbmFtZT0iU0NSVUJCQVJTVEFUVVNfTE9BRElORyIgdmFsdWU9Iuato+WcqOi9veWFpSIvPg0KCQk8dWl0ZXh0IG5hbWU9IlNDUlVCQkFSU1RBVFVTX0JVRkZFUklORyIgdmFsdWU9Iuato+WcqOi/m+ihjOe8k+WGsuWkhOeQhiIvPg0KCQk8dWl0ZXh0IG5hbWU9IlNDUlVCQkFSU1RBVFVTX1FVRVNUSU9OIiB2YWx1ZT0i5Zue562U6Zeu6aKYIi8+DQoJCTx1aXRleHQgbmFtZT0iU0NSVUJCQVJTVEFUVVNfUkVWSUVXUVVJWiIgdmFsdWU9Iuato+WcqOWuoemYhea1i+mqjCIvPg0KCQk8IS0tIHN1YnN0aXR1dGlvbjogJW0gPT0gbWludXRlcyByZW1haW5pbmcgLS0+DQoJCTwhLS0gc3Vic3RpdHV0aW9uOiAlcyA9PSBzZWNvbmRzIHJlbWFpbmluZyAtLT4NCgkJPHVpdGV4dCBuYW1lPSJFTEFQU0VEIiB2YWx1ZT0i5Ymp5L2ZICVtIOWIhumSnyAlcyDnp5IiLz4NCgkJPHVpdGV4dCBuYW1lPSJOT1RGT1VORCIgdmFsdWU9IuacquaJvuWIsOS7u+S9leWGheWuuSIvPg0KCQk8dWl0ZXh0IG5hbWU9IkFUVEFDSE1FTlRTIiB2YWx1ZT0i6ZmE5Lu2Ii8+DQoJCTwhLS0gc3Vic3RpdHV0aW9uOiAlcCA9PSBjdXJyZW50IHNwZWFrZXIncyB0aXRsZSAtLT4NCgkJPHVpdGV4dCBuYW1lPSJCSU9XSU5fVElUTEUiIHZhbHVlPSLkuKrkurrnroDku4s6ICVwIi8+DQoJCTx1aXRleHQgbmFtZT0iQklPQlROX1RJVExFIiB2YWx1ZT0i5Liq5Lq6566A5LuLIi8+DQoJCTx1aXRleHQgbmFtZT0iRElWSURFUkJUTl9USVRMRSIgdmFsdWU9InwiLz4NCgkJPHVpdGV4dCBuYW1lPSJDT05UQUNUQlROX1RJVExFIiB2YWx1ZT0i6IGU57O75pa55byPIi8+DQoJCTx1aXRleHQgbmFtZT0iVEFCX1FVSVoiIHZhbHVlPSLmtYvpqowiLz4NCgkJPHVpdGV4dCBuYW1lPSJUQUJfT1VUTElORSIgdmFsdWU9IuWkp+e6siIvPg0KCQk8dWl0ZXh0IG5hbWU9IlRBQl9USFVNQiIgdmFsdWU9Iue8qeeVpeWbviIvPg0KCQk8dWl0ZXh0IG5hbWU9IlRBQl9OT1RFUyIgdmFsdWU9IuWkh+azqCIvPg0KCQk8dWl0ZXh0IG5hbWU9IlRBQl9TRUFSQ0giIHZhbHVlPSLmkJzntKIiLz4NCgkJPHVpdGV4dCBuYW1lPSJTTElERV9IRUFESU5HIiB2YWx1ZT0i5bm754Gv54mH5qCH6aKYIi8+DQoJCTx1aXRleHQgbmFtZT0iRFVSQVRJT05fSEVBRElORyIgdmFsdWU9IuaMgee7reaXtumXtCIvPg0KCQk8dWl0ZXh0IG5hbWU9IlNFQVJDSF9IRUFESU5HIiB2YWx1ZT0i5pCc57Si5paH5pysOiIvPg0KCQk8dWl0ZXh0IG5hbWU9IlRIVU1CX0hFQURJTkciIHZhbHVlPSLlubvnga/niYciLz4NCgkJPHVpdGV4dCBuYW1lPSJUSFVNQl9JTkZPIiB2YWx1ZT0i5bm754Gv54mH5qCH6aKYL+aMgee7reaXtumXtCIvPg0KCQk8dWl0ZXh0IG5hbWU9IkFUVEFDSE5BTUVfSEVBRElORyIgdmFsdWU9IuaWh+S7tuWQjSIvPg0KCQk8dWl0ZXh0IG5hbWU9IkFUVEFDSFNJWkVfSEVBRElORyIgdmFsdWU9IuWkp+WwjyIvPg0KCQk8dWl0ZXh0IG5hbWU9IlNMSURFX05PVEVTIiB2YWx1ZT0i5bm754Gv54mH5aSH5rOoIi8+DQoJCTwhLS1xdWl6IHBvZCBhbmQgbWVzc2FnZSBib3ggdGV4dHMtLT4NCgkJPHVpdGV4dCBuYW1lPSJRVUlaUE9EX1FVSVpfQVRURU1QVCIgdmFsdWU9Iua1i+mqjOWwneivleasoeaVsDoiLz4NCgkJPHVpdGV4dCBuYW1lPSJRVUlaUE9EX1FVSVpfQVRURU1QVF9WQUxVRSIgdmFsdWU9IuesrCAlbiDmrKHvvIzlhbEgJXQg5qyhIi8+DQoJCTx1aXRleHQgbmFtZT0iUVVJWlBPRF9RVUlaX1NDT1JFIiB2YWx1ZT0i5b6X5YiGOiIvPg0KCQk8dWl0ZXh0IG5hbWU9IlFVSVpQT0RfUVVJWl9QQVNTU0NPUkUiIHZhbHVlPSLlj4rmoLzliIbmlbA6Ii8+DQoJCTx1aXRleHQgbmFtZT0iUVVJWlBPRF9RVUlaX01BWFNDT1JFIiB2YWx1ZT0i5pyA6auY5YiG5pWwOiIvPg0KCQk8dWl0ZXh0IG5hbWU9IlFVSVpQT0RfUVVFU0FUTVBUX1NUUiIgdmFsdWU9IuWwneivleasoeaVsDog56ysICVuIOasoe+8jOWFsSAldCDmrKEiLz4NCgkJPHVpdGV4dCBuYW1lPSJRVUlaUE9EX1FVRVNUWVBFX1NUUiIgdmFsdWU9Iuexu+WeizogJXMiLz4NCgkJPHVpdGV4dCBuYW1lPSJRVUlaUE9EX1FVRVNUWVBFX0dSRCIgdmFsdWU9IuivhOe6pyIvPg0KCQk8dWl0ZXh0IG5hbWU9IlFVSVpQT0RfUVVFU1RZUEVfU1ZZIiB2YWx1ZT0i6LCD5p+lIi8+DQoJCTx1aXRleHQgbmFtZT0iUVVJWlBPRF9RVUlaQVRNUFRfSU5GIiB2YWx1ZT0i5peg6ZmQIi8+DQoJCTx1aXRleHQgbmFtZT0iUVVJWlBPRF9RVUVTQVRNUFRfSU5GIiB2YWx1ZT0i5peg6ZmQIi8+DQoJCTx1aXRleHQgbmFtZT0iV0FSTklOR01TR19ZRVNTVFJJTkciIHZhbHVlPSLmmK8iLz4NCgkJPHVpdGV4dCBuYW1lPSJXQVJOSU5HTVNHX05PU1RSSU5HIiB2YWx1ZT0i5ZCmIi8+DQoJCTx1aXRleHQgbmFtZT0iV0FSTklOR01TR19USVRMRVNUUklORyIgdmFsdWU9Iua1i+mqjOWvvOiIquitpuWRiiIvPg0KCQk8dWl0ZXh0IG5hbWU9IldBUk5JTkdNU0dfTVNHU1RSSU5HIiB2YWx1ZT0i5q2k5rWL6aqM5Lit5pyJ5pyq5bCd6K+V5L2c562U55qE6Zeu6aKY44CCJiN4QTsmI3hBO+WNleWHu+KAnOaYr+KAnemAgOWHuuatpOa1i+mqjOOAguWNleWHu+KAnOWQpuKAnee7p+e7rea1i+mqjOOAgiIvPg0KCQk8dWl0ZXh0IG5hbWU9IklORk9STUFUSU9OX0gyNjRfRkxBU0hQTEFZRVIiIHZhbHVlPSLlvZPliY3lronoo4XlnKjmgqjnmoTorqHnrpfmnLrkuIrnmoQgRmxhc2ggUGxheWVyIOeJiOacrOS4jeaUr+aMgeivpeinhumikeOAguWNleWHu+inhumikeWMuuWfn+S4i+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+C5Yqg6ICF5pi+56S65o+Q6KaB5qCPIi8+DQoJCTx1aXRleHQgbmFtZT0iTVVURSIgdmFsdWU9IumdmemfsyIvPg0KCQk8dWl0ZXh0IG5hbWU9IkRPQ1dSQVBfVElUTEUiIHZhbHVlPSJQcmVzZW50ZXIg5paH5Lu26ZmE5Lu2Ii8+DQoJCTx1aXRleHQgbmFtZT0iRE9DV1JBUF9NU0ciIHZhbHVlPSLkv53lrZjliLDmiJHnmoTorqHnrpfmnLoiLz4NCgkJPHVpdGV4dCBuYW1lPSJET0NXUkFQX1BST01QVCIgdmFsdWU9IuWNleWHu+S7peS4i+i9vSIvPg0KCTwvbGFuZ3VhZ2U+DQo8L2NvbmZpZ3VyYXRpb24+DQo="/>
  <p:tag name="MMPROD_UIDATA" val="&lt;database version=&quot;7.0&quot;&gt;&lt;object type=&quot;1&quot; unique_id=&quot;10001&quot;&gt;&lt;property id=&quot;20141&quot; value=&quot;Урок 1_Предмет химии. Вещества_&quot;/&gt;&lt;property id=&quot;20148&quot; value=&quot;5&quot;/&gt;&lt;property id=&quot;20184&quot; value=&quot;7&quot;/&gt;&lt;property id=&quot;20224&quot; value=&quot;C:\Глобус\Урок 1&quot;/&gt;&lt;property id=&quot;20250&quot; value=&quot;0&quot;/&gt;&lt;property id=&quot;20251&quot; value=&quot;0&quot;/&gt;&lt;property id=&quot;20259&quot; value=&quot;0&quot;/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6&quot;/&gt;&lt;property id=&quot;20309&quot; value=&quot;-1&quot;/&gt;&lt;/object&gt;&lt;object type=&quot;3&quot; unique_id=&quot;10026&quot;&gt;&lt;property id=&quot;20148&quot; value=&quot;5&quot;/&gt;&lt;property id=&quot;20300&quot; value=&quot;Slide 2&quot;/&gt;&lt;property id=&quot;20307&quot; value=&quot;257&quot;/&gt;&lt;property id=&quot;20309&quot; value=&quot;-1&quot;/&gt;&lt;/object&gt;&lt;object type=&quot;3&quot; unique_id=&quot;10127&quot;&gt;&lt;property id=&quot;20148&quot; value=&quot;5&quot;/&gt;&lt;property id=&quot;20300&quot; value=&quot;Slide 3&quot;/&gt;&lt;property id=&quot;20307&quot; value=&quot;258&quot;/&gt;&lt;/object&gt;&lt;object type=&quot;3&quot; unique_id=&quot;10171&quot;&gt;&lt;property id=&quot;20148&quot; value=&quot;5&quot;/&gt;&lt;property id=&quot;20300&quot; value=&quot;Slide 4&quot;/&gt;&lt;property id=&quot;20307&quot; value=&quot;259&quot;/&gt;&lt;/object&gt;&lt;object type=&quot;3&quot; unique_id=&quot;10172&quot;&gt;&lt;property id=&quot;20148&quot; value=&quot;5&quot;/&gt;&lt;property id=&quot;20300&quot; value=&quot;Slide 5&quot;/&gt;&lt;property id=&quot;20307&quot; value=&quot;260&quot;/&gt;&lt;/object&gt;&lt;object type=&quot;3&quot; unique_id=&quot;10173&quot;&gt;&lt;property id=&quot;20148&quot; value=&quot;5&quot;/&gt;&lt;property id=&quot;20300&quot; value=&quot;Slide 6&quot;/&gt;&lt;property id=&quot;20307&quot; value=&quot;261&quot;/&gt;&lt;/object&gt;&lt;object type=&quot;3&quot; unique_id=&quot;10225&quot;&gt;&lt;property id=&quot;20148&quot; value=&quot;5&quot;/&gt;&lt;property id=&quot;20300&quot; value=&quot;Slide 7&quot;/&gt;&lt;property id=&quot;20307&quot; value=&quot;262&quot;/&gt;&lt;/object&gt;&lt;object type=&quot;3&quot; unique_id=&quot;10226&quot;&gt;&lt;property id=&quot;20148&quot; value=&quot;5&quot;/&gt;&lt;property id=&quot;20300&quot; value=&quot;Slide 8&quot;/&gt;&lt;property id=&quot;20307&quot; value=&quot;263&quot;/&gt;&lt;/object&gt;&lt;/object&gt;&lt;object type=&quot;10&quot; unique_id=&quot;10075&quot;&gt;&lt;object type=&quot;11&quot; unique_id=&quot;10076&quot;&gt;&lt;/object&gt;&lt;/object&gt;&lt;object type=&quot;4&quot; unique_id=&quot;10077&quot;&gt;&lt;/object&gt;&lt;/object&gt;&lt;/database&gt;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1D1271DF-91C0-495D-83BF-96CE3C5C7875}&quot;/&gt;&lt;filename val=&quot;C:\Глобус\Урок 1\data\asimages\{1D1271DF-91C0-495D-83BF-96CE3C5C7875}.png&quot;/&gt;&lt;hasEffects val=&quot;1&quot;/&gt;&lt;left val=&quot;96.72&quot;/&gt;&lt;top val=&quot;0&quot;/&gt;&lt;width val=&quot;568.92&quot;/&gt;&lt;height val=&quot;68.64&quot;/&gt;&lt;/ThreeDShape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1D1271DF-91C0-495D-83BF-96CE3C5C7875}&quot;/&gt;&lt;filename val=&quot;C:\Глобус\Урок 1\data\asimages\{1D1271DF-91C0-495D-83BF-96CE3C5C7875}.png&quot;/&gt;&lt;hasEffects val=&quot;1&quot;/&gt;&lt;left val=&quot;96.72&quot;/&gt;&lt;top val=&quot;0&quot;/&gt;&lt;width val=&quot;568.92&quot;/&gt;&lt;height val=&quot;68.64&quot;/&gt;&lt;/ThreeDShape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1D1271DF-91C0-495D-83BF-96CE3C5C7875}&quot;/&gt;&lt;filename val=&quot;C:\Глобус\Урок 1\data\asimages\{1D1271DF-91C0-495D-83BF-96CE3C5C7875}.png&quot;/&gt;&lt;hasEffects val=&quot;1&quot;/&gt;&lt;left val=&quot;96.72&quot;/&gt;&lt;top val=&quot;0&quot;/&gt;&lt;width val=&quot;568.92&quot;/&gt;&lt;height val=&quot;68.64&quot;/&gt;&lt;/ThreeDShapeInfo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1D1271DF-91C0-495D-83BF-96CE3C5C7875}&quot;/&gt;&lt;filename val=&quot;C:\Глобус\Урок 1\data\asimages\{1D1271DF-91C0-495D-83BF-96CE3C5C7875}.png&quot;/&gt;&lt;hasEffects val=&quot;1&quot;/&gt;&lt;left val=&quot;96.72&quot;/&gt;&lt;top val=&quot;0&quot;/&gt;&lt;width val=&quot;568.92&quot;/&gt;&lt;height val=&quot;68.64&quot;/&gt;&lt;/ThreeDShapeInfo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1D1271DF-91C0-495D-83BF-96CE3C5C7875}&quot;/&gt;&lt;filename val=&quot;C:\Глобус\Урок 1\data\asimages\{1D1271DF-91C0-495D-83BF-96CE3C5C7875}.png&quot;/&gt;&lt;hasEffects val=&quot;1&quot;/&gt;&lt;left val=&quot;96.72&quot;/&gt;&lt;top val=&quot;0&quot;/&gt;&lt;width val=&quot;568.92&quot;/&gt;&lt;height val=&quot;68.64&quot;/&gt;&lt;/ThreeDShapeInfo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1D1271DF-91C0-495D-83BF-96CE3C5C7875}&quot;/&gt;&lt;filename val=&quot;C:\Глобус\Урок 1\data\asimages\{1D1271DF-91C0-495D-83BF-96CE3C5C7875}.png&quot;/&gt;&lt;hasEffects val=&quot;1&quot;/&gt;&lt;left val=&quot;96.72&quot;/&gt;&lt;top val=&quot;0&quot;/&gt;&lt;width val=&quot;568.92&quot;/&gt;&lt;height val=&quot;68.64&quot;/&gt;&lt;/ThreeDShapeInfo&gt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1D1271DF-91C0-495D-83BF-96CE3C5C7875}&quot;/&gt;&lt;filename val=&quot;C:\Глобус\Урок 1\data\asimages\{1D1271DF-91C0-495D-83BF-96CE3C5C7875}.png&quot;/&gt;&lt;hasEffects val=&quot;1&quot;/&gt;&lt;left val=&quot;96.72&quot;/&gt;&lt;top val=&quot;0&quot;/&gt;&lt;width val=&quot;568.92&quot;/&gt;&lt;height val=&quot;68.64&quot;/&gt;&lt;/ThreeDShape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EECA170B-371A-40B8-B854-6A2BB3A3288A}&quot;/&gt;&lt;filename val=&quot;C:\Глобус\Урок 1\data\asimages\{EECA170B-371A-40B8-B854-6A2BB3A3288A}.png&quot;/&gt;&lt;hasEffects val=&quot;1&quot;/&gt;&lt;left val=&quot;672&quot;/&gt;&lt;top val=&quot;60&quot;/&gt;&lt;width val=&quot;40.92&quot;/&gt;&lt;height val=&quot;31.92&quot;/&gt;&lt;/ThreeDShape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CB949ABC-6048-4A34-8748-4E31AD108E1B}&quot;/&gt;&lt;filename val=&quot;C:\Глобус\Урок 1\data\asimages\{CB949ABC-6048-4A34-8748-4E31AD108E1B}.png&quot;/&gt;&lt;hasEffects val=&quot;1&quot;/&gt;&lt;left val=&quot;-19.56&quot;/&gt;&lt;top val=&quot;-4.56&quot;/&gt;&lt;width val=&quot;163.92&quot;/&gt;&lt;height val=&quot;73.2&quot;/&gt;&lt;/ThreeDShape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83CB4D24-614E-489C-BFC8-4EA8FE270C99}&quot;/&gt;&lt;filename val=&quot;C:\Глобус\Урок 1\data\asimages\{83CB4D24-614E-489C-BFC8-4EA8FE270C99}.png&quot;/&gt;&lt;hasEffects val=&quot;1&quot;/&gt;&lt;left val=&quot;660&quot;/&gt;&lt;top val=&quot;508.56&quot;/&gt;&lt;width val=&quot;56.64&quot;/&gt;&lt;height val=&quot;31.8&quot;/&gt;&lt;/ThreeDShape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9E0485F3-3F78-46C9-B15B-897D773A1E05}&quot;/&gt;&lt;filename val=&quot;C:\Глобус\Урок 1\data\asimages\{9E0485F3-3F78-46C9-B15B-897D773A1E05}.png&quot;/&gt;&lt;hasEffects val=&quot;1&quot;/&gt;&lt;left val=&quot;607.56&quot;/&gt;&lt;top val=&quot;508.56&quot;/&gt;&lt;width val=&quot;56.52&quot;/&gt;&lt;height val=&quot;31.8&quot;/&gt;&lt;/ThreeDShape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AA4F58DC-D8F5-471B-AB77-6F7ECA0684D4}&quot;/&gt;&lt;filename val=&quot;C:\Глобус\Урок 1\data\asimages\{AA4F58DC-D8F5-471B-AB77-6F7ECA0684D4}.png&quot;/&gt;&lt;hasEffects val=&quot;1&quot;/&gt;&lt;left val=&quot;5.28&quot;/&gt;&lt;top val=&quot;57&quot;/&gt;&lt;width val=&quot;102.36&quot;/&gt;&lt;height val=&quot;34.92&quot;/&gt;&lt;/ThreeDShapeInfo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8C377831-60A9-4B57-869A-A1DCE770A07F}&quot;/&gt;&lt;filename val=&quot;C:\Глобус\Урок 1\data\asimages\{8C377831-60A9-4B57-869A-A1DCE770A07F}.png&quot;/&gt;&lt;hasEffects val=&quot;1&quot;/&gt;&lt;left val=&quot;5.28&quot;/&gt;&lt;top val=&quot;508.56&quot;/&gt;&lt;width val=&quot;102.36&quot;/&gt;&lt;height val=&quot;31.8&quot;/&gt;&lt;/ThreeDShape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A5B0DAD5-EBD2-4A10-8B0C-B3E97DF4C03B}&quot;/&gt;&lt;filename val=&quot;C:\Глобус\Урок 1\data\asimages\{A5B0DAD5-EBD2-4A10-8B0C-B3E97DF4C03B}.png&quot;/&gt;&lt;hasEffects val=&quot;1&quot;/&gt;&lt;left val=&quot;-0.72&quot;/&gt;&lt;top val=&quot;109.56&quot;/&gt;&lt;width val=&quot;745.08&quot;/&gt;&lt;height val=&quot;247.08&quot;/&gt;&lt;/ThreeDShape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2C1B1579-004E-4C92-A279-E9BAAA2222D5}&quot;/&gt;&lt;filename val=&quot;C:\Глобус\Урок 1\data\asimages\{2C1B1579-004E-4C92-A279-E9BAAA2222D5}.png&quot;/&gt;&lt;hasEffects val=&quot;1&quot;/&gt;&lt;left val=&quot;-2.28&quot;/&gt;&lt;top val=&quot;12&quot;/&gt;&lt;width val=&quot;277.2&quot;/&gt;&lt;height val=&quot;106.08&quot;/&gt;&lt;/ThreeDShapeInfo&gt;"/>
</p:tagLst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4214</TotalTime>
  <Words>364</Words>
  <Application>Microsoft Office PowerPoint</Application>
  <PresentationFormat>Экран (4:3)</PresentationFormat>
  <Paragraphs>176</Paragraphs>
  <Slides>8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Cambria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Alekc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16</dc:title>
  <dc:subject>Ионы и ионная химическая связь.</dc:subject>
  <dc:creator>Баженов А.А.</dc:creator>
  <dc:description>Тема. Атомы химических элементов.</dc:description>
  <cp:lastModifiedBy>Admin</cp:lastModifiedBy>
  <cp:revision>106</cp:revision>
  <dcterms:created xsi:type="dcterms:W3CDTF">2010-05-04T17:13:57Z</dcterms:created>
  <dcterms:modified xsi:type="dcterms:W3CDTF">2012-04-10T20:41:00Z</dcterms:modified>
</cp:coreProperties>
</file>