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52" r:id="rId3"/>
    <p:sldId id="353" r:id="rId4"/>
    <p:sldId id="354" r:id="rId5"/>
    <p:sldId id="355" r:id="rId6"/>
    <p:sldId id="356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 cap="none" spc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onstant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4B58-FD13-4A83-996A-25C00968035C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4B58-FD13-4A83-996A-25C00968035C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4B58-FD13-4A83-996A-25C00968035C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4B58-FD13-4A83-996A-25C00968035C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4B58-FD13-4A83-996A-25C00968035C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4B58-FD13-4A83-996A-25C00968035C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4B58-FD13-4A83-996A-25C00968035C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4B58-FD13-4A83-996A-25C00968035C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4B58-FD13-4A83-996A-25C00968035C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4B58-FD13-4A83-996A-25C00968035C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4B58-FD13-4A83-996A-25C00968035C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4B58-FD13-4A83-996A-25C00968035C}" type="datetimeFigureOut">
              <a:rPr lang="ru-RU" smtClean="0"/>
              <a:pPr/>
              <a:t>12.09.2012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24500" cmpd="dbl">
            <a:solidFill>
              <a:schemeClr val="accent2">
                <a:shade val="85000"/>
                <a:satMod val="155000"/>
              </a:schemeClr>
            </a:solidFill>
            <a:prstDash val="solid"/>
            <a:miter lim="800000"/>
          </a:ln>
          <a:gradFill>
            <a:gsLst>
              <a:gs pos="10000">
                <a:schemeClr val="accent2">
                  <a:tint val="10000"/>
                  <a:satMod val="155000"/>
                </a:schemeClr>
              </a:gs>
              <a:gs pos="60000">
                <a:schemeClr val="accent2">
                  <a:tint val="30000"/>
                  <a:satMod val="155000"/>
                </a:schemeClr>
              </a:gs>
              <a:gs pos="100000">
                <a:schemeClr val="accent2">
                  <a:tint val="73000"/>
                  <a:satMod val="155000"/>
                </a:schemeClr>
              </a:gs>
            </a:gsLst>
            <a:lin ang="5400000"/>
          </a:gradFill>
          <a:effectLst>
            <a:outerShdw blurRad="38100" dist="38100" dir="7020000" algn="tl">
              <a:srgbClr val="000000"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C00000"/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C00000"/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C00000"/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C00000"/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C00000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i.com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i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43058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chemeClr val="tx1"/>
                </a:solidFill>
              </a:rPr>
              <a:t>Элементы таблицы Менделеева</a:t>
            </a:r>
            <a:endParaRPr lang="ru-RU" sz="66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57200" y="4500570"/>
            <a:ext cx="8229600" cy="1625593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Афанасьева М. Н. МБОУ «Средняя общеобразовательная школа с углубленным изучением отдельных предметов № 53» города Курска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2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71438" y="120544"/>
            <a:ext cx="8858280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Радиоактивный искусственно полученный химический элемент с атомным номером 109. Название дано в честь австрийского физика Лизе Мейтнер, которая в 1917 была в числе исследователей, открывших новый химический элемент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протактиний, а в 1939 совместно с датским физиком О. Фришем обосновала представление о делении ядер урана под действием нейтронов.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Мейтнерий (его a-радиоактивный нуклид 266Mt с периодом полураспада 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1/2 3,5 мс) впервые получен в 1982 в Дармштадте (Германия) при облучении мишени из 20983Bi ускоренными до больших скоростей ионами железа-58: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20983Bi + 5826Fe = 266109 Mt + 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продукту a-распада 262Bh (радионуклида элемента №107) идентифицировано три атома мейтнерия.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МН\Рабочий стол\сканер\Chem064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3300" y="214290"/>
            <a:ext cx="2427856" cy="2701969"/>
          </a:xfrm>
          <a:prstGeom prst="rect">
            <a:avLst/>
          </a:prstGeom>
          <a:noFill/>
        </p:spPr>
      </p:pic>
      <p:pic>
        <p:nvPicPr>
          <p:cNvPr id="1026" name="Picture 2" descr="C:\Documents and Settings\МН\Рабочий стол\Мои рисунки\гадолиний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643314"/>
            <a:ext cx="2428892" cy="2428892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0"/>
            <a:ext cx="607219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Гадолиний (№ 64)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Gadolinium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в честь химика Гадолина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1880 г.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Ж. Мариньяк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" name="Picture 2" descr="C:\Documents and Settings\МН\Рабочий стол\гадоли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29225"/>
            <a:ext cx="3714776" cy="45144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0"/>
            <a:ext cx="85725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Черно – зеленый, похожий на асфальт минерал, найденный в 1787 году лейтенантом шведской армии Карлом Аррениусом в заброшенном карьере близ местечка Иттерби, оказался поистине чудесным. Помимо бериллия. Кислорода, кремния, он содержал небольшие количества редкоземельных элементов. Член – корреспондент Петербургской академии наук финский химик Юхан Гадолин вскоре обнаружил в минерале следы неизвестной земли, которую Андрес Экеберг назвал иттербиевой, а минерал, из которого ее выделили, предложил именовать гадолинитом. Впоследствии образец неоднократно исследовали. Находки, сделанные учеными доказали, что он имеет весьма сложный состав: по словам известного финского минералога Флинта, гадолинит «сыграл в истории неорганической химии значительно большую роль, чем какой – либо другой».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71438" y="0"/>
            <a:ext cx="885828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в самом деле, кроме иттрия в нем нашли оксиды эрбия и тербия. Позже, правда, выяснилось, что оксид тербия тоже неоднороден, т.к. содержал примесь нового элемента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иттербия. А вот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гадолиниевой земли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так обнаружить не удалось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Неувязку ликвидировал в 18880 году швейцарский  химик де Мариньяк. В минерале самарските он открыл неизвестную землю и по совету своего друга и соратника Лекока де Буабодрана назвал ее гадолиниевой, положив начало традиции присваивать новым элементам имена выдающихся ученых.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Металлический гадолиний впервые получил Жорж Урбен в 1935 году. А два года спустя И. Тромб ухитрился так очистить его, что примесей в металле осталось менее одного процента.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МН\Рабочий стол\сканер\Chem096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285728"/>
            <a:ext cx="1771650" cy="1971675"/>
          </a:xfrm>
          <a:prstGeom prst="rect">
            <a:avLst/>
          </a:prstGeom>
          <a:noFill/>
        </p:spPr>
      </p:pic>
      <p:pic>
        <p:nvPicPr>
          <p:cNvPr id="6146" name="Picture 2" descr="C:\Documents and Settings\МН\Рабочий стол\Мои рисунки\кюрий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4357694"/>
            <a:ext cx="2243129" cy="2243129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71438" y="4160603"/>
            <a:ext cx="642938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Кюрий (№96)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Curium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честь М. и П. Кюри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1944 г.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Г. Сиборг и его сотрудники путем нейтронной бомбардировки  плутония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" name="Picture 2" descr="C:\Documents and Settings\User\Рабочий стол\псм картинки\11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2428868"/>
            <a:ext cx="1428750" cy="942975"/>
          </a:xfrm>
          <a:prstGeom prst="rect">
            <a:avLst/>
          </a:prstGeom>
          <a:noFill/>
        </p:spPr>
      </p:pic>
      <p:pic>
        <p:nvPicPr>
          <p:cNvPr id="1026" name="Picture 2" descr="C:\Documents and Settings\МН\Рабочий стол\мое\мое2\кюр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1" y="214290"/>
            <a:ext cx="5286412" cy="39290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71438" y="0"/>
            <a:ext cx="885828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Следует сказать, что Гленн Сиборг, Рольф Джеймс, Леон Морган и Альберт Гиорсо получили сначала кюрий, а не предшествующий ему по порядковому номеру америций. Облучая плутониевую мишень в циклотроне альфа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частицами, ученые искусственно создали в 1944 году еще один элемент, назвав его кюрием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память о Марии и Пьере Кюри.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Позже было установлено, что элемент № 96 можно синтезировать, облучая америций нейтронами. При этом изотоп испускает бета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частицу и превращается в изотоп кюрия с массовым числом 242, ультрамикрохимические исследования которого впервые выполнили в 1947 году Вернер и Перлман. Сейчас известно 14 изотопов элемента №96.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Пьер и Мария Кюри работали вместе и открытия у них общие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чтобы подчеркнуть их равные права, Сиборг и его коллеги придумали хитрость: первая буква фамилии мужа и начальная буква имени жены образовали химический символ элемента № 96 (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Cm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Наиболее долгоживущий изотоп </a:t>
            </a:r>
            <a:r>
              <a:rPr kumimoji="0" lang="ru-RU" sz="2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247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Cm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(1956 г. П. Фиелдс и сотр. США). Металл получен в 1964 году.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МН\Рабочий стол\сканер\Chem099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1857364"/>
            <a:ext cx="1771650" cy="1971675"/>
          </a:xfrm>
          <a:prstGeom prst="rect">
            <a:avLst/>
          </a:prstGeom>
          <a:noFill/>
        </p:spPr>
      </p:pic>
      <p:pic>
        <p:nvPicPr>
          <p:cNvPr id="1026" name="Picture 2" descr="C:\Documents and Settings\МН\Рабочий стол\сканер\0146fot7i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773" y="1857364"/>
            <a:ext cx="4236584" cy="4714908"/>
          </a:xfrm>
          <a:prstGeom prst="rect">
            <a:avLst/>
          </a:prstGeom>
          <a:noFill/>
        </p:spPr>
      </p:pic>
      <p:pic>
        <p:nvPicPr>
          <p:cNvPr id="9218" name="Picture 2" descr="C:\Documents and Settings\МН\Рабочий стол\Мои рисунки\эйнштейни й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4071942"/>
            <a:ext cx="2412699" cy="2428892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0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Эйнштейний (№ 99)_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Einsteinium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честь А. Эйнштейна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 Сиборг, А. Гиорсо и др.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ядерные превращения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" name="Picture 2" descr="C:\Documents and Settings\User\Рабочий стол\псм картинки\11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2214554"/>
            <a:ext cx="1428750" cy="94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71438" y="0"/>
            <a:ext cx="885828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1 ноября 1952 года в южной части Тихого океана на атолле Бикини прогремел взрыв очередного американского ядерного устройства. Он был настолько силен, что посреди острова образовался кратер шириной почти в 2 км, а радиоактивное облако взметнулось на высоту 20 км. Постепенно разрастаясь, оно достигло огромных размеров. Элемент № 99 был обнаружен в чреве термоядерного гриба. Реактивные самолеты, управляемые по радио, пронесли сквозь облако камеры с бумажными фильтрами. Их немедленно доставили в радиационную лабораторию Калифорнийского университета, где группа ученых (Гленн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иборг, Стенли Томпсон, Альберт Гиорсо, Дж. Хиггинс и др.) занялась исследованием следов на фильтрах.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42876" y="0"/>
            <a:ext cx="871540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Сотрудники Аргонской национальной и Лос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Аламосской научно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исследовательской лабораторий собирали в это время продукты распада на уцелевших после взрыва коралловых рифах. Через некоторое время найденные ими образцы тоже были доставлены в Калифорнию. Выяснилось, что атомы урана, который входил в состав термоядерного устройства, способны в некоторых случаях (при взрыве, например) захватывать до 17 нейтронов. Под действием колоссальной температуры и невероятного сжатия вес его ядра возрос до 255. Перегруженное энергией, оно распадается последовательно, образуя тяжелые трансурановые элементы: калифорний, берклий, кюрий, америций, плутоний, нептуний. И не только их. Обработав химическими методами доставленные образцы, ученые обнаружили изотопы двух неизвестных элементов. Один из них был назван эйнштейнием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честь великого физика современности Альберта Эйнштейна.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МН\Рабочий стол\сканер\Chem100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285728"/>
            <a:ext cx="1771650" cy="1971675"/>
          </a:xfrm>
          <a:prstGeom prst="rect">
            <a:avLst/>
          </a:prstGeom>
          <a:noFill/>
        </p:spPr>
      </p:pic>
      <p:pic>
        <p:nvPicPr>
          <p:cNvPr id="2050" name="Picture 2" descr="C:\Documents and Settings\МН\Рабочий стол\сканер\pf_041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1" y="357166"/>
            <a:ext cx="3915630" cy="4357718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42876" y="4653045"/>
            <a:ext cx="871540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Фермий (№100)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Fermium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честь Э. Ферми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1952 г.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Г. Сиборг, А. Гиорсо и др.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ядерные превращения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" name="Picture 2" descr="C:\Documents and Settings\User\Рабочий стол\псм картинки\11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2714620"/>
            <a:ext cx="1428750" cy="94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42910" y="213042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7200" dirty="0" smtClean="0">
                <a:latin typeface="Arial Black" pitchFamily="34" charset="0"/>
              </a:rPr>
              <a:t>Таблица и ученые</a:t>
            </a:r>
            <a:endParaRPr lang="ru-RU" sz="7200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142876" y="0"/>
            <a:ext cx="878684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же происходит в чреве атомного  взрыва? В течение миллионных долей секунды ядра урана буквально сотрясаются настоящим нейтронным шквалом, который порождают сливающиеся легкие элементы. Бумажные фильтры, пронесенные самолетами сквозь радиоактивное облако, и образцы, собранные на атолле Бикини, в эпицентре взрыва, подтвердили: кроме эйнштейния образовался еще один элемент. Гленн Сиборг и его помощники, пропустив раствор сквозь ионообменную колонну, обнаружили новое вещество. В память знаменитого итальянского физика Энрико Ферми элемент назвали его именем.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255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Fm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продукт термоядерного взрыва; наиболее долгоживущий изотоп 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257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Fm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(1967 г. Ф. Азаро, И. Перлман, США)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МН\Рабочий стол\сканер\Chem10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357166"/>
            <a:ext cx="2200278" cy="2448696"/>
          </a:xfrm>
          <a:prstGeom prst="rect">
            <a:avLst/>
          </a:prstGeom>
          <a:noFill/>
        </p:spPr>
      </p:pic>
      <p:pic>
        <p:nvPicPr>
          <p:cNvPr id="1026" name="Picture 2" descr="C:\Documents and Settings\МН\Рабочий стол\Мои рисунки\менделеев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7" y="285728"/>
            <a:ext cx="4845121" cy="4572032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14282" y="5074050"/>
            <a:ext cx="871540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Менделевий (№101)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Mendelevium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в честь Д. И. Менделеева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1955 г.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Г. Сиборг, А. Гиорсо и др.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" name="Picture 2" descr="C:\Documents and Settings\User\Рабочий стол\псм картинки\11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3429000"/>
            <a:ext cx="1428750" cy="94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0" y="0"/>
            <a:ext cx="9144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Приступая к синтезу 101 элемента в 1955 году, Гленн Сиборг и его помощники Альберт Гиорсо, Бернард Гарвей, Грегори Чоппин и Стенли Томпсон знали, где его искать. К тому времени в атомном реакторе было получено несколько миллионов атомов эйнштейния. Их нанесли на золотую фольгу, высушили и с помощью анализатора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прибора для измерения энергии излучения  - установили, что на мишени действительно находятся атомы эйнштейния.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Они поместили мишень со слоем эйнштейния в циклотрон и подвергли ее  интенсивной бомбардировке ядрами гелия.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Ученые провели более десяти опытов, получив 17 атомов нового элемента. В знак признания выдающейся роли великого русского химика Д. И. Менделеева, Гленн Сиборг и его коллеги назвали новое вещество менделевием.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МН\Рабочий стол\сканер\Chem102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28604"/>
            <a:ext cx="1771650" cy="1971675"/>
          </a:xfrm>
          <a:prstGeom prst="rect">
            <a:avLst/>
          </a:prstGeom>
          <a:noFill/>
        </p:spPr>
      </p:pic>
      <p:pic>
        <p:nvPicPr>
          <p:cNvPr id="1026" name="Picture 2" descr="C:\Documents and Settings\МН\Рабочий стол\сканер4\нобель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9283" y="214290"/>
            <a:ext cx="3400435" cy="4755854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4643446"/>
            <a:ext cx="871540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Нобелий (№102)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Nobelium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честь Альфреда Нобеля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 Н. Флеров и группа ученых Калифорнийского университета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" name="Picture 2" descr="C:\Documents and Settings\User\Рабочий стол\псм картинки\11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143248"/>
            <a:ext cx="1428750" cy="94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214314" y="0"/>
            <a:ext cx="8715404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В июле 1957 года над зданием американской газеты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Нью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Йорк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таймс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вспыхнула неоновая надпись: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Стокгольме открыт элемент 102. Он окрещен нобелием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Но вскоре выяснилось, что группа англо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шведско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американских ученых преждевременно ударила в колокола. Если бомбардировать кюрий ядрами углерода. То получить новое вещество с атомной массой 251 или 253 и периодом полураспада около 10 минут нельзя. Это установили советские физики во главе с академиком Георгием Николаевичем Флеровым. Они несколько видоизменили условия получения 102-го элемента. Обстреляв плутониевую мишень ядрами кислорода, наши ученые доказали, что его изотопы имеют более высокое массовое число, а период их полураспада составлял около 40 секунд.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«Крестный отец» почти всех трансурановых элементов Гленн Сиборг взялся рассудить, кто тут прав. В апреле 1958 года сотрудники лаборатории имени Лоуренса в Беркли повторили под его руководством опыт шведов. И что же? Им удалось получить несколько десятков атомов 102 – го элемента, но время их жизни, как показали измерения, не превышали 3 секунд. Это ближе к правде, но тоже не соответствовало истине. Создалось весьма щекотливое положение, три эксперимента – три непохожих результат.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71438" y="0"/>
            <a:ext cx="885828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Тогда последовало соглашение: пока не будут найдены более достоверные доказательства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присваивать 102- му имя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нобелий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Лишь в марте 1963 года группа исследователей во главе с Евгением Ивановичем Донцом доказал, что советские ученые правильно определили свойства нового элемента. Не на 12 атомах, как шведы, и не на нескольких десятках, полученных американскими физиками, а более чем на 700 актах полураспада 102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 Г. Н. Флеров и Е. Донец подтвердили, что в их выводах нет ошибки.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По словам Г. Н. Флерова, от нобелия осталось только обозначение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А слово это вряд ли нуждается в переводе.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Все изотопы получены по ядерным реакциям с тяжелыми ионами: 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238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22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Ne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5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255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102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МН\Рабочий стол\сканер\Chem103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500042"/>
            <a:ext cx="1771650" cy="1971675"/>
          </a:xfrm>
          <a:prstGeom prst="rect">
            <a:avLst/>
          </a:prstGeom>
          <a:noFill/>
        </p:spPr>
      </p:pic>
      <p:pic>
        <p:nvPicPr>
          <p:cNvPr id="1026" name="Picture 2" descr="C:\Documents and Settings\МН\Рабочий стол\сканер4\лоуренс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3222194" cy="4572032"/>
          </a:xfrm>
          <a:prstGeom prst="rect">
            <a:avLst/>
          </a:prstGeom>
          <a:noFill/>
        </p:spPr>
      </p:pic>
      <p:pic>
        <p:nvPicPr>
          <p:cNvPr id="10242" name="Picture 2" descr="C:\Documents and Settings\МН\Рабочий стол\Мои рисунки\лоуренсий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143248"/>
            <a:ext cx="2005879" cy="1925644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1438" y="4724483"/>
            <a:ext cx="885828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Лоуренсий (№ 103)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Laurencium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честь Э. Лоуренса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1961 г.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сотрудники Калифорнийского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универси-тета под руководством А.  Гиорсо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" name="Picture 2" descr="C:\Documents and Settings\User\Рабочий стол\псм картинки\11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2857496"/>
            <a:ext cx="1428750" cy="94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878684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Достоверный синтез был осуществлен по ядерной реакции 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243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Am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0,5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255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103 в 1965 году (Г. Н. Флеров и сотрудники США).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4000496" y="6429375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2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МН\Рабочий стол\сканер2\pr_026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0653"/>
            <a:ext cx="3857652" cy="4857559"/>
          </a:xfrm>
          <a:prstGeom prst="rect">
            <a:avLst/>
          </a:prstGeom>
          <a:noFill/>
        </p:spPr>
      </p:pic>
      <p:pic>
        <p:nvPicPr>
          <p:cNvPr id="5" name="Picture 2" descr="C:\Documents and Settings\МН\Рабочий стол\сканер2\chem104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04358" y="285729"/>
            <a:ext cx="2182483" cy="2428892"/>
          </a:xfrm>
          <a:prstGeom prst="rect">
            <a:avLst/>
          </a:prstGeom>
          <a:noFill/>
        </p:spPr>
      </p:pic>
      <p:pic>
        <p:nvPicPr>
          <p:cNvPr id="6" name="Picture 3" descr="C:\Documents and Settings\МН\Рабочий стол\Мои рисунки\резерфордий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1" y="2857497"/>
            <a:ext cx="2286016" cy="2286016"/>
          </a:xfrm>
          <a:prstGeom prst="rect">
            <a:avLst/>
          </a:prstGeom>
          <a:noFill/>
        </p:spPr>
      </p:pic>
      <p:pic>
        <p:nvPicPr>
          <p:cNvPr id="7" name="Picture 2" descr="C:\Documents and Settings\User\Рабочий стол\псм картинки\11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5500702"/>
            <a:ext cx="1428750" cy="94297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5220314"/>
            <a:ext cx="6858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Резерфордий (№104)</a:t>
            </a:r>
            <a:endParaRPr lang="ru-RU" sz="3200" dirty="0" smtClean="0"/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Rutherfordium – от лат.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1964 г.  – Г. Н. Флеров и сотрудники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36637"/>
            <a:ext cx="850112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Первое сообщение о получении ядер элемента №104 было сделано в 1964 группой физиков, работавших в Дубне под руководством Г. Н. Флерова, по ядерной реакции</a:t>
            </a:r>
            <a:endParaRPr lang="ru-RU" sz="2000" dirty="0" smtClean="0"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24294Pu + 2210Ne = 259 104 + 510 </a:t>
            </a:r>
            <a:r>
              <a:rPr lang="ru-RU" sz="20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endParaRPr lang="ru-RU" sz="2000" dirty="0" smtClean="0"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химической идентификации нового элемента И. И. Зварой была предложена методика, в которой изучалась летучесть высшего хлорида этого элемента. В 1966-1969 было доказано, что высший хлорид образующегося элемента №104 летуч и по своему поведению при нагревании похож на высшие хлориды элементов группы IVB:  </a:t>
            </a:r>
            <a:r>
              <a:rPr lang="ru-RU" sz="20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циркония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гафния.</a:t>
            </a:r>
            <a:r>
              <a:rPr lang="ru-RU" sz="200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Признано, что надежные данные по химической идентификации нового элемента группой И. И. Звары, изучавшей летучесть его высших галогенидов 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тетрахлорида и тетрабромида, были получены в Дубне в 1968-1970. В 1969-1970 в Беркли (США) были получены сведения о поведении атомов элемента №104 при экстракционных процессах. Советские исследователи предложили для нового элемента название 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курчатовий 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американские 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резерфордий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000" dirty="0" smtClean="0"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1994 Международная комиссия по названиям новых элементов для элемента №104 предложила название 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дубний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которое использовалось в 1995-97. В 1997 съезд Международной организации химиков (ИЮПАК) окончательно присвоил элементу №104 название 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резерфордий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000" dirty="0" smtClean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МН\Рабочий стол\сканер2\chem106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25493" y="214290"/>
            <a:ext cx="1989911" cy="2214578"/>
          </a:xfrm>
          <a:prstGeom prst="rect">
            <a:avLst/>
          </a:prstGeom>
          <a:noFill/>
        </p:spPr>
      </p:pic>
      <p:pic>
        <p:nvPicPr>
          <p:cNvPr id="1026" name="Picture 2" descr="C:\Documents and Settings\МН\Рабочий стол\сканер4\сиборг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66"/>
            <a:ext cx="3500462" cy="4861753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928662" y="5352178"/>
            <a:ext cx="700092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Сиборгий (№106)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Siborgium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честь ученого Г. Сиборга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2" descr="C:\Documents and Settings\User\Рабочий стол\псм картинки\11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3357562"/>
            <a:ext cx="1428750" cy="94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14314" y="0"/>
            <a:ext cx="871540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Период полураспада измеряется сотнями и тысячами долей секунд.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207</a:t>
            </a:r>
            <a:r>
              <a:rPr kumimoji="0" lang="ru-RU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82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Pb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54</a:t>
            </a:r>
            <a:r>
              <a:rPr kumimoji="0" lang="ru-RU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24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Cr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259</a:t>
            </a:r>
            <a:r>
              <a:rPr kumimoji="0" lang="ru-RU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106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+ 2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Реакция была осуществлена в 1974 году.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МН\Рабочий стол\сканер2\chem107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30" y="242879"/>
            <a:ext cx="1771650" cy="1971675"/>
          </a:xfrm>
          <a:prstGeom prst="rect">
            <a:avLst/>
          </a:prstGeom>
          <a:noFill/>
        </p:spPr>
      </p:pic>
      <p:pic>
        <p:nvPicPr>
          <p:cNvPr id="1026" name="Picture 2" descr="C:\Documents and Settings\МН\Рабочий стол\сканер2\pb_057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8" y="214290"/>
            <a:ext cx="4357686" cy="5214974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4857760"/>
            <a:ext cx="907259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Борий (№ 107)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Bohrium – в честь Н. Бора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1976 г. - Г. Н. Флеров, Ю. Ц. Оганесян и сотрудники (СССР)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2" descr="C:\Documents and Settings\User\Рабочий стол\псм картинки\11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2500306"/>
            <a:ext cx="1428750" cy="94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71438" y="0"/>
            <a:ext cx="8929718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Радиоактивный искусственно полученный химический элемент с атомным номером 107, в 7 периоде периодической системы. Существуют нуклиды бория с массовыми числами 261 (период полураспада 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1/2 11,8 мкс) и 262 (период полураспада менее 1 мс). Нуклид 262Bh впервые был получен в 1981 в Дармштадте (Германия) в результате реакции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холодного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слияния ядер 209Bi и 54Cr, нуклид 261Bh синтезирован в Дармштадте в 1989. Первые опыты по получению Bh реакцией между ядрами 209Bi и 54Cr с образованием элемента 105 с массовым числом 257 или 258 выполнены в 1976 Ю. Ц. Оганесяном с сотрудниками в Дубне (СССР). В заметных количествах Bh не получен, поэтому его свойства не изучены. Назван по имени датского физика Н. Бора.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МН\Рабочий стол\сканер\chem109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25688" y="285728"/>
            <a:ext cx="2118292" cy="2357454"/>
          </a:xfrm>
          <a:prstGeom prst="rect">
            <a:avLst/>
          </a:prstGeom>
          <a:noFill/>
        </p:spPr>
      </p:pic>
      <p:pic>
        <p:nvPicPr>
          <p:cNvPr id="1026" name="Picture 2" descr="C:\Documents and Settings\МН\Рабочий стол\сканер4\мейтнер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19" y="357166"/>
            <a:ext cx="3218367" cy="4714908"/>
          </a:xfrm>
          <a:prstGeom prst="rect">
            <a:avLst/>
          </a:prstGeom>
          <a:noFill/>
        </p:spPr>
      </p:pic>
      <p:pic>
        <p:nvPicPr>
          <p:cNvPr id="2050" name="Picture 2" descr="C:\Documents and Settings\User\Рабочий стол\псм картинки\11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000372"/>
            <a:ext cx="1428750" cy="942975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42876" y="5216926"/>
            <a:ext cx="885828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Мейтнерий (№ 109)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Meitnerium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честь Лизе Мейтнер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1982 г.   - Дармштадт (Германия)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Хими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Химия</Template>
  <TotalTime>122</TotalTime>
  <Words>2038</Words>
  <Application>Microsoft Office PowerPoint</Application>
  <PresentationFormat>Экран (4:3)</PresentationFormat>
  <Paragraphs>70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Химия</vt:lpstr>
      <vt:lpstr>Элементы таблицы Менделеева</vt:lpstr>
      <vt:lpstr>Таблица и ученые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Admin</cp:lastModifiedBy>
  <cp:revision>15</cp:revision>
  <dcterms:created xsi:type="dcterms:W3CDTF">2012-03-30T13:43:54Z</dcterms:created>
  <dcterms:modified xsi:type="dcterms:W3CDTF">2012-09-12T13:03:06Z</dcterms:modified>
</cp:coreProperties>
</file>