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sldIdLst>
    <p:sldId id="293" r:id="rId2"/>
    <p:sldId id="28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1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78" r:id="rId26"/>
    <p:sldId id="279" r:id="rId27"/>
    <p:sldId id="285" r:id="rId28"/>
    <p:sldId id="286" r:id="rId29"/>
    <p:sldId id="281" r:id="rId30"/>
    <p:sldId id="282" r:id="rId31"/>
    <p:sldId id="283" r:id="rId32"/>
    <p:sldId id="290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107" d="100"/>
          <a:sy n="107" d="100"/>
        </p:scale>
        <p:origin x="-8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2E520-F576-4902-BBE2-59DE1B1D7036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C9F275-49FB-4992-8F75-E675F154D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2C2C8C-0C7F-4205-ABB4-E1C25E014775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D9A5A4-5C4C-460B-A1F9-CDB5050BC2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F5A7D6-E02E-4024-A362-4AAE7AB5D656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D5316-1D86-4CE9-87EF-DF26227ED5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C79359-99EF-457A-B9DA-E84A5C7E21C8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F63A0E-543C-4CC1-9810-2F8EC42B1EC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3BFE19-D898-4B5B-A385-6BEF4AD5657C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9EA59945-D79D-4238-B8A9-1708E0155D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65B9BC-EA76-4594-B1B6-37F68FCF1D4C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C28D0C-A40C-4790-8DA9-941C765751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5AA6DA-8B6F-437C-981C-D6AE7DA5820E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A660B-12EE-475C-817B-CA22CC381D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A009C2-A902-4693-AD68-86860C8A5EF6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E506C-E384-4534-9B6C-64B90AC384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E01C4A-D867-433F-925E-3790FEF4BD1A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17ACD6-1299-4A39-B300-90E285EF0F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F73AAF-09F3-4733-8F7C-ED533879A2CB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8BFFC4-6D2A-4ECF-B871-B196AAAA27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65E6D8-183A-408D-AE2A-9B8AEF1710C4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870CF-6BC5-46EE-9B82-84D9FFE1C7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895A4E20-B676-41A1-B3A8-83C5675B7CF1}" type="datetimeFigureOut">
              <a:rPr lang="ru-RU" smtClean="0"/>
              <a:pPr>
                <a:defRPr/>
              </a:pPr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99CD5BAE-1568-4EE9-9BD1-29563B6EA0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6;&#1083;&#1103;%20&#1088;&#1072;&#1079;&#1084;&#1077;&#1097;&#1077;&#1085;&#1080;&#1103;\&#1069;.&#1043;&#1088;&#1080;&#1075;%20&#1042;%20&#1087;&#1077;&#1097;&#1077;&#1088;&#1077;%20&#1075;&#1086;&#1088;&#1085;&#1086;&#1075;&#1086;%20&#1082;&#1086;&#1088;&#1086;&#1083;&#1103;\pgvpgk.mp3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6;&#1083;&#1103;%20&#1088;&#1072;&#1079;&#1084;&#1077;&#1097;&#1077;&#1085;&#1080;&#1103;\&#1069;.&#1043;&#1088;&#1080;&#1075;%20&#1042;%20&#1087;&#1077;&#1097;&#1077;&#1088;&#1077;%20&#1075;&#1086;&#1088;&#1085;&#1086;&#1075;&#1086;%20&#1082;&#1086;&#1088;&#1086;&#1083;&#1103;\utro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elomans.ru/" TargetMode="External"/><Relationship Id="rId5" Type="http://schemas.openxmlformats.org/officeDocument/2006/relationships/hyperlink" Target="http://classic.chubrik.ru/" TargetMode="External"/><Relationship Id="rId4" Type="http://schemas.openxmlformats.org/officeDocument/2006/relationships/hyperlink" Target="http://shkola7gnomov.ru/schoo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15300" cy="58918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100" dirty="0" smtClean="0"/>
              <a:t>ЗМОУ «Средняя общеобразовательная школа №4»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err="1" smtClean="0"/>
              <a:t>Мультимедийное</a:t>
            </a:r>
            <a:r>
              <a:rPr lang="ru-RU" sz="3100" dirty="0" smtClean="0"/>
              <a:t> пособие для 2 класса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63" y="2500313"/>
            <a:ext cx="6215062" cy="1643062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6000" dirty="0" smtClean="0"/>
              <a:t>Э.Григ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6000" dirty="0" smtClean="0"/>
              <a:t>«В пещере горного короля»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1200" dirty="0" smtClean="0"/>
              <a:t>выполнено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1200" dirty="0" smtClean="0"/>
              <a:t>учителем музыки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1200" dirty="0" smtClean="0"/>
              <a:t>Горожанцевой Еленой Павловной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12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1200" dirty="0" smtClean="0"/>
              <a:t>   г.Заречный  Свердловской области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28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Г.Заречный Свердловской области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5124" name="Picture 2" descr="C:\Documents and Settings\Admin\Рабочий стол\григ\319854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420888"/>
            <a:ext cx="2526362" cy="359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В пещере горного короля</a:t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6000750" y="1920875"/>
            <a:ext cx="3143250" cy="4433888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Гномы</a:t>
            </a:r>
          </a:p>
          <a:p>
            <a:pPr algn="ctr" eaLnBrk="1" hangingPunct="1"/>
            <a:r>
              <a:rPr lang="ru-RU" sz="3600" smtClean="0"/>
              <a:t>Кобольды</a:t>
            </a:r>
          </a:p>
          <a:p>
            <a:pPr algn="ctr" eaLnBrk="1" hangingPunct="1"/>
            <a:r>
              <a:rPr lang="ru-RU" sz="3600" smtClean="0"/>
              <a:t>Тролли</a:t>
            </a:r>
          </a:p>
          <a:p>
            <a:pPr algn="ctr" eaLnBrk="1" hangingPunct="1"/>
            <a:r>
              <a:rPr lang="ru-RU" sz="3600" smtClean="0"/>
              <a:t>Эльфы</a:t>
            </a:r>
          </a:p>
          <a:p>
            <a:pPr eaLnBrk="1" hangingPunct="1"/>
            <a:endParaRPr lang="ru-RU" smtClean="0"/>
          </a:p>
        </p:txBody>
      </p:sp>
      <p:sp>
        <p:nvSpPr>
          <p:cNvPr id="14340" name="Содержимое 3"/>
          <p:cNvSpPr>
            <a:spLocks noGrp="1"/>
          </p:cNvSpPr>
          <p:nvPr>
            <p:ph sz="half" idx="2"/>
          </p:nvPr>
        </p:nvSpPr>
        <p:spPr>
          <a:xfrm>
            <a:off x="142875" y="1714500"/>
            <a:ext cx="6000750" cy="4435475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Верил я, сходя впервые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/>
              <a:t>В недра мрачные земные: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/>
              <a:t>Духи тьмы там, в глубине,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smtClean="0"/>
              <a:t>Тайну тайн откроют мне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3600" smtClean="0"/>
              <a:t>Г.Ибсен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2" descr="C:\Documents and Settings\Admin\Рабочий стол\григ\2845336_large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28600"/>
            <a:ext cx="9144000" cy="7356475"/>
          </a:xfrm>
        </p:spPr>
      </p:pic>
      <p:pic>
        <p:nvPicPr>
          <p:cNvPr id="4" name="pgvpg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4813"/>
            <a:ext cx="809625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2" descr="C:\Documents and Settings\Admin\Рабочий стол\григ\lrg_133306_sorek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92125" y="0"/>
            <a:ext cx="963612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григ\post-54418-12635478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0250" y="0"/>
            <a:ext cx="476885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григ\th_67864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9700" y="0"/>
            <a:ext cx="55260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григ\0_5ec0_befa152d_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598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григ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григ\27535227_pyat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13" y="0"/>
            <a:ext cx="109696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Рабочий стол\григ\5805007547bf55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григ\art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-58738"/>
            <a:ext cx="5949950" cy="691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000" smtClean="0"/>
              <a:t>Эдвард Григ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285750" y="2143125"/>
            <a:ext cx="4143375" cy="4357688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4000" smtClean="0"/>
              <a:t>Норвегия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smtClean="0"/>
              <a:t>Музыка к драме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smtClean="0"/>
              <a:t>Г.Ибсена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smtClean="0"/>
              <a:t>«Пер Гюнт»</a:t>
            </a:r>
          </a:p>
        </p:txBody>
      </p:sp>
      <p:pic>
        <p:nvPicPr>
          <p:cNvPr id="6148" name="Picture 2" descr="C:\Documents and Settings\Admin\Рабочий стол\григ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857375"/>
            <a:ext cx="3403600" cy="4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ut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052513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григ\gnomy.i.gornyj.korol.avi.imag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538"/>
            <a:ext cx="9144000" cy="733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Рабочий стол\григ\kobo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2125"/>
            <a:ext cx="10001250" cy="857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григ\LOTR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900" y="0"/>
            <a:ext cx="9740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григ\lrg_133306_sorek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600" y="0"/>
            <a:ext cx="10112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Рабочий стол\григ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-457200"/>
            <a:ext cx="9429750" cy="754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Admin\Рабочий стол\григ\gnomy.i.gornyj.korol.avi.imag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538"/>
            <a:ext cx="9144000" cy="733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dmin\Рабочий стол\григ\gnomy.i.gornyj.korol.avi.imag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538"/>
            <a:ext cx="9144000" cy="733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\Рабочий стол\григ\12316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44000" cy="690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Рабочий стол\григ\2556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962025"/>
            <a:ext cx="4338637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Рабочий стол\григ\0_18d8a_b70cca17_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4675" y="0"/>
            <a:ext cx="10293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Picture 2" descr="C:\Documents and Settings\Admin\Рабочий стол\григ\grieg_large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3663"/>
            <a:ext cx="9144000" cy="7443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григ\1551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723438" cy="728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Рабочий стол\григ\16685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225" y="566738"/>
            <a:ext cx="7864475" cy="1646237"/>
          </a:xfrm>
        </p:spPr>
      </p:pic>
      <p:sp>
        <p:nvSpPr>
          <p:cNvPr id="3686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71750"/>
            <a:ext cx="7854950" cy="2409825"/>
          </a:xfrm>
        </p:spPr>
        <p:txBody>
          <a:bodyPr/>
          <a:lstStyle/>
          <a:p>
            <a:pPr marR="0" algn="l" eaLnBrk="1" hangingPunct="1"/>
            <a:r>
              <a:rPr lang="ru-RU" sz="3200" smtClean="0">
                <a:solidFill>
                  <a:srgbClr val="0076A3"/>
                </a:solidFill>
                <a:latin typeface="Calibri" pitchFamily="34" charset="0"/>
                <a:hlinkClick r:id="rId3"/>
              </a:rPr>
              <a:t>1.</a:t>
            </a:r>
            <a:r>
              <a:rPr lang="en-US" sz="3200" smtClean="0">
                <a:solidFill>
                  <a:srgbClr val="0076A3"/>
                </a:solidFill>
                <a:latin typeface="Calibri" pitchFamily="34" charset="0"/>
                <a:hlinkClick r:id="rId3"/>
              </a:rPr>
              <a:t>http://ru.wikipedia.org</a:t>
            </a:r>
            <a:endParaRPr lang="ru-RU" sz="3200" smtClean="0">
              <a:solidFill>
                <a:srgbClr val="0076A3"/>
              </a:solidFill>
              <a:latin typeface="Calibri" pitchFamily="34" charset="0"/>
            </a:endParaRPr>
          </a:p>
          <a:p>
            <a:pPr marR="0" algn="l" eaLnBrk="1" hangingPunct="1"/>
            <a:r>
              <a:rPr lang="ru-RU" sz="3200" smtClean="0">
                <a:solidFill>
                  <a:srgbClr val="0076A3"/>
                </a:solidFill>
                <a:latin typeface="Calibri" pitchFamily="34" charset="0"/>
                <a:hlinkClick r:id="rId4"/>
              </a:rPr>
              <a:t>2.</a:t>
            </a:r>
            <a:r>
              <a:rPr lang="en-US" sz="3200" smtClean="0">
                <a:solidFill>
                  <a:srgbClr val="0076A3"/>
                </a:solidFill>
                <a:latin typeface="Calibri" pitchFamily="34" charset="0"/>
                <a:hlinkClick r:id="rId4"/>
              </a:rPr>
              <a:t>http://shkola7gnomov.ru/school</a:t>
            </a:r>
            <a:endParaRPr lang="ru-RU" sz="3200" smtClean="0">
              <a:solidFill>
                <a:srgbClr val="0076A3"/>
              </a:solidFill>
              <a:latin typeface="Calibri" pitchFamily="34" charset="0"/>
            </a:endParaRPr>
          </a:p>
          <a:p>
            <a:pPr marR="0" algn="l" eaLnBrk="1" hangingPunct="1"/>
            <a:r>
              <a:rPr lang="ru-RU" sz="3200" smtClean="0">
                <a:solidFill>
                  <a:srgbClr val="FFFF00"/>
                </a:solidFill>
                <a:latin typeface="Calibri" pitchFamily="34" charset="0"/>
              </a:rPr>
              <a:t>3.</a:t>
            </a:r>
            <a:r>
              <a:rPr lang="en-US" sz="3200" smtClean="0">
                <a:solidFill>
                  <a:srgbClr val="0076A3"/>
                </a:solidFill>
                <a:latin typeface="Calibri" pitchFamily="34" charset="0"/>
                <a:hlinkClick r:id="rId5"/>
              </a:rPr>
              <a:t>http://classic.chubrik.ru</a:t>
            </a:r>
            <a:endParaRPr lang="ru-RU" sz="3200" smtClean="0">
              <a:solidFill>
                <a:srgbClr val="0076A3"/>
              </a:solidFill>
              <a:latin typeface="Calibri" pitchFamily="34" charset="0"/>
            </a:endParaRPr>
          </a:p>
          <a:p>
            <a:pPr marR="0" algn="l" eaLnBrk="1" hangingPunct="1"/>
            <a:r>
              <a:rPr lang="ru-RU" sz="3200" smtClean="0">
                <a:solidFill>
                  <a:srgbClr val="FFFF00"/>
                </a:solidFill>
                <a:latin typeface="Calibri" pitchFamily="34" charset="0"/>
              </a:rPr>
              <a:t>4.</a:t>
            </a:r>
            <a:r>
              <a:rPr lang="en-US" sz="3200" smtClean="0">
                <a:solidFill>
                  <a:srgbClr val="0076A3"/>
                </a:solidFill>
                <a:latin typeface="Calibri" pitchFamily="34" charset="0"/>
                <a:hlinkClick r:id="rId6"/>
              </a:rPr>
              <a:t>http://www.melomans.ru</a:t>
            </a: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Picture 2" descr="C:\Documents and Settings\Admin\Рабочий стол\григ\gri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485775"/>
            <a:ext cx="9144000" cy="7872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9" name="Picture 2" descr="C:\Documents and Settings\Admin\Рабочий стол\григ\20100303010609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47675" y="0"/>
            <a:ext cx="9591675" cy="6926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2" descr="C:\Documents and Settings\Admin\Рабочий стол\григ\a-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григ\16-12255377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4500" y="0"/>
            <a:ext cx="5103813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григ\15-12255377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4500" y="52388"/>
            <a:ext cx="5103813" cy="6805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2" descr="C:\Documents and Settings\Admin\Рабочий стол\григ\0_4170_23ef7dcf_XL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64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71</TotalTime>
  <Words>73</Words>
  <Application>Microsoft Office PowerPoint</Application>
  <PresentationFormat>Экран (4:3)</PresentationFormat>
  <Paragraphs>65</Paragraphs>
  <Slides>32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    ЗМОУ «Средняя общеобразовательная школа №4» Мультимедийное пособие для 2 класса</vt:lpstr>
      <vt:lpstr>Эдвард Григ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В пещере горного короля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</cp:revision>
  <dcterms:modified xsi:type="dcterms:W3CDTF">2013-01-31T16:29:32Z</dcterms:modified>
</cp:coreProperties>
</file>