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9" r:id="rId3"/>
    <p:sldId id="257" r:id="rId4"/>
    <p:sldId id="262" r:id="rId5"/>
    <p:sldId id="258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13C422-FA8B-4935-B6C5-EFF4AAA0EB8D}" type="datetimeFigureOut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34FC2C-30F0-45AD-BA08-6CC3200A32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44F4F3-34BD-4722-9828-5677C3909098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FE8D7B7-D992-4E5B-9959-5D8C83E7E46E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8C00E2-A134-4EA6-90F4-CD98B43F91E8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FD814-4444-4405-948B-AF92B273106A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EC3BEF-DD03-45EC-81FA-220BFC02195C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CE986E8-1AD2-4483-9F86-88739E6E666F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12CC41-1B37-4D14-845F-C084D2BB9F90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9EC494-455B-41B0-ABDA-0DC5FE491C31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D09100-53BB-498F-985C-91CBA98CFBC1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CFFB7-FBB2-4CE4-92A4-41D910D182CD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25B931E9-91D7-489E-A0B5-11AC2FBB0356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8B0C57A-5E88-4882-82CF-9FCAB35B2ADF}" type="datetime1">
              <a:rPr lang="ru-RU" smtClean="0"/>
              <a:pPr/>
              <a:t>23.07.2011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D16B182-E243-43C5-A72F-A7BC99C5FEC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ДЕЛУ время – потехе час.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урок обществознания в 6 классе.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pic>
        <p:nvPicPr>
          <p:cNvPr id="5" name="Рисунок 4" descr="Рисунок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358792"/>
            <a:ext cx="6643734" cy="38384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свободное время.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pic>
        <p:nvPicPr>
          <p:cNvPr id="5" name="Рисунок 4" descr="wap_siza_ru0033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223597">
            <a:off x="840604" y="1386118"/>
            <a:ext cx="2286000" cy="3311100"/>
          </a:xfrm>
          <a:prstGeom prst="ellipse">
            <a:avLst/>
          </a:prstGeom>
        </p:spPr>
      </p:pic>
      <p:pic>
        <p:nvPicPr>
          <p:cNvPr id="6" name="Рисунок 5" descr="1238260601_832077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4288">
            <a:off x="6000760" y="1285860"/>
            <a:ext cx="2232278" cy="3358914"/>
          </a:xfrm>
          <a:prstGeom prst="ellipse">
            <a:avLst/>
          </a:prstGeom>
        </p:spPr>
      </p:pic>
      <p:pic>
        <p:nvPicPr>
          <p:cNvPr id="8" name="Рисунок 7" descr="1238260554_1237570636_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572008"/>
            <a:ext cx="3357586" cy="1928826"/>
          </a:xfrm>
          <a:prstGeom prst="ellipse">
            <a:avLst/>
          </a:prstGeom>
        </p:spPr>
      </p:pic>
      <p:pic>
        <p:nvPicPr>
          <p:cNvPr id="9" name="Рисунок 8" descr="КИС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472" y="4643446"/>
            <a:ext cx="3476648" cy="1792617"/>
          </a:xfrm>
          <a:prstGeom prst="ellipse">
            <a:avLst/>
          </a:prstGeom>
        </p:spPr>
      </p:pic>
      <p:pic>
        <p:nvPicPr>
          <p:cNvPr id="10" name="Рисунок 9" descr="____кис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7480" y="1785926"/>
            <a:ext cx="2414652" cy="314327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00364" y="1428736"/>
            <a:ext cx="33575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Какой котёнок не даром тратит  своё время?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772400" cy="914400"/>
          </a:xfrm>
        </p:spPr>
        <p:txBody>
          <a:bodyPr/>
          <a:lstStyle/>
          <a:p>
            <a:r>
              <a:rPr lang="ru-RU" b="1" dirty="0" smtClean="0"/>
              <a:t>Свободное время и спорт.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pic>
        <p:nvPicPr>
          <p:cNvPr id="1026" name="Picture 2" descr="C:\Documents and Settings\Администратор\Рабочий стол\Мои рисунки\На верёвке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786190"/>
            <a:ext cx="1371600" cy="1933575"/>
          </a:xfrm>
          <a:prstGeom prst="rect">
            <a:avLst/>
          </a:prstGeom>
          <a:noFill/>
        </p:spPr>
      </p:pic>
      <p:pic>
        <p:nvPicPr>
          <p:cNvPr id="10" name="Рисунок 9" descr="0004476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100799">
            <a:off x="5923064" y="3522249"/>
            <a:ext cx="2154164" cy="2866173"/>
          </a:xfrm>
          <a:prstGeom prst="rect">
            <a:avLst/>
          </a:prstGeom>
        </p:spPr>
      </p:pic>
      <p:pic>
        <p:nvPicPr>
          <p:cNvPr id="11" name="Рисунок 10" descr="0004496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30143">
            <a:off x="702932" y="3786761"/>
            <a:ext cx="3001992" cy="22250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57224" y="1428736"/>
            <a:ext cx="70009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Кто из вас делает по утрам зарядку?</a:t>
            </a:r>
          </a:p>
          <a:p>
            <a:r>
              <a:rPr lang="ru-RU" sz="2400" dirty="0" smtClean="0"/>
              <a:t>А кто регулярно занимается спортом или хореографией?</a:t>
            </a:r>
          </a:p>
          <a:p>
            <a:r>
              <a:rPr lang="ru-RU" sz="2400" dirty="0" smtClean="0"/>
              <a:t>Кто может похвастаться своими успехами в спорте  или другом занятии 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CC"/>
                </a:solidFill>
              </a:rPr>
              <a:t>           Физминутка</a:t>
            </a:r>
            <a:endParaRPr lang="ru-RU" dirty="0">
              <a:solidFill>
                <a:srgbClr val="FFFFCC"/>
              </a:solidFill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676400"/>
            <a:ext cx="4572000" cy="4530725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>
                <a:solidFill>
                  <a:srgbClr val="CCFFFF"/>
                </a:solidFill>
              </a:rPr>
              <a:t>Чтобы </a:t>
            </a:r>
            <a:r>
              <a:rPr lang="ru-RU" sz="2000" dirty="0">
                <a:solidFill>
                  <a:srgbClr val="CCFFFF"/>
                </a:solidFill>
              </a:rPr>
              <a:t>сильным стать и ловким,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Приступаем к тренировке.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Носом вдох, а выдох  ртом.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Дышим глубже, а потом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Шаг на месте, не спеша.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Как погода хороша!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Не боимся мы пороши,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Ловим снег – хлопок в ладоши.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Руки в стороны, по швам.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Хватит снега нам и вам.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Мы теперь метатели,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Бьем по неприятелю.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Размахнись рукой – бросок!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>
                <a:solidFill>
                  <a:srgbClr val="CCFFFF"/>
                </a:solidFill>
              </a:rPr>
              <a:t>Прямо в цель летит снежок.</a:t>
            </a:r>
          </a:p>
        </p:txBody>
      </p:sp>
      <p:pic>
        <p:nvPicPr>
          <p:cNvPr id="17412" name="Picture 4" descr="тигра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-285776"/>
            <a:ext cx="2971800" cy="3429024"/>
          </a:xfrm>
          <a:prstGeom prst="rect">
            <a:avLst/>
          </a:prstGeom>
          <a:noFill/>
        </p:spPr>
      </p:pic>
      <p:pic>
        <p:nvPicPr>
          <p:cNvPr id="17413" name="Picture 5" descr="IMAGE00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7065" y="428604"/>
            <a:ext cx="1735017" cy="117475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7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74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74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Свободное время и телевизор.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приносит человеку телевизор : пользу или вред?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sp>
        <p:nvSpPr>
          <p:cNvPr id="6" name="Багетная рамка 5"/>
          <p:cNvSpPr/>
          <p:nvPr/>
        </p:nvSpPr>
        <p:spPr>
          <a:xfrm>
            <a:off x="2786050" y="2786058"/>
            <a:ext cx="3357586" cy="285752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wapos_ru_1_125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116" y="3286124"/>
            <a:ext cx="2286016" cy="2000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Арка 7"/>
          <p:cNvSpPr/>
          <p:nvPr/>
        </p:nvSpPr>
        <p:spPr>
          <a:xfrm>
            <a:off x="3357554" y="5643578"/>
            <a:ext cx="2071702" cy="857256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Своими руками.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pic>
        <p:nvPicPr>
          <p:cNvPr id="5" name="Содержимое 4" descr="wapos_ru_1_1241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72198" y="3357562"/>
            <a:ext cx="2251082" cy="2251082"/>
          </a:xfrm>
          <a:prstGeom prst="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8" name="Рисунок 7" descr="красивый тор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928802"/>
            <a:ext cx="2148855" cy="2857520"/>
          </a:xfrm>
          <a:prstGeom prst="rect">
            <a:avLst/>
          </a:prstGeom>
          <a:ln>
            <a:solidFill>
              <a:srgbClr val="333399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857224" y="1214422"/>
            <a:ext cx="328614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Каждый человек может сделать что-то самостоятельно…</a:t>
            </a:r>
          </a:p>
          <a:p>
            <a:r>
              <a:rPr lang="ru-RU" sz="2000" b="1" dirty="0" smtClean="0"/>
              <a:t>Кто-то увлекается кулинарией и может выпечь  прекраснейший торт, настоящее произведение искусства. Другой увлекается бисероплетением  или изделием ювелирных украшений… </a:t>
            </a:r>
          </a:p>
          <a:p>
            <a:r>
              <a:rPr lang="ru-RU" sz="2000" b="1" dirty="0" smtClean="0"/>
              <a:t>А что можешь сделать ты?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Что такое хобби.</a:t>
            </a:r>
            <a:endParaRPr lang="ru-RU" b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подготовила Спиридонова Н.Н., учитель МОУ "СОШ №4"</a:t>
            </a:r>
            <a:endParaRPr lang="ru-RU" dirty="0"/>
          </a:p>
        </p:txBody>
      </p:sp>
      <p:pic>
        <p:nvPicPr>
          <p:cNvPr id="6" name="Рисунок 5" descr="000468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2857496"/>
            <a:ext cx="2786052" cy="2228842"/>
          </a:xfrm>
          <a:prstGeom prst="rect">
            <a:avLst/>
          </a:prstGeom>
        </p:spPr>
      </p:pic>
      <p:pic>
        <p:nvPicPr>
          <p:cNvPr id="11" name="Содержимое 4" descr="000447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86380" y="714356"/>
            <a:ext cx="2800348" cy="2240278"/>
          </a:xfrm>
        </p:spPr>
      </p:pic>
      <p:sp>
        <p:nvSpPr>
          <p:cNvPr id="12" name="TextBox 11"/>
          <p:cNvSpPr txBox="1"/>
          <p:nvPr/>
        </p:nvSpPr>
        <p:spPr>
          <a:xfrm>
            <a:off x="1071538" y="1500174"/>
            <a:ext cx="371477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Ознакомьтесь с содержанием рубрики «Жил на свете человек», посвященной  деятельности ученого-химика и композитора А.П.Бородина.</a:t>
            </a:r>
          </a:p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Какой вывод  о  хобби в жизни человека и общества мы можем сделать?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927" y="221119"/>
            <a:ext cx="7772400" cy="914400"/>
          </a:xfrm>
        </p:spPr>
        <p:txBody>
          <a:bodyPr/>
          <a:lstStyle/>
          <a:p>
            <a:r>
              <a:rPr lang="ru-RU" sz="4800" b="1" dirty="0" smtClean="0"/>
              <a:t>Хобби известных людей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129590" cy="492919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Великий поэт А.С.Пушкин  </a:t>
            </a:r>
            <a:r>
              <a:rPr lang="ru-RU" dirty="0" smtClean="0"/>
              <a:t>серьезно увлекался историей, это помогло ему описать историю пугачевского бунта. Он увлекался спортом, входил в десятку лучших наездников Петербурга, был прекрасным стрелком, профессионально рисовал, отлично танцевал.</a:t>
            </a:r>
          </a:p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Н.В.Склифосовский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– известный </a:t>
            </a:r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хирург </a:t>
            </a:r>
            <a:r>
              <a:rPr lang="ru-RU" dirty="0" smtClean="0"/>
              <a:t>был известен как садовод-селекционер, а ещё он прекрасно играл на скрипке и виолончели и даже пробовал сочинять музыку.</a:t>
            </a:r>
          </a:p>
          <a:p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Русский путешественник П.П. Семёнов-Тян-Шанский </a:t>
            </a:r>
            <a:r>
              <a:rPr lang="ru-RU" dirty="0" smtClean="0"/>
              <a:t>был прекрасным художником и коллекционером. Его коллекция насчитывает 700 картин и 3500 гравюр.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подготовила Спиридонова Н.Н., учитель МОУ "СОШ №4"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86</TotalTime>
  <Words>384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  ДЕЛУ время – потехе час.</vt:lpstr>
      <vt:lpstr>Что такое свободное время.</vt:lpstr>
      <vt:lpstr>Свободное время и спорт.</vt:lpstr>
      <vt:lpstr>           Физминутка</vt:lpstr>
      <vt:lpstr>Свободное время и телевизор.</vt:lpstr>
      <vt:lpstr>Своими руками.</vt:lpstr>
      <vt:lpstr>Что такое хобби.</vt:lpstr>
      <vt:lpstr>Хобби известных людей.</vt:lpstr>
    </vt:vector>
  </TitlesOfParts>
  <Company>СШ 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ДЕЛУ время – потехе час.</dc:title>
  <dc:creator>Спиридонова Наталья Николаевна</dc:creator>
  <cp:lastModifiedBy>Спиридонова Наталья Николаевна</cp:lastModifiedBy>
  <cp:revision>11</cp:revision>
  <dcterms:created xsi:type="dcterms:W3CDTF">2011-07-20T09:30:02Z</dcterms:created>
  <dcterms:modified xsi:type="dcterms:W3CDTF">2011-07-23T18:11:40Z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858791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