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8" r:id="rId9"/>
    <p:sldId id="264" r:id="rId10"/>
    <p:sldId id="265" r:id="rId11"/>
    <p:sldId id="266" r:id="rId12"/>
    <p:sldId id="267" r:id="rId13"/>
    <p:sldId id="25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A93BC-0ED3-441E-8222-EB1DC8ACA02D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C7AFA-86FF-42AA-B9C6-68BB7A531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81478-1D7E-48C3-A404-74A832B5FE30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7115-7CEE-44D2-ADFA-97F992CC9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2E63F-C3F3-455D-8B99-9A41A56E7215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95C08-85C1-4CB4-8522-9B2B0131D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EA780-6C5A-4B75-AFC8-D35CBFAD8A7F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D435C-6754-48CF-9107-3079D67CF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95126-B54F-4487-8EBC-6881CBC90233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5FAA8-B42C-4642-A62B-9A9A8F90C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EBE70-BE02-475F-8345-C580B511C8CF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B76D5-7162-4059-8313-A3F8FBC1E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5D738-831B-455C-918D-165AF2154626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740BB-B521-4762-A5DF-2904C173A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5F5A1-32CE-450E-9A58-0B62438C2702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6029C-A540-4EBF-925A-2EC6B6BED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4603-EC95-488D-83EB-D762EEB36B04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AAB8B-5DFA-46C3-8C6C-3F9E31C22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823B4-7896-4CFD-8600-A7E6D0FF71CA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6B8F7-77E9-4514-9545-DA44EA892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B0DC-8AD9-46B9-AF04-11BC2B27AAA8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2CB14-6ABB-4AAF-8DE7-6A55BF3DD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124F3D-DD9E-45D7-B57D-28A10AD48D1E}" type="datetimeFigureOut">
              <a:rPr lang="ru-RU"/>
              <a:pPr>
                <a:defRPr/>
              </a:pPr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136433-D110-4E78-879F-6DCA53AAC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stavok.ru/wallpapers/3209/8.html" TargetMode="External"/><Relationship Id="rId2" Type="http://schemas.openxmlformats.org/officeDocument/2006/relationships/hyperlink" Target="http://vache-zdorovie.ru/ove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071563" y="928688"/>
            <a:ext cx="7215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FFC000"/>
                </a:solidFill>
                <a:latin typeface="Century Gothic" pitchFamily="34" charset="0"/>
              </a:rPr>
              <a:t>Что такое поле?</a:t>
            </a: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5572125" y="5000625"/>
            <a:ext cx="33575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Выполнила Собенина Н.А.</a:t>
            </a:r>
          </a:p>
          <a:p>
            <a:r>
              <a:rPr lang="ru-RU"/>
              <a:t>Учитель начальных классов</a:t>
            </a:r>
          </a:p>
          <a:p>
            <a:r>
              <a:rPr lang="ru-RU"/>
              <a:t>МКОУ СОШ № 19</a:t>
            </a:r>
          </a:p>
          <a:p>
            <a:r>
              <a:rPr lang="ru-RU"/>
              <a:t>г. Верхняя Тура</a:t>
            </a:r>
          </a:p>
          <a:p>
            <a:r>
              <a:rPr lang="ru-RU"/>
              <a:t>2011 г.</a:t>
            </a:r>
          </a:p>
        </p:txBody>
      </p:sp>
      <p:sp>
        <p:nvSpPr>
          <p:cNvPr id="7" name="Багетная рамка 6"/>
          <p:cNvSpPr/>
          <p:nvPr/>
        </p:nvSpPr>
        <p:spPr>
          <a:xfrm>
            <a:off x="3857620" y="6500834"/>
            <a:ext cx="2214578" cy="357166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3" y="0"/>
            <a:ext cx="9083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25" y="5857875"/>
            <a:ext cx="4414838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Солнышко встаёт.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,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88" y="5286375"/>
            <a:ext cx="4857750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Знает только птица,</a:t>
            </a:r>
            <a:br>
              <a:rPr lang="ru-RU" sz="3600" dirty="0">
                <a:latin typeface="Century Gothic" pitchFamily="34" charset="0"/>
              </a:rPr>
            </a:br>
            <a:r>
              <a:rPr lang="ru-RU" sz="3600" dirty="0">
                <a:latin typeface="Century Gothic" pitchFamily="34" charset="0"/>
              </a:rPr>
              <a:t>Где его граница.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71750" y="5429250"/>
            <a:ext cx="4572000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Ну а ты пойдёшь -</a:t>
            </a:r>
            <a:br>
              <a:rPr lang="ru-RU" sz="3600" dirty="0">
                <a:latin typeface="Century Gothic" pitchFamily="34" charset="0"/>
              </a:rPr>
            </a:br>
            <a:r>
              <a:rPr lang="ru-RU" sz="3600" dirty="0">
                <a:latin typeface="Century Gothic" pitchFamily="34" charset="0"/>
              </a:rPr>
              <a:t>Края не найдёшь.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Что такое поле?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Что такое поле?</a:t>
            </a:r>
            <a:r>
              <a:rPr lang="en-US" dirty="0" smtClean="0"/>
              <a:t> http://www.e-desktop.ru/download/8711/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Для коней раздолье,</a:t>
            </a:r>
            <a:r>
              <a:rPr lang="en-US" dirty="0" smtClean="0"/>
              <a:t> http://minnow.ru/forum/viewtopic.php?id=118&amp;p=22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Пашни полоса,</a:t>
            </a:r>
            <a:r>
              <a:rPr lang="en-US" dirty="0" smtClean="0"/>
              <a:t> http://photo.i.ua/channel/591/8040379/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Метёлочки овса.</a:t>
            </a:r>
            <a:r>
              <a:rPr lang="en-US" dirty="0" smtClean="0">
                <a:hlinkClick r:id="rId2"/>
              </a:rPr>
              <a:t> http://vache-zdorovie.ru/oves/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поле колосится</a:t>
            </a:r>
            <a:br>
              <a:rPr lang="ru-RU" dirty="0" smtClean="0"/>
            </a:br>
            <a:r>
              <a:rPr lang="ru-RU" dirty="0" smtClean="0"/>
              <a:t>Спелая пшеница  </a:t>
            </a:r>
            <a:r>
              <a:rPr lang="en-US" dirty="0" smtClean="0"/>
              <a:t>http://zauralye72.ru/photo/1-0-5-3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рожь,</a:t>
            </a:r>
            <a:r>
              <a:rPr lang="en-US" dirty="0" smtClean="0">
                <a:hlinkClick r:id="rId3"/>
              </a:rPr>
              <a:t> http://www.zastavok.ru/wallpapers/3209/8.html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Колючая, как ёж.</a:t>
            </a:r>
            <a:br>
              <a:rPr lang="ru-RU" dirty="0" smtClean="0"/>
            </a:br>
            <a:r>
              <a:rPr lang="ru-RU" dirty="0" smtClean="0"/>
              <a:t>В поле ветер свищет,</a:t>
            </a:r>
            <a:r>
              <a:rPr lang="en-US" dirty="0" smtClean="0"/>
              <a:t> http://www.interfotki.ru/comment/last/user/144771/page/14/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Мышка зёрна ищет,</a:t>
            </a:r>
            <a:br>
              <a:rPr lang="ru-RU" dirty="0" smtClean="0"/>
            </a:br>
            <a:r>
              <a:rPr lang="ru-RU" dirty="0" smtClean="0"/>
              <a:t>Ящерка снуёт,</a:t>
            </a:r>
            <a:r>
              <a:rPr lang="en-US" dirty="0" smtClean="0"/>
              <a:t> http://photo-lisa.livejournal.com/6239.html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Солнышко встаёт.</a:t>
            </a:r>
            <a:r>
              <a:rPr lang="en-US" dirty="0" smtClean="0"/>
              <a:t> http://khasan-district.narod.ru/photo/sunset/9.htm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Знает только птица,</a:t>
            </a:r>
            <a:br>
              <a:rPr lang="ru-RU" dirty="0" smtClean="0"/>
            </a:br>
            <a:r>
              <a:rPr lang="ru-RU" dirty="0" smtClean="0"/>
              <a:t>Где его граница,</a:t>
            </a:r>
            <a:r>
              <a:rPr lang="en-US" dirty="0" smtClean="0"/>
              <a:t> http://www.photosight.ru/photos/2191433/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Ну а ты пойдёшь -</a:t>
            </a:r>
            <a:br>
              <a:rPr lang="ru-RU" dirty="0" smtClean="0"/>
            </a:br>
            <a:r>
              <a:rPr lang="ru-RU" dirty="0" smtClean="0"/>
              <a:t>Края не найдёшь. </a:t>
            </a:r>
            <a:r>
              <a:rPr lang="en-US" dirty="0" smtClean="0"/>
              <a:t>http://kemclub.ru/photo/3575818/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,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29063" y="5429250"/>
            <a:ext cx="5000625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Что такое поле?</a:t>
            </a:r>
            <a:br>
              <a:rPr lang="ru-RU" sz="3600" dirty="0">
                <a:latin typeface="Century Gothic" pitchFamily="34" charset="0"/>
              </a:rPr>
            </a:br>
            <a:r>
              <a:rPr lang="ru-RU" sz="3600" dirty="0">
                <a:latin typeface="Century Gothic" pitchFamily="34" charset="0"/>
              </a:rPr>
              <a:t>Для коней раздолье,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00375" y="6000750"/>
            <a:ext cx="3819525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Пашни полоса,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0"/>
            <a:ext cx="914400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5929313"/>
            <a:ext cx="4495800" cy="7080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latin typeface="Century Gothic" pitchFamily="34" charset="0"/>
              </a:rPr>
              <a:t>Метёлочки </a:t>
            </a:r>
            <a:r>
              <a:rPr lang="ru-RU" sz="4000" dirty="0">
                <a:latin typeface="Century Gothic" pitchFamily="34" charset="0"/>
              </a:rPr>
              <a:t>овса.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50" y="5429250"/>
            <a:ext cx="4572000" cy="12001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В поле колосится</a:t>
            </a:r>
            <a:br>
              <a:rPr lang="ru-RU" sz="3600" dirty="0">
                <a:latin typeface="Century Gothic" pitchFamily="34" charset="0"/>
              </a:rPr>
            </a:br>
            <a:r>
              <a:rPr lang="ru-RU" sz="3600" dirty="0">
                <a:latin typeface="Century Gothic" pitchFamily="34" charset="0"/>
              </a:rPr>
              <a:t>Спелая пшеница.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912495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43313" y="5357813"/>
            <a:ext cx="5286375" cy="13239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atin typeface="Century Gothic" pitchFamily="34" charset="0"/>
              </a:rPr>
              <a:t>И шумит там рожь,</a:t>
            </a:r>
            <a:br>
              <a:rPr lang="ru-RU" sz="4000" dirty="0">
                <a:latin typeface="Century Gothic" pitchFamily="34" charset="0"/>
              </a:rPr>
            </a:br>
            <a:r>
              <a:rPr lang="ru-RU" sz="4000" dirty="0">
                <a:latin typeface="Century Gothic" pitchFamily="34" charset="0"/>
              </a:rPr>
              <a:t>Колючая, как ёж.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6038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88" y="5929313"/>
            <a:ext cx="5138737" cy="6461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В поле ветер свищет,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9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25" y="5929313"/>
            <a:ext cx="4910138" cy="6461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Мышка зёрна ищет,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 t="5887"/>
          <a:stretch>
            <a:fillRect/>
          </a:stretch>
        </p:blipFill>
        <p:spPr bwMode="auto">
          <a:xfrm>
            <a:off x="0" y="0"/>
            <a:ext cx="9105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500" y="6000750"/>
            <a:ext cx="3630613" cy="6461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latin typeface="Century Gothic" pitchFamily="34" charset="0"/>
              </a:rPr>
              <a:t>Ящерка снуёт,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79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 Gothic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10</cp:revision>
  <dcterms:modified xsi:type="dcterms:W3CDTF">2012-02-06T21:13:57Z</dcterms:modified>
</cp:coreProperties>
</file>