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95" r:id="rId3"/>
    <p:sldId id="296" r:id="rId4"/>
    <p:sldId id="285" r:id="rId5"/>
    <p:sldId id="269" r:id="rId6"/>
    <p:sldId id="266" r:id="rId7"/>
    <p:sldId id="277" r:id="rId8"/>
    <p:sldId id="268" r:id="rId9"/>
    <p:sldId id="278" r:id="rId10"/>
    <p:sldId id="293" r:id="rId11"/>
    <p:sldId id="279" r:id="rId12"/>
    <p:sldId id="280" r:id="rId13"/>
    <p:sldId id="289" r:id="rId14"/>
    <p:sldId id="290" r:id="rId15"/>
    <p:sldId id="270" r:id="rId16"/>
    <p:sldId id="292" r:id="rId17"/>
    <p:sldId id="281" r:id="rId18"/>
    <p:sldId id="291" r:id="rId19"/>
    <p:sldId id="275" r:id="rId20"/>
    <p:sldId id="284" r:id="rId21"/>
    <p:sldId id="29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15CE5-140B-4B34-B613-D4021E42A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2CCC1-793F-4804-9B0E-2A2DB6962230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07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8AE24-C526-4C77-A1B0-19B44248D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207DA-759A-4E9E-B213-ACBB20A1398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90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532D2-5472-4B1A-B538-51C82FDB5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2346E-5A62-4CF4-BE4B-CEEA8B8A187F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396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D3159-8343-4638-B02B-2373B19AE7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43612-2459-4E09-A51F-73413AEB7440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311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B57A9-631B-4048-AD7A-AB8212FB6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6C6A0-1E2B-44AE-9160-08817C40EABE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043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DD438-A0EE-41F2-B0C4-8C4FD9B0F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EEA7E-731A-460B-8FCD-4C9BD1C7DE66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8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7338A-8838-4787-89F3-DFBF0C511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373C-8D55-4A43-8735-B59E1E8B1361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2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6C74E-6841-4F01-BBAB-D3646E11A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CF26A-88C5-435C-8108-EE63D8417F87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3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74A4E-1286-47A5-AACC-DEFCA706B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F6BE4-2F15-412F-83FB-3D9F4FF6867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58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4474D-6F87-4F06-880B-6B4D0E85A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C6741-C1CC-450E-AF78-5102012E4CA0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35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3A1FB-67EB-4C3F-AF65-03D69B2D2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01FB3-13A0-4A0A-A712-840E0568CD7D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2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20419A-D271-4108-B7C9-C2DCB3015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F0BAEA-5A5C-47B4-8A15-01430941A5C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marL="114300" indent="0" algn="ctr"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ОГАПОУ «Борисовский агромеханический техникум»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397375" y="4322763"/>
            <a:ext cx="4176713" cy="16319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Автор: Борзенко Инна Ивановна преподаватель дисциплин профессионального цикла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4375150"/>
            <a:ext cx="38100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5062" y="1844824"/>
            <a:ext cx="7724779" cy="175432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Тема: «Блюда из </a:t>
            </a:r>
            <a:r>
              <a:rPr lang="ru-RU" sz="5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морепродуктов»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981075"/>
            <a:ext cx="2270125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Раки </a:t>
            </a:r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отварные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Поступают раки в живом виде. Их промывают и закладывают в кипящую подсоленную воду, в которую добавляют нарезанные морковь, петрушку, укроп, перец, лавровый лист. Варят 10–15 мин. Хранят вареных раков в отваре не более 30 мин. Отпускают в качестве закуски. Если вареные раки поступают в замороженном виде, то их варят в подсоленной воде 4–5 мин. Используют как закуску и для украшения рыбных блюд, салатов, холодных блюд.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941888"/>
            <a:ext cx="2586038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 rtlCol="0">
            <a:normAutofit/>
          </a:bodyPr>
          <a:lstStyle/>
          <a:p>
            <a:pPr marL="11430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головоногие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моллюски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массой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 г.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14184" y="496144"/>
            <a:ext cx="357764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Моллюски</a:t>
            </a:r>
            <a:endParaRPr lang="ru-RU" sz="54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31938" y="1589088"/>
            <a:ext cx="2163762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Кальмары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8175" y="2901950"/>
            <a:ext cx="20447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гребешок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35163" y="4365625"/>
            <a:ext cx="1990725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Мидия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513" y="5661025"/>
            <a:ext cx="1933575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Трепанги</a:t>
            </a:r>
          </a:p>
        </p:txBody>
      </p: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589088"/>
            <a:ext cx="1262063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901950"/>
            <a:ext cx="1604963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4546600"/>
            <a:ext cx="1236662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5784850"/>
            <a:ext cx="19415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TextBox 7"/>
          <p:cNvSpPr txBox="1">
            <a:spLocks noChangeArrowheads="1"/>
          </p:cNvSpPr>
          <p:nvPr/>
        </p:nvSpPr>
        <p:spPr bwMode="auto">
          <a:xfrm>
            <a:off x="3952875" y="3035300"/>
            <a:ext cx="37877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двустворчатый моллюск (ракушка).</a:t>
            </a:r>
          </a:p>
        </p:txBody>
      </p:sp>
      <p:sp>
        <p:nvSpPr>
          <p:cNvPr id="12301" name="TextBox 8"/>
          <p:cNvSpPr txBox="1">
            <a:spLocks noChangeArrowheads="1"/>
          </p:cNvSpPr>
          <p:nvPr/>
        </p:nvSpPr>
        <p:spPr bwMode="auto">
          <a:xfrm>
            <a:off x="4041775" y="4187825"/>
            <a:ext cx="4346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двустворчатый морской моллюск. В пищу используют мускул и мантию.</a:t>
            </a:r>
          </a:p>
        </p:txBody>
      </p:sp>
      <p:sp>
        <p:nvSpPr>
          <p:cNvPr id="12302" name="TextBox 9"/>
          <p:cNvSpPr txBox="1">
            <a:spLocks noChangeArrowheads="1"/>
          </p:cNvSpPr>
          <p:nvPr/>
        </p:nvSpPr>
        <p:spPr bwMode="auto">
          <a:xfrm>
            <a:off x="4403725" y="5668963"/>
            <a:ext cx="3552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-иглокожий моллюск (морской огурец).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333375"/>
            <a:ext cx="8785225" cy="58324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marL="11430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Кальмары</a:t>
            </a:r>
            <a:endParaRPr lang="ru-RU" sz="44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Кальмары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поступают на предприятия общественного питания неразделанными, в мороженом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консервированными.</a:t>
            </a: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Мороженых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кальмаров оттаивают на воздухе или в воде при температуре 18–20 °С,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потрошат.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удаления кожи с мантии, щупалец и головы кальмаров ошпаривают горячей водой (1:3) при температуре 65–70 °С 4–5 мин, энергично перемешивают, затем промывают холодной водой. 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9275"/>
            <a:ext cx="1865312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108575"/>
            <a:ext cx="1800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175250"/>
            <a:ext cx="170815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5157788"/>
            <a:ext cx="1804987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Варка кальмаров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250825" y="1484313"/>
            <a:ext cx="7921625" cy="4916487"/>
          </a:xfrm>
        </p:spPr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Кальмаров варят в подсоленной воде основным способом 2,5 мин после вторичного закипания (на 1 кг берут 2 л воды и 15 г соли) и охлаждают в отваре. Можно варить на пару 7–10 мин. Вареных кальмаров нарезают и используют для приготовления самых разнообразных холодных и горячих блюд.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13838"/>
            <a:ext cx="3096344" cy="2322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87253"/>
            <a:ext cx="2520280" cy="2570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Кальмары, жаренные в </a:t>
            </a: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сухарях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323850" y="1600200"/>
            <a:ext cx="7753350" cy="4800600"/>
          </a:xfrm>
        </p:spPr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Отварные кальмары нарезают кусками, посыпают солью, перцем, панируют в муке, сыром яйце и молотых сухарях. Подготовленные куски кальмара обжаривают с двух сторон до образования поджаристой корочки. При подаче на тарелку укладывают гарнир в виде жареного картофеля, рядом – жареные кальмары, поливают растопленным маслом и посыпают мелко нарезанной зеленью петрушки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4292600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502150"/>
            <a:ext cx="2768600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58763" y="1268413"/>
            <a:ext cx="4248150" cy="540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   Мороженое мясо морского гребешка оттаивают в воде, затем промывают и варят 7–10 мин в кипящей подсоленной воде с добавлением кореньев и специй, охлаждают и нарезают.</a:t>
            </a:r>
          </a:p>
          <a:p>
            <a:r>
              <a:rPr lang="ru-RU" sz="2300" b="1">
                <a:latin typeface="Times New Roman" pitchFamily="18" charset="0"/>
                <a:cs typeface="Times New Roman" pitchFamily="18" charset="0"/>
              </a:rPr>
              <a:t>Используют для приготовления деликатесных блюд и закусок – салатов, холодных и горячих блюд в натуральном виде и с соусом, первых блюд, фаршей, запеченных и жареных блюд.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151063"/>
            <a:ext cx="4333875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971550" y="260350"/>
            <a:ext cx="62404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4400">
                <a:solidFill>
                  <a:srgbClr val="FF0000"/>
                </a:solidFill>
                <a:latin typeface="Arial Black" pitchFamily="34" charset="0"/>
              </a:rPr>
              <a:t>Морской гребешок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Морской гребешок в томатном </a:t>
            </a: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соусе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Вареное мясо морского гребешка нарезают кружочками поперек волокон, обсушивают, панируют в муке, льезоне и сухарях, обжаривают во фритюре на растительном масле, затем кладут на порционную сковороду, заливают соусом томатным и нагревают 5 мин. При отпуске посыпают зеленью. Подают на порционной сковороде.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0" y="4325938"/>
            <a:ext cx="3408363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333375"/>
            <a:ext cx="8640762" cy="6335713"/>
          </a:xfrm>
        </p:spPr>
        <p:txBody>
          <a:bodyPr rtlCol="0">
            <a:normAutofit fontScale="92500" lnSpcReduction="10000"/>
          </a:bodyPr>
          <a:lstStyle/>
          <a:p>
            <a:pPr marL="11430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Обработка мидий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Раковины заливают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холодной водой и выдерживают несколько часов, после чего промывают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варят 20 мин.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Раковины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открывают, вынимают из них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мясо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промывают в кипяченой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Варено-мороженые мидии оттаивают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воздухе или в воде и промывают.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чистки мидий 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Fimar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LCF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/10M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мидий приготавливают салаты,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холодные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горячие закуски, фарши, супы, вторые горячие блюда. Свежих живых мидий хранят 3–5 ч при температуре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15–17˚С.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2050" y="1457325"/>
            <a:ext cx="1771650" cy="19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187166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6650" y="3429000"/>
            <a:ext cx="2565400" cy="192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Жаркое из </a:t>
            </a:r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мидий</a:t>
            </a: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Припущенные до готовности мидии разрезают пополам, посыпают молотым перцем, солью, панируют в муке и жарят основным способом. В конце жарки добавляют пассерованный репчатый лук, томатное пюре, небольшое количество растертого чеснока и дожаривают еще 2–3 мин.</a:t>
            </a:r>
          </a:p>
          <a:p>
            <a:pPr marL="114300" indent="0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При подаче на тарелку укладывают отварной или жареный картофель, рядом – мидии. Блюда украшают зеленью петрушки.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9075" y="4652963"/>
            <a:ext cx="2684463" cy="178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79388" y="188913"/>
            <a:ext cx="8280400" cy="66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44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Обработка трепангов</a:t>
            </a:r>
          </a:p>
          <a:p>
            <a:pPr algn="ctr"/>
            <a:endParaRPr lang="ru-RU" sz="4400" b="1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Для приготовления блюд используют сушеные, мороженые и консервированные трепанги.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  Сушеных трепангов тщательно промывают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теплой водой, заливают холодной водой и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оставляют для набухания на сутки, в течение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которых 2–3 раза меняют воду. Затем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трепангов разрезают вдоль брюшка и удаляют остатки внутренностей. Зачищенных трепангов промывают и варят 2–3 ч, после чего его используют для приготовления кулинарных изделий.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  Из трепангов готовят холодные блюда, соусы, добавляют к первым блюдам, приготавливают вторые горячие блюда в жареном, тушеном и запеченном видах. Используют в качестве фаршей.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8013" y="1987550"/>
            <a:ext cx="2028825" cy="179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620713"/>
            <a:ext cx="8004175" cy="4800600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Морепродукты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здоровая, экологически чистая пища.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живут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морской воде и впитывают в себя свою естественную среду обитания.</a:t>
            </a: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Морепродукты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кладезь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минеральных веществ.</a:t>
            </a: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сравнению с мясом морепродукты лучше усваиваются, поскольку обладают более ценными диетическими и питательными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21163"/>
            <a:ext cx="35575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3" y="4076700"/>
            <a:ext cx="3008312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46075" y="476250"/>
            <a:ext cx="7920038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Запеканка картофельная с трепангами </a:t>
            </a:r>
          </a:p>
          <a:p>
            <a:endParaRPr lang="ru-RU"/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  Вареных трепангов пропускают через мясорубку. Репчатый лук мелко рубят, пассеруют, соединяют с трепангами, добавляют соль и перец. Из картофеля готовят картофельную массу. Дальше приготавливают запеканку обычным способом. </a:t>
            </a:r>
          </a:p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  Отпускают по одному куску на порцию, поливают соусом красным, луковым, сметанным или растопленным сливочным маслом.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924425"/>
            <a:ext cx="2427287" cy="1817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4937125"/>
            <a:ext cx="2878137" cy="158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1"/>
          <p:cNvSpPr>
            <a:spLocks noGrp="1"/>
          </p:cNvSpPr>
          <p:nvPr>
            <p:ph idx="1"/>
          </p:nvPr>
        </p:nvSpPr>
        <p:spPr>
          <a:xfrm>
            <a:off x="250825" y="1773238"/>
            <a:ext cx="8029575" cy="4352925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1. Анфимова Н.А. Кулинария.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Москва: Академия, 2011.</a:t>
            </a:r>
          </a:p>
          <a:p>
            <a:pPr marL="457200" indent="-457200" fontAlgn="auto">
              <a:spcAft>
                <a:spcPts val="0"/>
              </a:spcAft>
              <a:buFont typeface="Wingdings 2"/>
              <a:buAutoNum type="arabicPeriod"/>
              <a:defRPr/>
            </a:pP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Филиппова В. А.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"Блюда из морепродуктов". Издательство «Лабиринт», 2004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http://kallorii.info/uploads/sudak/recept-recept-y-goryachie-zakuski-s_5983.jpg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http://www.katmvf.ru/photos1/130512420592457.jpg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http://figurapro.ru/foods/ryba-moreprodukty/moreprodukty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http://gastronomiya.com/uploads/midii/recept-recept-y-goryachie-zakuski-s_7.jpg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http://dom-kulinarov.com/uploads/recipe/krevetki-kraby/krevetki-s-kunzhutom-i-sousom-chili_4053.jpg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http://go.mail.ru/search_images?q=%D0%BA%D0%B0%D0%BB%D1%8C%D0%BC%D0%B0%D1%80%D1%8B#urlhash=7119098403419532623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http://www.timeboil.ru/img/site/13696007861910.png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</p:txBody>
      </p:sp>
      <p:sp>
        <p:nvSpPr>
          <p:cNvPr id="34819" name="Заголовок 2"/>
          <p:cNvSpPr>
            <a:spLocks noGrp="1"/>
          </p:cNvSpPr>
          <p:nvPr>
            <p:ph type="title"/>
          </p:nvPr>
        </p:nvSpPr>
        <p:spPr>
          <a:xfrm>
            <a:off x="-25400" y="188913"/>
            <a:ext cx="8701088" cy="12525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Использованная литература, </a:t>
            </a:r>
            <a:r>
              <a:rPr lang="ru-RU" altLang="ru-RU" sz="4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интернет-ресурсы</a:t>
            </a:r>
            <a:endParaRPr lang="ru-RU" altLang="ru-RU" sz="40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3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Пищевая ценность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268413"/>
          <a:ext cx="8066089" cy="5175259"/>
        </p:xfrm>
        <a:graphic>
          <a:graphicData uri="http://schemas.openxmlformats.org/drawingml/2006/table">
            <a:tbl>
              <a:tblPr firstRow="1" firstCol="1" bandRow="1"/>
              <a:tblGrid>
                <a:gridCol w="2304598"/>
                <a:gridCol w="1728446"/>
                <a:gridCol w="1296336"/>
                <a:gridCol w="1194763"/>
                <a:gridCol w="1541946"/>
              </a:tblGrid>
              <a:tr h="969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Морепродукты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Калорийность, </a:t>
                      </a:r>
                      <a:r>
                        <a:rPr lang="ru-RU" sz="18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кКал</a:t>
                      </a:r>
                      <a:endParaRPr lang="ru-RU" sz="18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Белки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Жиры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Углеводы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Мидии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72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BatangChe" panose="02030609000101010101" pitchFamily="49" charset="-127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11,5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3,3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Креветки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103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BatangChe" panose="02030609000101010101" pitchFamily="49" charset="-127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20,5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1,6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0,3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Моллюски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83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16,7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1,1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9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Мясо краба консервированное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84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22,5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3,2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Омар	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18,8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1,3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0,5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Устрицы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120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4,5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0999" marR="609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179388" y="404813"/>
            <a:ext cx="8353425" cy="599598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морепродуктов</a:t>
            </a:r>
          </a:p>
          <a:p>
            <a:pPr marL="0" indent="0" algn="ctr">
              <a:buFont typeface="Arial" charset="0"/>
              <a:buNone/>
            </a:pPr>
            <a:endParaRPr lang="ru-RU" sz="4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Нерыбные пищевые продукты моря все чаще используют на предприятиях общественного питания для приготовления разнообразных блюд и закусок.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3810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262438"/>
            <a:ext cx="38100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366">
            <a:off x="323850" y="1268413"/>
            <a:ext cx="7858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775" y="908050"/>
            <a:ext cx="8175625" cy="52181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6147" name="TextBox 1"/>
          <p:cNvSpPr txBox="1">
            <a:spLocks noChangeArrowheads="1"/>
          </p:cNvSpPr>
          <p:nvPr/>
        </p:nvSpPr>
        <p:spPr bwMode="auto">
          <a:xfrm>
            <a:off x="228600" y="1295400"/>
            <a:ext cx="8178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Наиболее ценными из морепродуктов являются: ракообразные, моллюски и водоросли.  Они содержат большое количество минеральных веществ, витаминов, В, РР, С, D,  гликогена, ферментов, микроэлементов, необходимых для жизнедеятельности организма. Благодаря содержанию микроэлементов и тонизирующих веществ морепродукты широко используются в лечебном питании. </a:t>
            </a: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4316413"/>
            <a:ext cx="21082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50" y="4840288"/>
            <a:ext cx="25971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4437063"/>
            <a:ext cx="217328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30213"/>
            <a:ext cx="189071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17475"/>
            <a:ext cx="175260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006975"/>
            <a:ext cx="209867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539750" y="692150"/>
            <a:ext cx="7993063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latin typeface="Arial Black" pitchFamily="34" charset="0"/>
              </a:rPr>
              <a:t>Ракообразные</a:t>
            </a:r>
          </a:p>
          <a:p>
            <a:endParaRPr lang="ru-RU"/>
          </a:p>
          <a:p>
            <a:pPr algn="ctr"/>
            <a:r>
              <a:rPr lang="ru-RU"/>
              <a:t> </a:t>
            </a:r>
            <a:r>
              <a:rPr lang="ru-RU" sz="2000" b="1"/>
              <a:t>Мясо ракообразных очень нежное и сладковатое на вкус.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09613" y="2336800"/>
            <a:ext cx="1873250" cy="11525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Крабы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27763" y="2179638"/>
            <a:ext cx="1944687" cy="129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Креветки</a:t>
            </a:r>
            <a:endParaRPr lang="ru-RU" sz="28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8038" y="4324350"/>
            <a:ext cx="2019300" cy="11303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Омары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163" y="4314825"/>
            <a:ext cx="1993900" cy="120173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Лангусты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54713" y="4394200"/>
            <a:ext cx="2087562" cy="989013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Речные раки</a:t>
            </a:r>
            <a:endParaRPr lang="ru-RU" sz="2400" b="1" dirty="0"/>
          </a:p>
        </p:txBody>
      </p:sp>
      <p:sp>
        <p:nvSpPr>
          <p:cNvPr id="7176" name="Прямоугольник 8"/>
          <p:cNvSpPr>
            <a:spLocks noChangeArrowheads="1"/>
          </p:cNvSpPr>
          <p:nvPr/>
        </p:nvSpPr>
        <p:spPr bwMode="auto">
          <a:xfrm>
            <a:off x="250825" y="3598863"/>
            <a:ext cx="3627438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самые крупные морские раки</a:t>
            </a:r>
          </a:p>
        </p:txBody>
      </p:sp>
      <p:pic>
        <p:nvPicPr>
          <p:cNvPr id="71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813" y="2549525"/>
            <a:ext cx="147478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Прямоугольник 9"/>
          <p:cNvSpPr>
            <a:spLocks noChangeArrowheads="1"/>
          </p:cNvSpPr>
          <p:nvPr/>
        </p:nvSpPr>
        <p:spPr bwMode="auto">
          <a:xfrm>
            <a:off x="4535488" y="3606800"/>
            <a:ext cx="3951287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плавающие раки массой до 100 г</a:t>
            </a:r>
            <a:endParaRPr lang="ru-RU"/>
          </a:p>
        </p:txBody>
      </p:sp>
      <p:pic>
        <p:nvPicPr>
          <p:cNvPr id="717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2376488"/>
            <a:ext cx="13525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Прямоугольник 10"/>
          <p:cNvSpPr>
            <a:spLocks noChangeArrowheads="1"/>
          </p:cNvSpPr>
          <p:nvPr/>
        </p:nvSpPr>
        <p:spPr bwMode="auto">
          <a:xfrm>
            <a:off x="539750" y="5799138"/>
            <a:ext cx="4741863" cy="4000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/>
              <a:t>Омары и лангусты – раки массой 5–10 кг</a:t>
            </a:r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2300288" y="4749800"/>
            <a:ext cx="1001712" cy="4953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8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5532438"/>
            <a:ext cx="1258887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23850" y="404813"/>
            <a:ext cx="8208963" cy="594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Крабы </a:t>
            </a: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  Используют при приготовлении порционных блюд – салатов, закусок и вторых горячих блюд. Кусочками крабов украшают различные рыбные блюда; они входят в состав дополнительных гарниров, соусов.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52538"/>
            <a:ext cx="2589213" cy="18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368425"/>
            <a:ext cx="3048000" cy="194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2182813"/>
            <a:ext cx="2794000" cy="1858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1638" y="1484313"/>
            <a:ext cx="7920037" cy="1066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Съедобной частью креветок является брюшко, расположенное в хвостовой части. Их мясо по вкусовым качествам уступает лишь крабам. Замороженные креветки оттаивают на воздухе или в воде и после промывания варят в кипящей подсоленной воде 3–4 мин.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96989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175" y="3922713"/>
            <a:ext cx="4249738" cy="26019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Креветки входят в состав салатов, из них готовят закуски, супы, вторые блюда в отварном, жареном или запеченном виде или украшают ими рыбные блюда.</a:t>
            </a:r>
          </a:p>
        </p:txBody>
      </p:sp>
      <p:sp>
        <p:nvSpPr>
          <p:cNvPr id="9222" name="TextBox 4"/>
          <p:cNvSpPr txBox="1">
            <a:spLocks noChangeArrowheads="1"/>
          </p:cNvSpPr>
          <p:nvPr/>
        </p:nvSpPr>
        <p:spPr bwMode="auto">
          <a:xfrm>
            <a:off x="971550" y="549275"/>
            <a:ext cx="6985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4400" b="1">
                <a:solidFill>
                  <a:srgbClr val="FF0000"/>
                </a:solidFill>
                <a:latin typeface="Arial Black" pitchFamily="34" charset="0"/>
              </a:rPr>
              <a:t>Креветки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250825" y="1597025"/>
            <a:ext cx="8281988" cy="3529013"/>
          </a:xfrm>
        </p:spPr>
        <p:txBody>
          <a:bodyPr/>
          <a:lstStyle/>
          <a:p>
            <a:pPr marL="114300" indent="0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Наибольшей пищевой ценностью обладают омары и лангусты, поступающие в живом виде, которых варят без предварительной подготовки, закладывая в кипящую подсоленную воду. Замороженных ракообразных предварительно оттаивают на воздухе или в воде от 1 до 3 ч.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8400" y="3914775"/>
            <a:ext cx="4751388" cy="21605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Омаров и лангустов используют в отварном или жареном виде, а консервированных – для приготовления различных холодных блюд и горячих закусок.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76700"/>
            <a:ext cx="3173413" cy="2379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755650" y="620713"/>
            <a:ext cx="7272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4000" b="1">
                <a:solidFill>
                  <a:srgbClr val="FF0000"/>
                </a:solidFill>
                <a:latin typeface="Arial Black" pitchFamily="34" charset="0"/>
              </a:rPr>
              <a:t>Омары и лангусты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387</TotalTime>
  <Words>1121</Words>
  <Application>Microsoft Office PowerPoint</Application>
  <PresentationFormat>Экран (4:3)</PresentationFormat>
  <Paragraphs>152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Calibri</vt:lpstr>
      <vt:lpstr>Arial</vt:lpstr>
      <vt:lpstr>Cambria</vt:lpstr>
      <vt:lpstr>Times New Roman</vt:lpstr>
      <vt:lpstr>BatangChe</vt:lpstr>
      <vt:lpstr>Arial Black</vt:lpstr>
      <vt:lpstr>Wingdings 2</vt:lpstr>
      <vt:lpstr>Соседство</vt:lpstr>
      <vt:lpstr>Презентация PowerPoint</vt:lpstr>
      <vt:lpstr>Презентация PowerPoint</vt:lpstr>
      <vt:lpstr>Пищевая ценность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Раки отварные</vt:lpstr>
      <vt:lpstr>Презентация PowerPoint</vt:lpstr>
      <vt:lpstr>Презентация PowerPoint</vt:lpstr>
      <vt:lpstr>Варка кальмаров</vt:lpstr>
      <vt:lpstr>Кальмары, жаренные в сухарях</vt:lpstr>
      <vt:lpstr>Презентация PowerPoint</vt:lpstr>
      <vt:lpstr>Морской гребешок в томатном соусе</vt:lpstr>
      <vt:lpstr>Презентация PowerPoint</vt:lpstr>
      <vt:lpstr>Жаркое из мидий</vt:lpstr>
      <vt:lpstr>Презентация PowerPoint</vt:lpstr>
      <vt:lpstr>Презентация PowerPoint</vt:lpstr>
      <vt:lpstr>Использованная литература, 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Admin</cp:lastModifiedBy>
  <cp:revision>163</cp:revision>
  <dcterms:created xsi:type="dcterms:W3CDTF">2016-02-15T18:30:04Z</dcterms:created>
  <dcterms:modified xsi:type="dcterms:W3CDTF">2016-02-19T08:05:27Z</dcterms:modified>
</cp:coreProperties>
</file>