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8522fbb6e1bb9921eb8.png"/>
          <p:cNvPicPr>
            <a:picLocks noChangeAspect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65712" y="5214950"/>
            <a:ext cx="1574203" cy="1220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77959c65d18908eb8.png"/>
          <p:cNvPicPr>
            <a:picLocks noChangeAspect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00958" y="3786190"/>
            <a:ext cx="1486657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8522fbb6e1bb9921eb8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" y="174937"/>
            <a:ext cx="1432320" cy="1110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25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57161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DB5BA-A2B9-4E93-9C1D-7C874C87F02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2333C-B83A-4630-8D72-7D591736D4E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77959c65d18908522fbb6e1bb9921eb8.png"/>
          <p:cNvPicPr>
            <a:picLocks noChangeAspect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82304" y="5357826"/>
            <a:ext cx="1861696" cy="1376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pull dir="lu"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7780" cmpd="sng">
            <a:solidFill>
              <a:srgbClr val="FFFFFF"/>
            </a:solidFill>
            <a:prstDash val="solid"/>
            <a:miter lim="800000"/>
          </a:ln>
          <a:solidFill>
            <a:schemeClr val="tx2">
              <a:lumMod val="50000"/>
            </a:schemeClr>
          </a:solidFill>
          <a:effectLst>
            <a:outerShdw blurRad="50800" algn="tl" rotWithShape="0">
              <a:srgbClr val="000000"/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14744" y="1071547"/>
            <a:ext cx="5429256" cy="252890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Биологические </a:t>
            </a:r>
            <a:br>
              <a:rPr lang="ru-RU" dirty="0" smtClean="0"/>
            </a:br>
            <a:r>
              <a:rPr lang="ru-RU" dirty="0" smtClean="0"/>
              <a:t>и антропогенные факторы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pull dir="l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4000"/>
            <a:ext cx="9144000" cy="65700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erblud845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verblud8456</Template>
  <TotalTime>5</TotalTime>
  <Words>2</Words>
  <Application>Microsoft Office PowerPoint</Application>
  <PresentationFormat>Экран (4:3)</PresentationFormat>
  <Paragraphs>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verblud8456</vt:lpstr>
      <vt:lpstr>Биологические  и антропогенные факторы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Биологические  и антропогенные факторы</dc:title>
  <dc:creator>Дмитрий Каленюк</dc:creator>
  <cp:lastModifiedBy>Admin</cp:lastModifiedBy>
  <cp:revision>2</cp:revision>
  <dcterms:created xsi:type="dcterms:W3CDTF">2012-04-23T15:07:51Z</dcterms:created>
  <dcterms:modified xsi:type="dcterms:W3CDTF">2012-05-21T08:26:24Z</dcterms:modified>
</cp:coreProperties>
</file>