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 rot="20707748">
            <a:off x="-617539" y="-652551"/>
            <a:ext cx="6664606" cy="3942692"/>
          </a:xfrm>
          <a:custGeom>
            <a:avLst/>
            <a:gdLst/>
            <a:ahLst/>
            <a:cxnLst/>
            <a:rect l="l" t="t" r="r" b="b"/>
            <a:pathLst>
              <a:path w="6664606" h="3942692">
                <a:moveTo>
                  <a:pt x="1046923" y="0"/>
                </a:moveTo>
                <a:lnTo>
                  <a:pt x="6664606" y="1491692"/>
                </a:lnTo>
                <a:lnTo>
                  <a:pt x="6664606" y="3860602"/>
                </a:lnTo>
                <a:cubicBezTo>
                  <a:pt x="6664606" y="3905939"/>
                  <a:pt x="6627853" y="3942692"/>
                  <a:pt x="6582516" y="3942692"/>
                </a:cubicBezTo>
                <a:lnTo>
                  <a:pt x="0" y="3942692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 rot="20707748">
            <a:off x="6168153" y="-441831"/>
            <a:ext cx="3126510" cy="2426476"/>
          </a:xfrm>
          <a:custGeom>
            <a:avLst/>
            <a:gdLst/>
            <a:ahLst/>
            <a:cxnLst/>
            <a:rect l="l" t="t" r="r" b="b"/>
            <a:pathLst>
              <a:path w="3126510" h="2426476">
                <a:moveTo>
                  <a:pt x="0" y="0"/>
                </a:moveTo>
                <a:lnTo>
                  <a:pt x="3126510" y="830198"/>
                </a:lnTo>
                <a:lnTo>
                  <a:pt x="2702642" y="2426476"/>
                </a:lnTo>
                <a:lnTo>
                  <a:pt x="82091" y="2426476"/>
                </a:lnTo>
                <a:cubicBezTo>
                  <a:pt x="36754" y="2426475"/>
                  <a:pt x="1" y="2389722"/>
                  <a:pt x="1" y="2344385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 rot="20707748">
            <a:off x="7144098" y="2001564"/>
            <a:ext cx="2679455" cy="4946037"/>
          </a:xfrm>
          <a:custGeom>
            <a:avLst/>
            <a:gdLst/>
            <a:ahLst/>
            <a:cxnLst/>
            <a:rect l="l" t="t" r="r" b="b"/>
            <a:pathLst>
              <a:path w="2679455" h="4946037">
                <a:moveTo>
                  <a:pt x="2679455" y="0"/>
                </a:moveTo>
                <a:lnTo>
                  <a:pt x="1366108" y="4946037"/>
                </a:lnTo>
                <a:lnTo>
                  <a:pt x="0" y="4583288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/>
        </p:nvSpPr>
        <p:spPr>
          <a:xfrm rot="20707748">
            <a:off x="-205621" y="3323292"/>
            <a:ext cx="7378073" cy="4557796"/>
          </a:xfrm>
          <a:custGeom>
            <a:avLst/>
            <a:gdLst/>
            <a:ahLst/>
            <a:cxnLst/>
            <a:rect l="l" t="t" r="r" b="b"/>
            <a:pathLst>
              <a:path w="7378073" h="4557796">
                <a:moveTo>
                  <a:pt x="7327936" y="6451"/>
                </a:moveTo>
                <a:cubicBezTo>
                  <a:pt x="7357400" y="18913"/>
                  <a:pt x="7378073" y="48087"/>
                  <a:pt x="7378073" y="82090"/>
                </a:cubicBezTo>
                <a:lnTo>
                  <a:pt x="7378073" y="4557796"/>
                </a:lnTo>
                <a:lnTo>
                  <a:pt x="0" y="2598658"/>
                </a:lnTo>
                <a:lnTo>
                  <a:pt x="690034" y="0"/>
                </a:lnTo>
                <a:lnTo>
                  <a:pt x="7295983" y="0"/>
                </a:lnTo>
                <a:cubicBezTo>
                  <a:pt x="7307317" y="0"/>
                  <a:pt x="7318115" y="2297"/>
                  <a:pt x="7327936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-900000">
            <a:off x="547834" y="3632676"/>
            <a:ext cx="5985159" cy="1606102"/>
          </a:xfrm>
        </p:spPr>
        <p:txBody>
          <a:bodyPr>
            <a:normAutofit/>
          </a:bodyPr>
          <a:lstStyle>
            <a:lvl1pPr>
              <a:lnSpc>
                <a:spcPts val="6000"/>
              </a:lnSpc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-900000">
            <a:off x="2201145" y="5027230"/>
            <a:ext cx="4655297" cy="1128495"/>
          </a:xfrm>
        </p:spPr>
        <p:txBody>
          <a:bodyPr>
            <a:normAutofit/>
          </a:bodyPr>
          <a:lstStyle>
            <a:lvl1pPr marL="0" indent="0" algn="r"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741465" y="2313285"/>
            <a:ext cx="1524000" cy="365125"/>
          </a:xfrm>
        </p:spPr>
        <p:txBody>
          <a:bodyPr/>
          <a:lstStyle>
            <a:lvl1pPr algn="l">
              <a:defRPr sz="1800">
                <a:solidFill>
                  <a:schemeClr val="tx1"/>
                </a:solidFill>
              </a:defRPr>
            </a:lvl1pPr>
          </a:lstStyle>
          <a:p>
            <a:fld id="{9FDA624F-E17C-44B4-A02C-A21FCC327B68}" type="datetimeFigureOut">
              <a:rPr lang="ru-RU" smtClean="0"/>
              <a:t>21.12.2013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6551292" y="1528629"/>
            <a:ext cx="2465987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6451719" y="1162062"/>
            <a:ext cx="2133600" cy="421038"/>
          </a:xfrm>
        </p:spPr>
        <p:txBody>
          <a:bodyPr anchor="ctr"/>
          <a:lstStyle>
            <a:lvl1pPr algn="l">
              <a:defRPr sz="2400">
                <a:solidFill>
                  <a:schemeClr val="tx1"/>
                </a:solidFill>
              </a:defRPr>
            </a:lvl1pPr>
          </a:lstStyle>
          <a:p>
            <a:fld id="{AAF528CE-4FD2-42C7-A1FC-FA92418EC7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95918" y="-766298"/>
            <a:ext cx="8332816" cy="5894380"/>
          </a:xfrm>
          <a:custGeom>
            <a:avLst/>
            <a:gdLst/>
            <a:ahLst/>
            <a:cxnLst/>
            <a:rect l="l" t="t" r="r" b="b"/>
            <a:pathLst>
              <a:path w="8332816" h="5894380">
                <a:moveTo>
                  <a:pt x="1565164" y="0"/>
                </a:moveTo>
                <a:lnTo>
                  <a:pt x="8332816" y="1797049"/>
                </a:lnTo>
                <a:lnTo>
                  <a:pt x="8332816" y="5812290"/>
                </a:lnTo>
                <a:cubicBezTo>
                  <a:pt x="8332816" y="5857627"/>
                  <a:pt x="8296063" y="5894380"/>
                  <a:pt x="8250726" y="5894380"/>
                </a:cubicBezTo>
                <a:lnTo>
                  <a:pt x="0" y="5894380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64746" y="5089618"/>
            <a:ext cx="8528044" cy="2911464"/>
          </a:xfrm>
          <a:custGeom>
            <a:avLst/>
            <a:gdLst/>
            <a:ahLst/>
            <a:cxnLst/>
            <a:rect l="l" t="t" r="r" b="b"/>
            <a:pathLst>
              <a:path w="8528044" h="2911464">
                <a:moveTo>
                  <a:pt x="8477907" y="6451"/>
                </a:moveTo>
                <a:cubicBezTo>
                  <a:pt x="8507371" y="18913"/>
                  <a:pt x="8528044" y="48087"/>
                  <a:pt x="8528044" y="82090"/>
                </a:cubicBezTo>
                <a:lnTo>
                  <a:pt x="8528044" y="2911464"/>
                </a:lnTo>
                <a:lnTo>
                  <a:pt x="0" y="646970"/>
                </a:lnTo>
                <a:lnTo>
                  <a:pt x="171794" y="0"/>
                </a:lnTo>
                <a:lnTo>
                  <a:pt x="8445954" y="0"/>
                </a:lnTo>
                <a:cubicBezTo>
                  <a:pt x="8457288" y="0"/>
                  <a:pt x="8468086" y="2297"/>
                  <a:pt x="847790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8533928" y="3839503"/>
            <a:ext cx="1011244" cy="2994350"/>
          </a:xfrm>
          <a:custGeom>
            <a:avLst/>
            <a:gdLst/>
            <a:ahLst/>
            <a:cxnLst/>
            <a:rect l="l" t="t" r="r" b="b"/>
            <a:pathLst>
              <a:path w="1011244" h="2994350">
                <a:moveTo>
                  <a:pt x="1011244" y="0"/>
                </a:moveTo>
                <a:lnTo>
                  <a:pt x="216140" y="2994350"/>
                </a:lnTo>
                <a:lnTo>
                  <a:pt x="0" y="2936957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588490" y="-321837"/>
            <a:ext cx="1976541" cy="4072806"/>
          </a:xfrm>
          <a:custGeom>
            <a:avLst/>
            <a:gdLst/>
            <a:ahLst/>
            <a:cxnLst/>
            <a:rect l="l" t="t" r="r" b="b"/>
            <a:pathLst>
              <a:path w="1976541" h="4072806">
                <a:moveTo>
                  <a:pt x="0" y="0"/>
                </a:moveTo>
                <a:lnTo>
                  <a:pt x="1976541" y="524841"/>
                </a:lnTo>
                <a:lnTo>
                  <a:pt x="1034432" y="4072806"/>
                </a:lnTo>
                <a:lnTo>
                  <a:pt x="82090" y="4072806"/>
                </a:lnTo>
                <a:cubicBezTo>
                  <a:pt x="36753" y="4072806"/>
                  <a:pt x="0" y="4036053"/>
                  <a:pt x="0" y="399071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900000">
            <a:off x="3183882" y="4760430"/>
            <a:ext cx="5004753" cy="1299542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781854" y="984581"/>
            <a:ext cx="6581279" cy="360475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6996405" y="6238502"/>
            <a:ext cx="1524000" cy="365125"/>
          </a:xfrm>
        </p:spPr>
        <p:txBody>
          <a:bodyPr/>
          <a:lstStyle/>
          <a:p>
            <a:fld id="{9FDA624F-E17C-44B4-A02C-A21FCC327B68}" type="datetimeFigureOut">
              <a:rPr lang="ru-RU" smtClean="0"/>
              <a:t>21.12.2013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5321849" y="609479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8182730" y="3246937"/>
            <a:ext cx="907445" cy="365125"/>
          </a:xfrm>
        </p:spPr>
        <p:txBody>
          <a:bodyPr/>
          <a:lstStyle>
            <a:lvl1pPr algn="l">
              <a:defRPr/>
            </a:lvl1pPr>
          </a:lstStyle>
          <a:p>
            <a:fld id="{AAF528CE-4FD2-42C7-A1FC-FA92418EC7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20707748">
            <a:off x="-882907" y="-626065"/>
            <a:ext cx="7440156" cy="7347127"/>
          </a:xfrm>
          <a:custGeom>
            <a:avLst/>
            <a:gdLst/>
            <a:ahLst/>
            <a:cxnLst/>
            <a:rect l="l" t="t" r="r" b="b"/>
            <a:pathLst>
              <a:path w="7440156" h="7347127">
                <a:moveTo>
                  <a:pt x="1760047" y="0"/>
                </a:moveTo>
                <a:lnTo>
                  <a:pt x="7440156" y="1508269"/>
                </a:lnTo>
                <a:lnTo>
                  <a:pt x="7440156" y="7265037"/>
                </a:lnTo>
                <a:cubicBezTo>
                  <a:pt x="7440156" y="7310374"/>
                  <a:pt x="7403403" y="7347127"/>
                  <a:pt x="7358066" y="7347127"/>
                </a:cubicBezTo>
                <a:lnTo>
                  <a:pt x="2707078" y="7347127"/>
                </a:lnTo>
                <a:lnTo>
                  <a:pt x="0" y="6628304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20707748">
            <a:off x="3227235" y="6274264"/>
            <a:ext cx="4396677" cy="1167472"/>
          </a:xfrm>
          <a:custGeom>
            <a:avLst/>
            <a:gdLst/>
            <a:ahLst/>
            <a:cxnLst/>
            <a:rect l="l" t="t" r="r" b="b"/>
            <a:pathLst>
              <a:path w="4396677" h="1167472">
                <a:moveTo>
                  <a:pt x="4346539" y="6451"/>
                </a:moveTo>
                <a:cubicBezTo>
                  <a:pt x="4376003" y="18913"/>
                  <a:pt x="4396677" y="48087"/>
                  <a:pt x="4396677" y="82090"/>
                </a:cubicBezTo>
                <a:lnTo>
                  <a:pt x="4396677" y="1167472"/>
                </a:lnTo>
                <a:lnTo>
                  <a:pt x="0" y="0"/>
                </a:lnTo>
                <a:lnTo>
                  <a:pt x="4314586" y="0"/>
                </a:lnTo>
                <a:cubicBezTo>
                  <a:pt x="4325920" y="0"/>
                  <a:pt x="4336718" y="2297"/>
                  <a:pt x="4346539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7659524" y="5459724"/>
            <a:ext cx="1710569" cy="1538689"/>
          </a:xfrm>
          <a:custGeom>
            <a:avLst/>
            <a:gdLst/>
            <a:ahLst/>
            <a:cxnLst/>
            <a:rect l="l" t="t" r="r" b="b"/>
            <a:pathLst>
              <a:path w="1710569" h="1538689">
                <a:moveTo>
                  <a:pt x="1710569" y="1"/>
                </a:moveTo>
                <a:lnTo>
                  <a:pt x="1301993" y="1538689"/>
                </a:lnTo>
                <a:lnTo>
                  <a:pt x="0" y="1192965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6666426" y="-490731"/>
            <a:ext cx="3065776" cy="5811871"/>
          </a:xfrm>
          <a:custGeom>
            <a:avLst/>
            <a:gdLst/>
            <a:ahLst/>
            <a:cxnLst/>
            <a:rect l="l" t="t" r="r" b="b"/>
            <a:pathLst>
              <a:path w="3065776" h="5811871">
                <a:moveTo>
                  <a:pt x="0" y="0"/>
                </a:moveTo>
                <a:lnTo>
                  <a:pt x="3065776" y="814071"/>
                </a:lnTo>
                <a:lnTo>
                  <a:pt x="1738684" y="5811871"/>
                </a:lnTo>
                <a:lnTo>
                  <a:pt x="82090" y="5811871"/>
                </a:lnTo>
                <a:cubicBezTo>
                  <a:pt x="36753" y="5811871"/>
                  <a:pt x="0" y="5775118"/>
                  <a:pt x="0" y="572978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 rot="-900000">
            <a:off x="6793335" y="511413"/>
            <a:ext cx="1435608" cy="4818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 rot="-900000">
            <a:off x="967762" y="1075673"/>
            <a:ext cx="5398955" cy="508826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9FDA624F-E17C-44B4-A02C-A21FCC327B68}" type="datetimeFigureOut">
              <a:rPr lang="ru-RU" smtClean="0"/>
              <a:t>21.12.2013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-900000">
            <a:off x="4997808" y="6188244"/>
            <a:ext cx="2380306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AAF528CE-4FD2-42C7-A1FC-FA92418EC7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ounded Rectangle 8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3894" y="2921988"/>
            <a:ext cx="5064953" cy="169563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900000">
            <a:off x="3479028" y="959716"/>
            <a:ext cx="4658735" cy="5077623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1690988" y="608314"/>
            <a:ext cx="1789355" cy="365125"/>
          </a:xfrm>
        </p:spPr>
        <p:txBody>
          <a:bodyPr/>
          <a:lstStyle/>
          <a:p>
            <a:fld id="{9FDA624F-E17C-44B4-A02C-A21FCC327B68}" type="datetimeFigureOut">
              <a:rPr lang="ru-RU" smtClean="0"/>
              <a:t>21.12.2013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3103620" y="6177546"/>
            <a:ext cx="239223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>
            <a:off x="1265370" y="300797"/>
            <a:ext cx="2287319" cy="365125"/>
          </a:xfrm>
        </p:spPr>
        <p:txBody>
          <a:bodyPr/>
          <a:lstStyle/>
          <a:p>
            <a:fld id="{AAF528CE-4FD2-42C7-A1FC-FA92418EC7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900000">
            <a:off x="-57216" y="-1017685"/>
            <a:ext cx="7411427" cy="3438177"/>
          </a:xfrm>
          <a:custGeom>
            <a:avLst/>
            <a:gdLst/>
            <a:ahLst/>
            <a:cxnLst/>
            <a:rect l="l" t="t" r="r" b="b"/>
            <a:pathLst>
              <a:path w="7411427" h="3438177">
                <a:moveTo>
                  <a:pt x="0" y="1985886"/>
                </a:moveTo>
                <a:lnTo>
                  <a:pt x="7411427" y="0"/>
                </a:lnTo>
                <a:lnTo>
                  <a:pt x="7411427" y="3356087"/>
                </a:lnTo>
                <a:cubicBezTo>
                  <a:pt x="7411427" y="3401424"/>
                  <a:pt x="7374674" y="3438177"/>
                  <a:pt x="7329337" y="3438177"/>
                </a:cubicBezTo>
                <a:lnTo>
                  <a:pt x="389140" y="3438177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-776641" y="2417820"/>
            <a:ext cx="6998365" cy="5080081"/>
          </a:xfrm>
          <a:custGeom>
            <a:avLst/>
            <a:gdLst/>
            <a:ahLst/>
            <a:cxnLst/>
            <a:rect l="l" t="t" r="r" b="b"/>
            <a:pathLst>
              <a:path w="6998365" h="5080081">
                <a:moveTo>
                  <a:pt x="0" y="0"/>
                </a:moveTo>
                <a:lnTo>
                  <a:pt x="6916275" y="0"/>
                </a:lnTo>
                <a:cubicBezTo>
                  <a:pt x="6961612" y="0"/>
                  <a:pt x="6998365" y="36753"/>
                  <a:pt x="6998365" y="82090"/>
                </a:cubicBezTo>
                <a:lnTo>
                  <a:pt x="6998365" y="3569608"/>
                </a:lnTo>
                <a:lnTo>
                  <a:pt x="1361203" y="5080081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900000">
            <a:off x="6338067" y="3775812"/>
            <a:ext cx="3102275" cy="3544033"/>
          </a:xfrm>
          <a:custGeom>
            <a:avLst/>
            <a:gdLst/>
            <a:ahLst/>
            <a:cxnLst/>
            <a:rect l="l" t="t" r="r" b="b"/>
            <a:pathLst>
              <a:path w="3102275" h="3544033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375388" y="0"/>
                </a:lnTo>
                <a:lnTo>
                  <a:pt x="3102275" y="2712781"/>
                </a:lnTo>
                <a:lnTo>
                  <a:pt x="0" y="3544033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ounded Rectangle 19"/>
          <p:cNvSpPr/>
          <p:nvPr/>
        </p:nvSpPr>
        <p:spPr>
          <a:xfrm rot="900000">
            <a:off x="7327879" y="-104312"/>
            <a:ext cx="2350627" cy="3820866"/>
          </a:xfrm>
          <a:custGeom>
            <a:avLst/>
            <a:gdLst/>
            <a:ahLst/>
            <a:cxnLst/>
            <a:rect l="l" t="t" r="r" b="b"/>
            <a:pathLst>
              <a:path w="2350627" h="3820866">
                <a:moveTo>
                  <a:pt x="1" y="355523"/>
                </a:moveTo>
                <a:lnTo>
                  <a:pt x="1326829" y="0"/>
                </a:lnTo>
                <a:lnTo>
                  <a:pt x="2350627" y="3820866"/>
                </a:lnTo>
                <a:lnTo>
                  <a:pt x="82091" y="3820866"/>
                </a:lnTo>
                <a:cubicBezTo>
                  <a:pt x="36754" y="3820866"/>
                  <a:pt x="1" y="3784113"/>
                  <a:pt x="0" y="3738776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900000">
            <a:off x="534986" y="2921829"/>
            <a:ext cx="5690855" cy="1570680"/>
          </a:xfrm>
        </p:spPr>
        <p:txBody>
          <a:bodyPr anchor="b">
            <a:noAutofit/>
          </a:bodyPr>
          <a:lstStyle>
            <a:lvl1pPr algn="r">
              <a:defRPr sz="48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900000">
            <a:off x="537849" y="4494201"/>
            <a:ext cx="5271544" cy="1500187"/>
          </a:xfrm>
        </p:spPr>
        <p:txBody>
          <a:bodyPr anchor="t">
            <a:normAutofit/>
          </a:bodyPr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900000">
            <a:off x="6878368" y="376138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9FDA624F-E17C-44B4-A02C-A21FCC327B68}" type="datetimeFigureOut">
              <a:rPr lang="ru-RU" smtClean="0"/>
              <a:t>21.12.2013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900000">
            <a:off x="7056965" y="3170795"/>
            <a:ext cx="192630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900000" flipH="1">
            <a:off x="7176363" y="2661157"/>
            <a:ext cx="683979" cy="365125"/>
          </a:xfrm>
        </p:spPr>
        <p:txBody>
          <a:bodyPr/>
          <a:lstStyle>
            <a:lvl1pPr algn="l">
              <a:defRPr/>
            </a:lvl1pPr>
          </a:lstStyle>
          <a:p>
            <a:fld id="{AAF528CE-4FD2-42C7-A1FC-FA92418EC7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ounded Rectangle 19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1893" y="2231024"/>
            <a:ext cx="4820301" cy="143615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 rot="-900000">
            <a:off x="1014439" y="1335061"/>
            <a:ext cx="2578608" cy="48398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3701032" y="618005"/>
            <a:ext cx="2580010" cy="4837176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5919" y="5887412"/>
            <a:ext cx="1241980" cy="365125"/>
          </a:xfrm>
        </p:spPr>
        <p:txBody>
          <a:bodyPr/>
          <a:lstStyle>
            <a:lvl1pPr algn="l">
              <a:defRPr/>
            </a:lvl1pPr>
          </a:lstStyle>
          <a:p>
            <a:fld id="{9FDA624F-E17C-44B4-A02C-A21FCC327B68}" type="datetimeFigureOut">
              <a:rPr lang="ru-RU" smtClean="0"/>
              <a:t>21.12.2013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054658" y="549437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64" y="5643110"/>
            <a:ext cx="1241693" cy="365125"/>
          </a:xfrm>
        </p:spPr>
        <p:txBody>
          <a:bodyPr/>
          <a:lstStyle>
            <a:lvl1pPr algn="l">
              <a:defRPr/>
            </a:lvl1pPr>
          </a:lstStyle>
          <a:p>
            <a:fld id="{AAF528CE-4FD2-42C7-A1FC-FA92418EC7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ounded Rectangle 52"/>
          <p:cNvSpPr/>
          <p:nvPr/>
        </p:nvSpPr>
        <p:spPr>
          <a:xfrm rot="20707748">
            <a:off x="-883225" y="-625990"/>
            <a:ext cx="7439907" cy="7344599"/>
          </a:xfrm>
          <a:custGeom>
            <a:avLst/>
            <a:gdLst/>
            <a:ahLst/>
            <a:cxnLst/>
            <a:rect l="l" t="t" r="r" b="b"/>
            <a:pathLst>
              <a:path w="7439907" h="7344599">
                <a:moveTo>
                  <a:pt x="1760047" y="0"/>
                </a:moveTo>
                <a:lnTo>
                  <a:pt x="7439906" y="1508202"/>
                </a:lnTo>
                <a:lnTo>
                  <a:pt x="7439907" y="7262509"/>
                </a:lnTo>
                <a:cubicBezTo>
                  <a:pt x="7439906" y="7307846"/>
                  <a:pt x="7403153" y="7344599"/>
                  <a:pt x="7357816" y="7344599"/>
                </a:cubicBezTo>
                <a:lnTo>
                  <a:pt x="2697558" y="7344599"/>
                </a:lnTo>
                <a:lnTo>
                  <a:pt x="0" y="6628303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ounded Rectangle 53"/>
          <p:cNvSpPr/>
          <p:nvPr/>
        </p:nvSpPr>
        <p:spPr>
          <a:xfrm rot="20707748">
            <a:off x="3237537" y="6275496"/>
            <a:ext cx="4387395" cy="1165008"/>
          </a:xfrm>
          <a:custGeom>
            <a:avLst/>
            <a:gdLst/>
            <a:ahLst/>
            <a:cxnLst/>
            <a:rect l="l" t="t" r="r" b="b"/>
            <a:pathLst>
              <a:path w="4387395" h="1165008">
                <a:moveTo>
                  <a:pt x="4337258" y="6451"/>
                </a:moveTo>
                <a:cubicBezTo>
                  <a:pt x="4366722" y="18913"/>
                  <a:pt x="4387395" y="48087"/>
                  <a:pt x="4387395" y="82090"/>
                </a:cubicBezTo>
                <a:lnTo>
                  <a:pt x="4387395" y="1165008"/>
                </a:lnTo>
                <a:lnTo>
                  <a:pt x="0" y="0"/>
                </a:lnTo>
                <a:lnTo>
                  <a:pt x="4305305" y="0"/>
                </a:lnTo>
                <a:cubicBezTo>
                  <a:pt x="4316639" y="0"/>
                  <a:pt x="4327437" y="2297"/>
                  <a:pt x="4337258" y="6451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ounded Rectangle 54"/>
          <p:cNvSpPr/>
          <p:nvPr/>
        </p:nvSpPr>
        <p:spPr>
          <a:xfrm rot="20707748">
            <a:off x="7660698" y="5462349"/>
            <a:ext cx="1709024" cy="1536003"/>
          </a:xfrm>
          <a:custGeom>
            <a:avLst/>
            <a:gdLst/>
            <a:ahLst/>
            <a:cxnLst/>
            <a:rect l="l" t="t" r="r" b="b"/>
            <a:pathLst>
              <a:path w="1709024" h="1536003">
                <a:moveTo>
                  <a:pt x="1709024" y="0"/>
                </a:moveTo>
                <a:lnTo>
                  <a:pt x="1301161" y="1536003"/>
                </a:lnTo>
                <a:lnTo>
                  <a:pt x="0" y="119050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ounded Rectangle 55"/>
          <p:cNvSpPr/>
          <p:nvPr/>
        </p:nvSpPr>
        <p:spPr>
          <a:xfrm rot="20707748">
            <a:off x="6667944" y="-490547"/>
            <a:ext cx="3064333" cy="5811872"/>
          </a:xfrm>
          <a:custGeom>
            <a:avLst/>
            <a:gdLst/>
            <a:ahLst/>
            <a:cxnLst/>
            <a:rect l="l" t="t" r="r" b="b"/>
            <a:pathLst>
              <a:path w="3064333" h="5811872">
                <a:moveTo>
                  <a:pt x="0" y="0"/>
                </a:moveTo>
                <a:lnTo>
                  <a:pt x="3064333" y="813688"/>
                </a:lnTo>
                <a:lnTo>
                  <a:pt x="1737140" y="5811872"/>
                </a:lnTo>
                <a:lnTo>
                  <a:pt x="82090" y="5811872"/>
                </a:lnTo>
                <a:cubicBezTo>
                  <a:pt x="36753" y="5811872"/>
                  <a:pt x="0" y="5775119"/>
                  <a:pt x="0" y="5729782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-900000">
            <a:off x="854761" y="1406870"/>
            <a:ext cx="2213148" cy="759866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 rot="-900000">
            <a:off x="1120518" y="2227895"/>
            <a:ext cx="2578608" cy="3938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 rot="-900000">
            <a:off x="3535709" y="687503"/>
            <a:ext cx="2214753" cy="753043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 rot="-900000">
            <a:off x="3808498" y="1495882"/>
            <a:ext cx="2578608" cy="395590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9FDA624F-E17C-44B4-A02C-A21FCC327B68}" type="datetimeFigureOut">
              <a:rPr lang="ru-RU" smtClean="0"/>
              <a:t>21.12.2013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 rot="-900000">
            <a:off x="4050792" y="5495544"/>
            <a:ext cx="3124200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AAF528CE-4FD2-42C7-A1FC-FA92418EC7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>
          <a:xfrm rot="907748">
            <a:off x="-865440" y="850599"/>
            <a:ext cx="3615441" cy="6151724"/>
          </a:xfrm>
          <a:custGeom>
            <a:avLst/>
            <a:gdLst/>
            <a:ahLst/>
            <a:cxnLst/>
            <a:rect l="l" t="t" r="r" b="b"/>
            <a:pathLst>
              <a:path w="3615441" h="6151724">
                <a:moveTo>
                  <a:pt x="0" y="0"/>
                </a:moveTo>
                <a:lnTo>
                  <a:pt x="3533351" y="0"/>
                </a:lnTo>
                <a:cubicBezTo>
                  <a:pt x="3578688" y="0"/>
                  <a:pt x="3615441" y="36753"/>
                  <a:pt x="3615441" y="82090"/>
                </a:cubicBezTo>
                <a:lnTo>
                  <a:pt x="3615441" y="5623909"/>
                </a:lnTo>
                <a:lnTo>
                  <a:pt x="1663219" y="6151724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/>
          <p:cNvSpPr/>
          <p:nvPr/>
        </p:nvSpPr>
        <p:spPr>
          <a:xfrm rot="907748">
            <a:off x="17749" y="-511509"/>
            <a:ext cx="3735394" cy="1387781"/>
          </a:xfrm>
          <a:custGeom>
            <a:avLst/>
            <a:gdLst/>
            <a:ahLst/>
            <a:cxnLst/>
            <a:rect l="l" t="t" r="r" b="b"/>
            <a:pathLst>
              <a:path w="3735394" h="1387781">
                <a:moveTo>
                  <a:pt x="0" y="1009924"/>
                </a:moveTo>
                <a:lnTo>
                  <a:pt x="3735394" y="0"/>
                </a:lnTo>
                <a:lnTo>
                  <a:pt x="3735394" y="1305691"/>
                </a:lnTo>
                <a:cubicBezTo>
                  <a:pt x="3735394" y="1351028"/>
                  <a:pt x="3698641" y="1387781"/>
                  <a:pt x="3653304" y="1387781"/>
                </a:cubicBezTo>
                <a:lnTo>
                  <a:pt x="102160" y="1387781"/>
                </a:ln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 rot="907748">
            <a:off x="2146801" y="6590199"/>
            <a:ext cx="1981025" cy="535602"/>
          </a:xfrm>
          <a:custGeom>
            <a:avLst/>
            <a:gdLst/>
            <a:ahLst/>
            <a:cxnLst/>
            <a:rect l="l" t="t" r="r" b="b"/>
            <a:pathLst>
              <a:path w="1981025" h="535602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81025" y="0"/>
                </a:lnTo>
                <a:lnTo>
                  <a:pt x="0" y="535602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 rot="907748">
            <a:off x="3185141" y="-553633"/>
            <a:ext cx="6782931" cy="7826540"/>
          </a:xfrm>
          <a:custGeom>
            <a:avLst/>
            <a:gdLst/>
            <a:ahLst/>
            <a:cxnLst/>
            <a:rect l="l" t="t" r="r" b="b"/>
            <a:pathLst>
              <a:path w="6782931" h="7826540">
                <a:moveTo>
                  <a:pt x="0" y="1349945"/>
                </a:moveTo>
                <a:lnTo>
                  <a:pt x="4993024" y="0"/>
                </a:lnTo>
                <a:lnTo>
                  <a:pt x="6782931" y="6620302"/>
                </a:lnTo>
                <a:lnTo>
                  <a:pt x="2321435" y="7826540"/>
                </a:lnTo>
                <a:lnTo>
                  <a:pt x="82090" y="7826540"/>
                </a:lnTo>
                <a:cubicBezTo>
                  <a:pt x="36753" y="7826540"/>
                  <a:pt x="0" y="7789787"/>
                  <a:pt x="0" y="7744450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-630936" y="2926080"/>
            <a:ext cx="5065776" cy="169164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 rot="900000">
            <a:off x="1691640" y="612648"/>
            <a:ext cx="1792224" cy="365125"/>
          </a:xfrm>
        </p:spPr>
        <p:txBody>
          <a:bodyPr/>
          <a:lstStyle/>
          <a:p>
            <a:fld id="{9FDA624F-E17C-44B4-A02C-A21FCC327B68}" type="datetimeFigureOut">
              <a:rPr lang="ru-RU" smtClean="0"/>
              <a:t>21.12.2013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rot="900000">
            <a:off x="2493721" y="6101033"/>
            <a:ext cx="305211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 rot="900000">
            <a:off x="1261872" y="301752"/>
            <a:ext cx="2286000" cy="365125"/>
          </a:xfrm>
        </p:spPr>
        <p:txBody>
          <a:bodyPr/>
          <a:lstStyle/>
          <a:p>
            <a:fld id="{AAF528CE-4FD2-42C7-A1FC-FA92418EC7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 rot="900000">
            <a:off x="-372248" y="-1218153"/>
            <a:ext cx="8577953" cy="6344114"/>
          </a:xfrm>
          <a:custGeom>
            <a:avLst/>
            <a:gdLst/>
            <a:ahLst/>
            <a:cxnLst/>
            <a:rect l="l" t="t" r="r" b="b"/>
            <a:pathLst>
              <a:path w="8577953" h="6344114">
                <a:moveTo>
                  <a:pt x="0" y="2298455"/>
                </a:moveTo>
                <a:lnTo>
                  <a:pt x="8577953" y="0"/>
                </a:lnTo>
                <a:lnTo>
                  <a:pt x="8577953" y="6262024"/>
                </a:lnTo>
                <a:cubicBezTo>
                  <a:pt x="8577953" y="6307361"/>
                  <a:pt x="8541200" y="6344113"/>
                  <a:pt x="8495863" y="6344113"/>
                </a:cubicBezTo>
                <a:lnTo>
                  <a:pt x="1084031" y="634411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 rot="900000">
            <a:off x="-449071" y="5207889"/>
            <a:ext cx="7470000" cy="2486713"/>
          </a:xfrm>
          <a:custGeom>
            <a:avLst/>
            <a:gdLst/>
            <a:ahLst/>
            <a:cxnLst/>
            <a:rect l="l" t="t" r="r" b="b"/>
            <a:pathLst>
              <a:path w="7470000" h="2486713">
                <a:moveTo>
                  <a:pt x="0" y="0"/>
                </a:moveTo>
                <a:lnTo>
                  <a:pt x="7387910" y="0"/>
                </a:lnTo>
                <a:cubicBezTo>
                  <a:pt x="7433247" y="0"/>
                  <a:pt x="7470000" y="36753"/>
                  <a:pt x="7470000" y="82090"/>
                </a:cubicBezTo>
                <a:lnTo>
                  <a:pt x="7470000" y="663670"/>
                </a:lnTo>
                <a:lnTo>
                  <a:pt x="666313" y="2486713"/>
                </a:ln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900000">
            <a:off x="7192310" y="6483326"/>
            <a:ext cx="1932834" cy="635630"/>
          </a:xfrm>
          <a:custGeom>
            <a:avLst/>
            <a:gdLst/>
            <a:ahLst/>
            <a:cxnLst/>
            <a:rect l="l" t="t" r="r" b="b"/>
            <a:pathLst>
              <a:path w="1932834" h="63563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1901288" y="0"/>
                </a:lnTo>
                <a:lnTo>
                  <a:pt x="1932834" y="117729"/>
                </a:lnTo>
                <a:lnTo>
                  <a:pt x="0" y="635630"/>
                </a:lnTo>
                <a:lnTo>
                  <a:pt x="0" y="82090"/>
                </a:lnTo>
                <a:cubicBezTo>
                  <a:pt x="0" y="48087"/>
                  <a:pt x="20673" y="18913"/>
                  <a:pt x="50137" y="6451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ounded Rectangle 14"/>
          <p:cNvSpPr/>
          <p:nvPr/>
        </p:nvSpPr>
        <p:spPr>
          <a:xfrm rot="900000">
            <a:off x="8127084" y="92392"/>
            <a:ext cx="1878991" cy="6414233"/>
          </a:xfrm>
          <a:custGeom>
            <a:avLst/>
            <a:gdLst/>
            <a:ahLst/>
            <a:cxnLst/>
            <a:rect l="l" t="t" r="r" b="b"/>
            <a:pathLst>
              <a:path w="1878991" h="6414233">
                <a:moveTo>
                  <a:pt x="0" y="42953"/>
                </a:moveTo>
                <a:lnTo>
                  <a:pt x="160303" y="0"/>
                </a:lnTo>
                <a:lnTo>
                  <a:pt x="1878991" y="6414233"/>
                </a:lnTo>
                <a:lnTo>
                  <a:pt x="82090" y="6414233"/>
                </a:lnTo>
                <a:cubicBezTo>
                  <a:pt x="36753" y="6414233"/>
                  <a:pt x="0" y="6377480"/>
                  <a:pt x="0" y="633214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 rot="900000">
            <a:off x="7521938" y="5927116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9FDA624F-E17C-44B4-A02C-A21FCC327B68}" type="datetimeFigureOut">
              <a:rPr lang="ru-RU" smtClean="0"/>
              <a:t>21.12.2013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 rot="900000">
            <a:off x="3892286" y="5987296"/>
            <a:ext cx="3124200" cy="295162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 rot="900000">
            <a:off x="7599046" y="5570110"/>
            <a:ext cx="716206" cy="365125"/>
          </a:xfrm>
        </p:spPr>
        <p:txBody>
          <a:bodyPr/>
          <a:lstStyle>
            <a:lvl1pPr algn="l">
              <a:defRPr/>
            </a:lvl1pPr>
          </a:lstStyle>
          <a:p>
            <a:fld id="{AAF528CE-4FD2-42C7-A1FC-FA92418EC7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/>
          <p:cNvSpPr/>
          <p:nvPr/>
        </p:nvSpPr>
        <p:spPr>
          <a:xfrm rot="20707748">
            <a:off x="-897260" y="-624538"/>
            <a:ext cx="7286946" cy="6041338"/>
          </a:xfrm>
          <a:custGeom>
            <a:avLst/>
            <a:gdLst/>
            <a:ahLst/>
            <a:cxnLst/>
            <a:rect l="l" t="t" r="r" b="b"/>
            <a:pathLst>
              <a:path w="7286946" h="6041338">
                <a:moveTo>
                  <a:pt x="1604186" y="0"/>
                </a:moveTo>
                <a:lnTo>
                  <a:pt x="7286946" y="1508972"/>
                </a:lnTo>
                <a:lnTo>
                  <a:pt x="7286946" y="5959247"/>
                </a:lnTo>
                <a:cubicBezTo>
                  <a:pt x="7286946" y="6004584"/>
                  <a:pt x="7250193" y="6041337"/>
                  <a:pt x="7204856" y="6041337"/>
                </a:cubicBezTo>
                <a:lnTo>
                  <a:pt x="0" y="6041338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/>
          <p:cNvSpPr/>
          <p:nvPr/>
        </p:nvSpPr>
        <p:spPr>
          <a:xfrm rot="20707748">
            <a:off x="64806" y="5378153"/>
            <a:ext cx="7443151" cy="2476431"/>
          </a:xfrm>
          <a:custGeom>
            <a:avLst/>
            <a:gdLst/>
            <a:ahLst/>
            <a:cxnLst/>
            <a:rect l="l" t="t" r="r" b="b"/>
            <a:pathLst>
              <a:path w="7443151" h="2476431">
                <a:moveTo>
                  <a:pt x="7393013" y="6452"/>
                </a:moveTo>
                <a:cubicBezTo>
                  <a:pt x="7422477" y="18914"/>
                  <a:pt x="7443150" y="48087"/>
                  <a:pt x="7443150" y="82090"/>
                </a:cubicBezTo>
                <a:lnTo>
                  <a:pt x="7443151" y="2476431"/>
                </a:lnTo>
                <a:lnTo>
                  <a:pt x="0" y="500014"/>
                </a:lnTo>
                <a:lnTo>
                  <a:pt x="132771" y="1"/>
                </a:lnTo>
                <a:lnTo>
                  <a:pt x="7361060" y="1"/>
                </a:lnTo>
                <a:cubicBezTo>
                  <a:pt x="7372394" y="0"/>
                  <a:pt x="7383192" y="2298"/>
                  <a:pt x="7393013" y="6452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/>
          <p:cNvSpPr/>
          <p:nvPr/>
        </p:nvSpPr>
        <p:spPr>
          <a:xfrm rot="20707748">
            <a:off x="7660994" y="5459931"/>
            <a:ext cx="1709023" cy="1538302"/>
          </a:xfrm>
          <a:custGeom>
            <a:avLst/>
            <a:gdLst/>
            <a:ahLst/>
            <a:cxnLst/>
            <a:rect l="l" t="t" r="r" b="b"/>
            <a:pathLst>
              <a:path w="1709023" h="1538302">
                <a:moveTo>
                  <a:pt x="1709023" y="0"/>
                </a:moveTo>
                <a:lnTo>
                  <a:pt x="1300550" y="1538302"/>
                </a:lnTo>
                <a:lnTo>
                  <a:pt x="0" y="1192960"/>
                </a:lnTo>
                <a:lnTo>
                  <a:pt x="0" y="82090"/>
                </a:lnTo>
                <a:cubicBezTo>
                  <a:pt x="0" y="36753"/>
                  <a:pt x="36753" y="0"/>
                  <a:pt x="82090" y="0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20707748">
            <a:off x="6673110" y="-489836"/>
            <a:ext cx="3059119" cy="5809409"/>
          </a:xfrm>
          <a:custGeom>
            <a:avLst/>
            <a:gdLst/>
            <a:ahLst/>
            <a:cxnLst/>
            <a:rect l="l" t="t" r="r" b="b"/>
            <a:pathLst>
              <a:path w="3059119" h="5809409">
                <a:moveTo>
                  <a:pt x="0" y="0"/>
                </a:moveTo>
                <a:lnTo>
                  <a:pt x="3059119" y="812303"/>
                </a:lnTo>
                <a:lnTo>
                  <a:pt x="1732212" y="5809409"/>
                </a:lnTo>
                <a:lnTo>
                  <a:pt x="82090" y="5809409"/>
                </a:lnTo>
                <a:cubicBezTo>
                  <a:pt x="36753" y="5809409"/>
                  <a:pt x="0" y="5772656"/>
                  <a:pt x="0" y="5727319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4500000">
            <a:off x="5175504" y="2231136"/>
            <a:ext cx="4818888" cy="1435608"/>
          </a:xfrm>
        </p:spPr>
        <p:txBody>
          <a:bodyPr anchor="b"/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-900000">
            <a:off x="844848" y="997933"/>
            <a:ext cx="5343100" cy="3888220"/>
          </a:xfrm>
        </p:spPr>
        <p:txBody>
          <a:bodyPr anchor="b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900000">
            <a:off x="3216573" y="5144589"/>
            <a:ext cx="3930375" cy="988131"/>
          </a:xfrm>
        </p:spPr>
        <p:txBody>
          <a:bodyPr>
            <a:normAutofit/>
          </a:bodyPr>
          <a:lstStyle>
            <a:lvl1pPr marL="0" indent="0" algn="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-900000">
            <a:off x="7754112" y="5888736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9FDA624F-E17C-44B4-A02C-A21FCC327B68}" type="datetimeFigureOut">
              <a:rPr lang="ru-RU" smtClean="0"/>
              <a:t>21.12.2013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900000">
            <a:off x="4263966" y="6099104"/>
            <a:ext cx="3063047" cy="365125"/>
          </a:xfrm>
        </p:spPr>
        <p:txBody>
          <a:bodyPr/>
          <a:lstStyle>
            <a:lvl1pPr algn="r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-900000">
            <a:off x="7690104" y="5641848"/>
            <a:ext cx="1243584" cy="365125"/>
          </a:xfrm>
        </p:spPr>
        <p:txBody>
          <a:bodyPr/>
          <a:lstStyle>
            <a:lvl1pPr algn="l">
              <a:defRPr/>
            </a:lvl1pPr>
          </a:lstStyle>
          <a:p>
            <a:fld id="{AAF528CE-4FD2-42C7-A1FC-FA92418EC7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 rot="900000">
            <a:off x="-533701" y="-979752"/>
            <a:ext cx="6672870" cy="6821601"/>
          </a:xfrm>
          <a:custGeom>
            <a:avLst/>
            <a:gdLst/>
            <a:ahLst/>
            <a:cxnLst/>
            <a:rect l="l" t="t" r="r" b="b"/>
            <a:pathLst>
              <a:path w="6672870" h="6821601">
                <a:moveTo>
                  <a:pt x="0" y="1787990"/>
                </a:moveTo>
                <a:lnTo>
                  <a:pt x="6672870" y="0"/>
                </a:lnTo>
                <a:lnTo>
                  <a:pt x="6672870" y="6739511"/>
                </a:lnTo>
                <a:cubicBezTo>
                  <a:pt x="6672870" y="6784848"/>
                  <a:pt x="6636117" y="6821601"/>
                  <a:pt x="6590780" y="6821601"/>
                </a:cubicBezTo>
                <a:lnTo>
                  <a:pt x="1348753" y="6821601"/>
                </a:ln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 rot="900000">
            <a:off x="-283896" y="5969722"/>
            <a:ext cx="5300494" cy="1495954"/>
          </a:xfrm>
          <a:custGeom>
            <a:avLst/>
            <a:gdLst/>
            <a:ahLst/>
            <a:cxnLst/>
            <a:rect l="l" t="t" r="r" b="b"/>
            <a:pathLst>
              <a:path w="5300494" h="1495954">
                <a:moveTo>
                  <a:pt x="0" y="0"/>
                </a:moveTo>
                <a:lnTo>
                  <a:pt x="5218404" y="0"/>
                </a:lnTo>
                <a:cubicBezTo>
                  <a:pt x="5263741" y="0"/>
                  <a:pt x="5300494" y="36753"/>
                  <a:pt x="5300494" y="82090"/>
                </a:cubicBezTo>
                <a:lnTo>
                  <a:pt x="5300494" y="183095"/>
                </a:lnTo>
                <a:lnTo>
                  <a:pt x="400840" y="1495954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16"/>
          <p:cNvSpPr/>
          <p:nvPr/>
        </p:nvSpPr>
        <p:spPr>
          <a:xfrm rot="900000">
            <a:off x="6930292" y="-242630"/>
            <a:ext cx="2434235" cy="1383623"/>
          </a:xfrm>
          <a:custGeom>
            <a:avLst/>
            <a:gdLst/>
            <a:ahLst/>
            <a:cxnLst/>
            <a:rect l="l" t="t" r="r" b="b"/>
            <a:pathLst>
              <a:path w="2434235" h="1383623">
                <a:moveTo>
                  <a:pt x="0" y="552912"/>
                </a:moveTo>
                <a:lnTo>
                  <a:pt x="2063495" y="0"/>
                </a:lnTo>
                <a:lnTo>
                  <a:pt x="2434235" y="1383623"/>
                </a:lnTo>
                <a:lnTo>
                  <a:pt x="82090" y="1383622"/>
                </a:lnTo>
                <a:cubicBezTo>
                  <a:pt x="36754" y="1383622"/>
                  <a:pt x="0" y="1346869"/>
                  <a:pt x="0" y="1301533"/>
                </a:cubicBezTo>
                <a:close/>
              </a:path>
            </a:pathLst>
          </a:custGeom>
          <a:solidFill>
            <a:schemeClr val="bg1">
              <a:alpha val="3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ounded Rectangle 17"/>
          <p:cNvSpPr/>
          <p:nvPr/>
        </p:nvSpPr>
        <p:spPr>
          <a:xfrm rot="900000">
            <a:off x="5899782" y="1282101"/>
            <a:ext cx="3842742" cy="6178450"/>
          </a:xfrm>
          <a:custGeom>
            <a:avLst/>
            <a:gdLst/>
            <a:ahLst/>
            <a:cxnLst/>
            <a:rect l="l" t="t" r="r" b="b"/>
            <a:pathLst>
              <a:path w="3842742" h="6178450">
                <a:moveTo>
                  <a:pt x="50137" y="6451"/>
                </a:moveTo>
                <a:cubicBezTo>
                  <a:pt x="59958" y="2297"/>
                  <a:pt x="70756" y="0"/>
                  <a:pt x="82090" y="0"/>
                </a:cubicBezTo>
                <a:lnTo>
                  <a:pt x="2463128" y="0"/>
                </a:lnTo>
                <a:lnTo>
                  <a:pt x="3842742" y="5148790"/>
                </a:lnTo>
                <a:lnTo>
                  <a:pt x="0" y="6178450"/>
                </a:lnTo>
                <a:lnTo>
                  <a:pt x="0" y="82090"/>
                </a:lnTo>
                <a:cubicBezTo>
                  <a:pt x="0" y="48087"/>
                  <a:pt x="20674" y="18913"/>
                  <a:pt x="50137" y="6451"/>
                </a:cubicBezTo>
                <a:close/>
              </a:path>
            </a:pathLst>
          </a:cu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4500000">
            <a:off x="4578273" y="2744935"/>
            <a:ext cx="5036383" cy="1997131"/>
          </a:xfrm>
        </p:spPr>
        <p:txBody>
          <a:bodyPr anchor="t">
            <a:normAutofit/>
          </a:bodyPr>
          <a:lstStyle>
            <a:lvl1pPr algn="r"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900000">
            <a:off x="1507529" y="615731"/>
            <a:ext cx="4323504" cy="3294418"/>
          </a:xfrm>
          <a:prstGeom prst="roundRect">
            <a:avLst>
              <a:gd name="adj" fmla="val 4992"/>
            </a:avLst>
          </a:prstGeom>
          <a:ln w="19050">
            <a:solidFill>
              <a:schemeClr val="tx1"/>
            </a:solidFill>
          </a:ln>
          <a:effectLst>
            <a:innerShdw blurRad="101600" dir="13500000">
              <a:prstClr val="black">
                <a:alpha val="70000"/>
              </a:prstClr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900000">
            <a:off x="822789" y="4161126"/>
            <a:ext cx="4310915" cy="1203540"/>
          </a:xfrm>
        </p:spPr>
        <p:txBody>
          <a:bodyPr anchor="t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900000">
            <a:off x="6992395" y="571255"/>
            <a:ext cx="1524000" cy="365125"/>
          </a:xfrm>
        </p:spPr>
        <p:txBody>
          <a:bodyPr/>
          <a:lstStyle>
            <a:lvl1pPr algn="l">
              <a:defRPr/>
            </a:lvl1pPr>
          </a:lstStyle>
          <a:p>
            <a:fld id="{9FDA624F-E17C-44B4-A02C-A21FCC327B68}" type="datetimeFigureOut">
              <a:rPr lang="ru-RU" smtClean="0"/>
              <a:t>21.12.2013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900000">
            <a:off x="647292" y="5162531"/>
            <a:ext cx="2977453" cy="365125"/>
          </a:xfrm>
        </p:spPr>
        <p:txBody>
          <a:bodyPr/>
          <a:lstStyle>
            <a:lvl1pPr algn="l">
              <a:defRPr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900000">
            <a:off x="7046470" y="391054"/>
            <a:ext cx="1963187" cy="365125"/>
          </a:xfrm>
        </p:spPr>
        <p:txBody>
          <a:bodyPr/>
          <a:lstStyle>
            <a:lvl1pPr algn="l">
              <a:defRPr/>
            </a:lvl1pPr>
          </a:lstStyle>
          <a:p>
            <a:fld id="{AAF528CE-4FD2-42C7-A1FC-FA92418EC77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can1080Base.png"/>
          <p:cNvPicPr>
            <a:picLocks noChangeAspect="1"/>
          </p:cNvPicPr>
          <p:nvPr/>
        </p:nvPicPr>
        <p:blipFill>
          <a:blip r:embed="rId13" cstate="print">
            <a:lum bright="-38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 rot="-5400000">
            <a:off x="-673455" y="2807056"/>
            <a:ext cx="5320597" cy="18400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57600" y="990600"/>
            <a:ext cx="5027024" cy="4783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162800" y="6096001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ffectLst/>
              </a:defRPr>
            </a:lvl1pPr>
          </a:lstStyle>
          <a:p>
            <a:fld id="{9FDA624F-E17C-44B4-A02C-A21FCC327B68}" type="datetimeFigureOut">
              <a:rPr lang="ru-RU" smtClean="0"/>
              <a:t>21.12.2013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096001"/>
            <a:ext cx="312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3047" y="53249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F528CE-4FD2-42C7-A1FC-FA92418EC77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/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31520" indent="-36576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97280" indent="-32004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74320" algn="l" defTabSz="914400" rtl="0" eaLnBrk="1" latinLnBrk="0" hangingPunct="1">
        <a:spcBef>
          <a:spcPct val="20000"/>
        </a:spcBef>
        <a:spcAft>
          <a:spcPts val="600"/>
        </a:spcAft>
        <a:buSzPct val="160000"/>
        <a:buFont typeface="Wingdings" pitchFamily="2" charset="2"/>
        <a:buChar char=""/>
        <a:defRPr sz="18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2024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19456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46888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24"/>
        </a:spcBef>
        <a:spcAft>
          <a:spcPts val="600"/>
        </a:spcAft>
        <a:buClrTx/>
        <a:buSzPct val="130000"/>
        <a:buFont typeface="Wingdings" pitchFamily="2" charset="2"/>
        <a:buChar char=""/>
        <a:defRPr sz="16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ote4estvo.ru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-900000">
            <a:off x="244792" y="3817724"/>
            <a:ext cx="5881091" cy="722273"/>
          </a:xfrm>
        </p:spPr>
        <p:txBody>
          <a:bodyPr>
            <a:normAutofit fontScale="90000"/>
          </a:bodyPr>
          <a:lstStyle/>
          <a:p>
            <a:r>
              <a:rPr lang="ru-RU" sz="5000" i="1" dirty="0" smtClean="0">
                <a:solidFill>
                  <a:schemeClr val="tx2">
                    <a:lumMod val="75000"/>
                  </a:schemeClr>
                </a:solidFill>
                <a:latin typeface="Moonlight" pitchFamily="2" charset="0"/>
              </a:rPr>
              <a:t>Жизнь и творчество</a:t>
            </a:r>
            <a:endParaRPr lang="ru-RU" sz="5000" i="1" dirty="0">
              <a:solidFill>
                <a:schemeClr val="tx2">
                  <a:lumMod val="75000"/>
                </a:schemeClr>
              </a:solidFill>
              <a:latin typeface="Moonlight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1329020">
            <a:off x="178936" y="5101418"/>
            <a:ext cx="6709970" cy="1128495"/>
          </a:xfrm>
        </p:spPr>
        <p:txBody>
          <a:bodyPr>
            <a:normAutofit/>
          </a:bodyPr>
          <a:lstStyle/>
          <a:p>
            <a:r>
              <a:rPr lang="ru-RU" sz="6000" spc="300" dirty="0" err="1" smtClean="0">
                <a:solidFill>
                  <a:srgbClr val="FFFF00"/>
                </a:solidFill>
                <a:latin typeface="Edisson" pitchFamily="2" charset="0"/>
              </a:rPr>
              <a:t>Н.В.Гоголя</a:t>
            </a:r>
            <a:r>
              <a:rPr lang="ru-RU" sz="6000" spc="300" dirty="0" smtClean="0">
                <a:solidFill>
                  <a:srgbClr val="FFFF00"/>
                </a:solidFill>
                <a:latin typeface="Edisson" pitchFamily="2" charset="0"/>
              </a:rPr>
              <a:t> </a:t>
            </a:r>
            <a:r>
              <a:rPr lang="ru-RU" sz="3500" spc="300" dirty="0" smtClean="0">
                <a:solidFill>
                  <a:srgbClr val="FF00FF"/>
                </a:solidFill>
                <a:latin typeface="Angelica" pitchFamily="2" charset="0"/>
              </a:rPr>
              <a:t>(</a:t>
            </a:r>
            <a:r>
              <a:rPr lang="ru-RU" sz="3500" dirty="0" smtClean="0">
                <a:solidFill>
                  <a:srgbClr val="FF00FF"/>
                </a:solidFill>
                <a:effectLst/>
                <a:latin typeface="Angelica" pitchFamily="2" charset="0"/>
              </a:rPr>
              <a:t>1809-1852)</a:t>
            </a:r>
            <a:endParaRPr lang="ru-RU" sz="3500" spc="300" dirty="0">
              <a:solidFill>
                <a:srgbClr val="FF00FF"/>
              </a:solidFill>
              <a:latin typeface="Angel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8991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900000">
            <a:off x="3493537" y="921040"/>
            <a:ext cx="4658735" cy="507762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i="1" dirty="0">
                <a:effectLst/>
              </a:rPr>
              <a:t>20 марта (1 апреля) в Полтавской губернии миргородского уезда </a:t>
            </a:r>
            <a:r>
              <a:rPr lang="ru-RU" i="1" dirty="0" err="1">
                <a:effectLst/>
              </a:rPr>
              <a:t>родился</a:t>
            </a:r>
            <a:r>
              <a:rPr lang="ru-RU" b="1" i="1" dirty="0" err="1">
                <a:effectLst/>
              </a:rPr>
              <a:t>Николай</a:t>
            </a:r>
            <a:r>
              <a:rPr lang="ru-RU" b="1" i="1" dirty="0">
                <a:effectLst/>
              </a:rPr>
              <a:t> Васильевич Гоголь</a:t>
            </a:r>
            <a:r>
              <a:rPr lang="ru-RU" i="1" dirty="0">
                <a:effectLst/>
              </a:rPr>
              <a:t>. Мальчика назвали в честь Святого Николая. Его семья имела старинный украинский казацкий род. Своё детство Николай провёл в деревне, в имении своих родителей, что недалеко от села Диканька. Край этот полон легенд и приданий, который оставил много впечатлений в душе мальчика. Он любил слушать рассказы бабушки о подвигах казаков Запорожской Сечи. Коля отличался глубокой религиозностью, верил в Бога, свои убеждения он потом воплотит в своё творчество. В 10 лет Николая отвезли в Полтаву к учителю, который должен был подготовить мальчика к гимназии. В 1821 году Гоголь поступил в Гимназию высших наук в городе Нежине, где проучился до 1828 года. Коля был стеснительный, но самолюбивый. Хорошо разбирался в людях, любил их разыгрывать. У гоголя была отличная память, он хорошо познавал русскую словесность, неплохо рисовал, а вот иностранные языки давались слабо. Мальчик узнал и полюбил театр, стал много читать</a:t>
            </a:r>
            <a:r>
              <a:rPr lang="ru-RU" i="1" dirty="0" smtClean="0">
                <a:effectLst/>
              </a:rPr>
              <a:t>.</a:t>
            </a:r>
            <a:r>
              <a:rPr lang="ru-RU" dirty="0">
                <a:effectLst/>
              </a:rPr>
              <a:t>     </a:t>
            </a:r>
            <a:endParaRPr lang="ru-RU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 rot="17100000">
            <a:off x="495966" y="5776799"/>
            <a:ext cx="171389" cy="25692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328551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-4500000">
            <a:off x="2134649" y="3686913"/>
            <a:ext cx="122173" cy="11636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900000">
            <a:off x="3440698" y="954670"/>
            <a:ext cx="4658735" cy="5373818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i="1" dirty="0">
                <a:effectLst/>
              </a:rPr>
              <a:t>В 1828г в декабре, </a:t>
            </a:r>
            <a:r>
              <a:rPr lang="ru-RU" b="1" i="1" dirty="0">
                <a:effectLst/>
              </a:rPr>
              <a:t>Николай Гоголь</a:t>
            </a:r>
            <a:r>
              <a:rPr lang="ru-RU" i="1" dirty="0">
                <a:effectLst/>
              </a:rPr>
              <a:t> приехал в Санкт-Петербург. В большом городе ему пришлось нелегко. Он пробовал поступить в театр на актёра, но его не взяли, служба в чиновниках ему не нравилась, а вот литература всё больше привлекала. Выпустив под псевдонимом </a:t>
            </a:r>
            <a:r>
              <a:rPr lang="ru-RU" i="1" dirty="0" err="1">
                <a:effectLst/>
              </a:rPr>
              <a:t>В.Алов</a:t>
            </a:r>
            <a:r>
              <a:rPr lang="ru-RU" i="1" dirty="0">
                <a:effectLst/>
              </a:rPr>
              <a:t> книгу «</a:t>
            </a:r>
            <a:r>
              <a:rPr lang="ru-RU" i="1" dirty="0" err="1">
                <a:effectLst/>
              </a:rPr>
              <a:t>Ганц</a:t>
            </a:r>
            <a:r>
              <a:rPr lang="ru-RU" i="1" dirty="0">
                <a:effectLst/>
              </a:rPr>
              <a:t> Кюхельгартен» (1829г), получил ушат негативной критики. Скупив тираж, </a:t>
            </a:r>
            <a:r>
              <a:rPr lang="ru-RU" b="1" i="1" dirty="0">
                <a:effectLst/>
              </a:rPr>
              <a:t>Гоголь</a:t>
            </a:r>
            <a:r>
              <a:rPr lang="ru-RU" i="1" dirty="0">
                <a:effectLst/>
              </a:rPr>
              <a:t> уничтожил их. В 1830 году, Николай познакомился с П. Плетнёвым. А в 1831 году, </a:t>
            </a:r>
            <a:r>
              <a:rPr lang="ru-RU" b="1" i="1" dirty="0">
                <a:effectLst/>
              </a:rPr>
              <a:t>Гоголь</a:t>
            </a:r>
            <a:r>
              <a:rPr lang="ru-RU" i="1" dirty="0">
                <a:effectLst/>
              </a:rPr>
              <a:t> уже общается в кругу Жуковского и Пушкина. Александр Пушкин произвёл огромное впечатление на </a:t>
            </a:r>
            <a:r>
              <a:rPr lang="ru-RU" b="1" i="1" dirty="0">
                <a:effectLst/>
              </a:rPr>
              <a:t>Н. Гоголя</a:t>
            </a:r>
            <a:r>
              <a:rPr lang="ru-RU" i="1" dirty="0">
                <a:effectLst/>
              </a:rPr>
              <a:t>, он буквально боготворил поэта, слушал и восхищался его словом. Имя Гоголя стало широко известно после выхода в свет его книги «Вечера на хуторе близ Диканьки» (1832г). Обычная жизнь становится сказочной и фантастичной, в хатах происходят чудесные приключения. В этом произведении </a:t>
            </a:r>
            <a:r>
              <a:rPr lang="ru-RU" b="1" i="1" dirty="0">
                <a:effectLst/>
              </a:rPr>
              <a:t>Гоголь</a:t>
            </a:r>
            <a:r>
              <a:rPr lang="ru-RU" i="1" dirty="0">
                <a:effectLst/>
              </a:rPr>
              <a:t> описал силу народа, человечность и богатство языка. Работая в университете Санкт – Петербурге на кафедре истории, </a:t>
            </a:r>
            <a:r>
              <a:rPr lang="ru-RU" b="1" i="1" dirty="0">
                <a:effectLst/>
              </a:rPr>
              <a:t>Н. Гоголь</a:t>
            </a:r>
            <a:r>
              <a:rPr lang="ru-RU" i="1" dirty="0">
                <a:effectLst/>
              </a:rPr>
              <a:t> задумал написать «Тараса Бульбу». У автора была возможность чтения исторических документов, да и детские познания от бабушки и странствующих кобзарей способствовали написанию повести. Запорожцы в книге – былинные богатыри, которые героически сражаются за свою свободу. Пьесу «Ревизор» гоголь написал с подсказки А. Пушкина (1835г). А уже 19 апреля 1836 года в Александринском театре в Петербурге состоялась премьера «Ревизора», которая имела широкий успех. Вот только чиновникам она не нравилась, и отзывы были не самые лестные. Может, поэтому</a:t>
            </a:r>
            <a:r>
              <a:rPr lang="ru-RU" b="1" i="1" dirty="0">
                <a:effectLst/>
              </a:rPr>
              <a:t> Гоголь</a:t>
            </a:r>
            <a:r>
              <a:rPr lang="ru-RU" i="1" dirty="0">
                <a:effectLst/>
              </a:rPr>
              <a:t> уехал за границу, где продолжал работу над «Мёртвыми душами».</a:t>
            </a:r>
            <a:r>
              <a:rPr lang="ru-RU" dirty="0">
                <a:effectLst/>
              </a:rPr>
              <a:t> </a:t>
            </a:r>
            <a:endParaRPr lang="ru-RU" dirty="0"/>
          </a:p>
        </p:txBody>
      </p:sp>
      <p:pic>
        <p:nvPicPr>
          <p:cNvPr id="2050" name="Picture 2" descr="C:\Users\Александр\Desktop\gogol (1)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24744"/>
            <a:ext cx="1547920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Александр\Desktop\gogo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356992"/>
            <a:ext cx="1660421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43244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900000">
            <a:off x="3495589" y="519094"/>
            <a:ext cx="4658735" cy="583525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i="1" dirty="0" smtClean="0">
                <a:effectLst/>
              </a:rPr>
              <a:t>Весной </a:t>
            </a:r>
            <a:r>
              <a:rPr lang="ru-RU" i="1" dirty="0">
                <a:effectLst/>
              </a:rPr>
              <a:t>1838 года находился в Риме. Польские священники пытались обратить </a:t>
            </a:r>
            <a:r>
              <a:rPr lang="ru-RU" b="1" i="1" dirty="0">
                <a:effectLst/>
              </a:rPr>
              <a:t>Гоголя </a:t>
            </a:r>
            <a:r>
              <a:rPr lang="ru-RU" i="1" dirty="0">
                <a:effectLst/>
              </a:rPr>
              <a:t> в католичество, но писатель был верен христианству, при этом признавал и другие веры. Приехав в </a:t>
            </a:r>
            <a:r>
              <a:rPr lang="ru-RU" i="1" u="sng" dirty="0">
                <a:effectLst/>
                <a:hlinkClick r:id="rId2" tooltip="история России"/>
              </a:rPr>
              <a:t>Россию</a:t>
            </a:r>
            <a:r>
              <a:rPr lang="ru-RU" i="1" dirty="0">
                <a:effectLst/>
              </a:rPr>
              <a:t> в 1842 году, напечатал первый том «Мертвых душ» и полностью ушёл в работу над второй частью. Писать было тяжело, слишком самокритично автор относился к своей работе, ему казалось, что он уходит от темы. Испытывая тяжелое душевное состояние, </a:t>
            </a:r>
            <a:r>
              <a:rPr lang="ru-RU" b="1" i="1" dirty="0">
                <a:effectLst/>
              </a:rPr>
              <a:t>Гоголь</a:t>
            </a:r>
            <a:r>
              <a:rPr lang="ru-RU" i="1" dirty="0">
                <a:effectLst/>
              </a:rPr>
              <a:t> сжег почти законченную рукопись. На некоторое время, он отложил работу, и написал несколько статей в форме писем по переписке с друзьями. В 1848 году </a:t>
            </a:r>
            <a:r>
              <a:rPr lang="ru-RU" b="1" i="1" dirty="0">
                <a:effectLst/>
              </a:rPr>
              <a:t>Гоголь</a:t>
            </a:r>
            <a:r>
              <a:rPr lang="ru-RU" i="1" dirty="0">
                <a:effectLst/>
              </a:rPr>
              <a:t> решил осуществить мечту – поездку по России. Он был в своих родных местах, ездил в Подмосковье, Петербург. </a:t>
            </a:r>
            <a:r>
              <a:rPr lang="ru-RU" i="1" dirty="0" err="1">
                <a:effectLst/>
              </a:rPr>
              <a:t>Оптину</a:t>
            </a:r>
            <a:r>
              <a:rPr lang="ru-RU" i="1" dirty="0">
                <a:effectLst/>
              </a:rPr>
              <a:t> пустыню посетил три раза, где общался с высокими духовными лицами и просил у них благословение на продолжение работы над «Мертвыми душами». Работа эта шла долго, потому что задумка у автора была не простая. Гоголь хотел восстановить душу и сделать эту идею действенной и непререкаемой. Чтобы утвердить высоту идеала, но при этом отвергнуть идеализацию, избежать навязчивости и нравоучения</a:t>
            </a:r>
            <a:r>
              <a:rPr lang="ru-RU" i="1" dirty="0" smtClean="0">
                <a:effectLst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0371908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1500" i="1" dirty="0">
                <a:effectLst/>
              </a:rPr>
              <a:t>В 1852 </a:t>
            </a:r>
            <a:r>
              <a:rPr lang="ru-RU" sz="1500" i="1" dirty="0" err="1">
                <a:effectLst/>
              </a:rPr>
              <a:t>году,</a:t>
            </a:r>
            <a:r>
              <a:rPr lang="ru-RU" sz="1500" b="1" i="1" dirty="0" err="1">
                <a:effectLst/>
              </a:rPr>
              <a:t>Николай</a:t>
            </a:r>
            <a:r>
              <a:rPr lang="ru-RU" sz="1500" b="1" i="1" dirty="0">
                <a:effectLst/>
              </a:rPr>
              <a:t> Гоголь</a:t>
            </a:r>
            <a:r>
              <a:rPr lang="ru-RU" sz="1500" i="1" dirty="0">
                <a:effectLst/>
              </a:rPr>
              <a:t> впадает в депрессию, он предчувствует скорую смерть. После встречи в конце января с протоиреем Матвеем Константиновским и  разговором с ним уничтожил второй том «Мертвых душ». Гоголь перестал есть, 7 февраля причастился. А 21 февраля умер. Русское общество было потрясено смертью писателя. Много людей пришло проститься с </a:t>
            </a:r>
            <a:r>
              <a:rPr lang="ru-RU" sz="1500" b="1" i="1" dirty="0">
                <a:effectLst/>
              </a:rPr>
              <a:t>Николаем Гоголем</a:t>
            </a:r>
            <a:r>
              <a:rPr lang="ru-RU" sz="1500" i="1" dirty="0">
                <a:effectLst/>
              </a:rPr>
              <a:t>. Похоронили его в Свято-Даниловом монастыре, а в 1931 году останки писателя были перенесены на Новодевичье кладбище. Книги </a:t>
            </a:r>
            <a:r>
              <a:rPr lang="ru-RU" sz="1500" b="1" i="1" dirty="0">
                <a:effectLst/>
              </a:rPr>
              <a:t>Николая Васильевича </a:t>
            </a:r>
            <a:r>
              <a:rPr lang="ru-RU" sz="1500" b="1" i="1" dirty="0" err="1">
                <a:effectLst/>
              </a:rPr>
              <a:t>Гоголя</a:t>
            </a:r>
            <a:r>
              <a:rPr lang="ru-RU" sz="1500" i="1" dirty="0" err="1">
                <a:effectLst/>
              </a:rPr>
              <a:t>грустные</a:t>
            </a:r>
            <a:r>
              <a:rPr lang="ru-RU" sz="1500" i="1" dirty="0">
                <a:effectLst/>
              </a:rPr>
              <a:t> и весёлые, серьёзные и очень глубокие -  актуальны сегодня и всегда.</a:t>
            </a:r>
            <a:endParaRPr lang="ru-RU" sz="1500" i="1" dirty="0"/>
          </a:p>
        </p:txBody>
      </p:sp>
      <p:pic>
        <p:nvPicPr>
          <p:cNvPr id="4098" name="Picture 2" descr="C:\Users\Александр\Desktop\avdosqeva_stasq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495207">
            <a:off x="331274" y="1749946"/>
            <a:ext cx="2265159" cy="18687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13010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ександр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98779">
            <a:off x="385752" y="1112624"/>
            <a:ext cx="2631083" cy="25052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9763683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C:\Users\Александр\Desktop\1284472593_146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77509"/>
            <a:ext cx="2324132" cy="3129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2762716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Kilter">
  <a:themeElements>
    <a:clrScheme name="Kilter">
      <a:dk1>
        <a:sysClr val="windowText" lastClr="000000"/>
      </a:dk1>
      <a:lt1>
        <a:sysClr val="window" lastClr="FFFFFF"/>
      </a:lt1>
      <a:dk2>
        <a:srgbClr val="318FC5"/>
      </a:dk2>
      <a:lt2>
        <a:srgbClr val="AEE8FB"/>
      </a:lt2>
      <a:accent1>
        <a:srgbClr val="76C5EF"/>
      </a:accent1>
      <a:accent2>
        <a:srgbClr val="FEA022"/>
      </a:accent2>
      <a:accent3>
        <a:srgbClr val="FF6700"/>
      </a:accent3>
      <a:accent4>
        <a:srgbClr val="70A525"/>
      </a:accent4>
      <a:accent5>
        <a:srgbClr val="A5D848"/>
      </a:accent5>
      <a:accent6>
        <a:srgbClr val="20768C"/>
      </a:accent6>
      <a:hlink>
        <a:srgbClr val="7AB6E8"/>
      </a:hlink>
      <a:folHlink>
        <a:srgbClr val="83B0D3"/>
      </a:folHlink>
    </a:clrScheme>
    <a:fontScheme name="Kilter">
      <a:maj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S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ilter">
      <a:fillStyleLst>
        <a:solidFill>
          <a:schemeClr val="phClr"/>
        </a:solidFill>
        <a:gradFill rotWithShape="1">
          <a:gsLst>
            <a:gs pos="0">
              <a:schemeClr val="phClr">
                <a:tint val="14000"/>
                <a:satMod val="180000"/>
                <a:lumMod val="100000"/>
              </a:schemeClr>
            </a:gs>
            <a:gs pos="42000">
              <a:schemeClr val="phClr">
                <a:tint val="40000"/>
                <a:satMod val="160000"/>
                <a:lumMod val="94000"/>
              </a:schemeClr>
            </a:gs>
            <a:gs pos="100000">
              <a:schemeClr val="phClr">
                <a:tint val="94000"/>
                <a:satMod val="140000"/>
              </a:schemeClr>
            </a:gs>
          </a:gsLst>
          <a:lin ang="5160000" scaled="1"/>
        </a:gradFill>
        <a:gradFill rotWithShape="1">
          <a:gsLst>
            <a:gs pos="38000">
              <a:schemeClr val="phClr">
                <a:satMod val="120000"/>
              </a:schemeClr>
            </a:gs>
            <a:gs pos="100000">
              <a:schemeClr val="phClr">
                <a:shade val="60000"/>
                <a:satMod val="180000"/>
                <a:lumMod val="70000"/>
              </a:schemeClr>
            </a:gs>
          </a:gsLst>
          <a:lin ang="4680000" scaled="0"/>
        </a:gradFill>
      </a:fillStyleLst>
      <a:lnStyleLst>
        <a:ln w="12700" cap="flat" cmpd="sng" algn="ctr">
          <a:solidFill>
            <a:schemeClr val="phClr">
              <a:shade val="50000"/>
            </a:schemeClr>
          </a:solidFill>
          <a:prstDash val="solid"/>
        </a:ln>
        <a:ln w="2540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76200" dist="25400" dir="5400000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152400" h="63500" prst="softRound"/>
          </a:sp3d>
        </a:effectStyle>
        <a:effectStyle>
          <a:effectLst>
            <a:outerShdw blurRad="107950" dist="12700" dir="5040000" rotWithShape="0">
              <a:srgbClr val="000000">
                <a:alpha val="5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9800000"/>
            </a:lightRig>
          </a:scene3d>
          <a:sp3d prstMaterial="plastic">
            <a:bevelT h="63500" prst="softRound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atMod val="140000"/>
                <a:lumMod val="120000"/>
              </a:schemeClr>
            </a:gs>
            <a:gs pos="100000">
              <a:schemeClr val="phClr">
                <a:tint val="95000"/>
                <a:shade val="70000"/>
                <a:satMod val="180000"/>
                <a:lumMod val="82000"/>
              </a:schemeClr>
            </a:gs>
          </a:gsLst>
          <a:path path="circle">
            <a:fillToRect l="25000" t="25000" r="25000" b="25000"/>
          </a:path>
        </a:gradFill>
        <a:gradFill rotWithShape="1">
          <a:gsLst>
            <a:gs pos="0">
              <a:schemeClr val="phClr">
                <a:tint val="94000"/>
                <a:satMod val="140000"/>
                <a:lumMod val="120000"/>
              </a:schemeClr>
            </a:gs>
            <a:gs pos="100000">
              <a:schemeClr val="phClr">
                <a:tint val="97000"/>
                <a:shade val="70000"/>
                <a:satMod val="190000"/>
                <a:lumMod val="72000"/>
              </a:schemeClr>
            </a:gs>
          </a:gsLst>
          <a:path path="circle">
            <a:fillToRect l="50000" t="50000" r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TC101859865[[fn=Порядок]]</Template>
  <TotalTime>29</TotalTime>
  <Words>204</Words>
  <Application>Microsoft Office PowerPoint</Application>
  <PresentationFormat>Экран (4:3)</PresentationFormat>
  <Paragraphs>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Kilter</vt:lpstr>
      <vt:lpstr>Жизнь и творчество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Жизнь и творчество</dc:title>
  <dc:creator>Александр</dc:creator>
  <cp:lastModifiedBy>Пользователь</cp:lastModifiedBy>
  <cp:revision>4</cp:revision>
  <dcterms:created xsi:type="dcterms:W3CDTF">2012-09-20T16:57:16Z</dcterms:created>
  <dcterms:modified xsi:type="dcterms:W3CDTF">2013-12-21T12:30:52Z</dcterms:modified>
</cp:coreProperties>
</file>