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665F0-3714-45CD-97E9-7CB1B03ED3A2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965B7-FBE2-46DD-A510-254CD7CEA7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09462-59FE-40D8-8971-070BA9BA5E47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9890C-A9A9-4112-A463-E52971D0D2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5901D-412C-432B-8C60-C7A0AF4515D3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6D4AE-5480-44A6-868E-81AC5C472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6F97F-FF89-4EBF-AA79-C68668DB615D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1A9FB-0C00-4E20-8698-78E6D2A88D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2860B-D3EA-432A-9C2F-BF7E13F094D1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9152E-FE0A-4B3C-B873-3944D63C34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B1B47-C474-4C91-8813-49BAB6B87FFF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AE45-070D-499E-B269-B7C8AE681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E56D6-AE82-419B-85BC-2205C0BD84B0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9519C-264F-4B32-85F4-0BB8682F8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4A63B-E459-434D-A036-F2800197017B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EAE8-1D36-43E5-932B-769730D80B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F20F0-303B-4F97-9EC1-E6BF88DFA819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E29D-8F6F-4E16-89F5-397701E26E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D8F5F-ADC4-4C72-AAEC-5DA945FDE1EB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0F52E-A99B-40F6-A07A-55377CAE5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B5FF2-D241-49D8-9224-4ED607E2B1DB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3B830-A258-4620-BCB6-5D480CEE42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793B7E-6C98-437B-B634-A7BDA6DC7A7A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F0DA68-2A68-4DE6-8405-8EB3E58C42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37" r:id="rId4"/>
    <p:sldLayoutId id="2147483743" r:id="rId5"/>
    <p:sldLayoutId id="2147483738" r:id="rId6"/>
    <p:sldLayoutId id="2147483744" r:id="rId7"/>
    <p:sldLayoutId id="2147483745" r:id="rId8"/>
    <p:sldLayoutId id="2147483746" r:id="rId9"/>
    <p:sldLayoutId id="2147483739" r:id="rId10"/>
    <p:sldLayoutId id="214748374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9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latin typeface="Mistral" pitchFamily="66" charset="0"/>
              </a:rPr>
              <a:t>Животный мир пустыни.</a:t>
            </a:r>
            <a:endParaRPr lang="ru-RU" sz="5400" dirty="0">
              <a:latin typeface="Mistral" pitchFamily="66" charset="0"/>
            </a:endParaRPr>
          </a:p>
        </p:txBody>
      </p:sp>
      <p:pic>
        <p:nvPicPr>
          <p:cNvPr id="10243" name="Picture 3" descr="C:\Documents and Settings\Глеб Краснопёров\Рабочий стол\p_537i.bm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428750"/>
            <a:ext cx="9144000" cy="5405438"/>
          </a:xfrm>
        </p:spPr>
      </p:pic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2143125" y="6488113"/>
            <a:ext cx="6861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9933"/>
                </a:solidFill>
              </a:rPr>
              <a:t>Краснопёров Глеб, 4 Б класс МОУ-СОШ № 4, город Асино.</a:t>
            </a:r>
          </a:p>
        </p:txBody>
      </p:sp>
    </p:spTree>
  </p:cSld>
  <p:clrMapOvr>
    <a:masterClrMapping/>
  </p:clrMapOvr>
  <p:transition>
    <p:fade thruBlk="1"/>
    <p:sndAc>
      <p:stSnd>
        <p:snd r:embed="rId2" name="loadbar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Глеб Краснопёров\Рабочий стол\DROMEDA1.jpg" hidden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573500" y="-4786313"/>
            <a:ext cx="16287750" cy="16287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50" y="0"/>
            <a:ext cx="857250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>
                <a:latin typeface="Calibri" pitchFamily="34" charset="0"/>
                <a:ea typeface="Times New Roman" pitchFamily="18" charset="0"/>
                <a:cs typeface="PragmaticaKMM"/>
              </a:rPr>
              <a:t>Животные, приспособившиеся к жизни на открытых пространствах пустыни, могут быстро бегать и подолгу оставаться без воды. Например, издавна одомашненный верблюд, который за свою выносливость и надежность назван «кораблем пустыни». Многие из животных отмечены желтой или серо-бурой «пустынной» окраской. Большая часть животных летом ведет ночной образ жизни, некоторые впадают в спячку. Многочисленны и повсеместны грызуны (тушканчики, песчанки, суслики) и пресмыкающиеся (ящерицы, змеи и др.). Из копытных часто встречаются сайгаки; из хищных —лисица-корсак и др. Многочисленны насекомые и паукообразные (фаланги, скорпионы и др.).</a:t>
            </a:r>
            <a:endParaRPr lang="ru-RU" sz="2800">
              <a:ea typeface="Times New Roman" pitchFamily="18" charset="0"/>
              <a:cs typeface="PragmaticaKMM"/>
            </a:endParaRPr>
          </a:p>
        </p:txBody>
      </p:sp>
    </p:spTree>
  </p:cSld>
  <p:clrMapOvr>
    <a:masterClrMapping/>
  </p:clrMapOvr>
  <p:transition spd="slow">
    <p:fade/>
    <p:sndAc>
      <p:stSnd>
        <p:snd r:embed="rId2" name="jingleactioncomm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0" y="0"/>
            <a:ext cx="9144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latin typeface="Calibri" pitchFamily="34" charset="0"/>
                <a:ea typeface="Times New Roman" pitchFamily="18" charset="0"/>
                <a:cs typeface="PragmaticaKMM"/>
              </a:rPr>
              <a:t>ТУШКАНЧИКИ (тушканчиковые), семейство млекопитающих отряда грызунов. Длина тела 4-26 см; хвост длиннее тела. Около 30 видов, в открытых ландшафтах (исключая север) Северного полушария. Повреждают растения, укрепляющие пески; могут быть переносчиками возбудителей ряда инфекционных болезней животных и человека.</a:t>
            </a:r>
            <a:endParaRPr lang="ru-RU" sz="2400">
              <a:ea typeface="Times New Roman" pitchFamily="18" charset="0"/>
              <a:cs typeface="PragmaticaKMM"/>
            </a:endParaRPr>
          </a:p>
        </p:txBody>
      </p:sp>
      <p:pic>
        <p:nvPicPr>
          <p:cNvPr id="3" name="Рисунок 2" descr="C:\Documents and Settings\Глеб Краснопёров\Рабочий стол\t01064i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2357438"/>
            <a:ext cx="7500937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3"/>
    <p:sndAc>
      <p:stSnd>
        <p:snd r:embed="rId2" name="jinglenegharpshor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0" y="0"/>
            <a:ext cx="91440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latin typeface="Calibri" pitchFamily="34" charset="0"/>
                <a:ea typeface="Times New Roman" pitchFamily="18" charset="0"/>
                <a:cs typeface="PragmaticaKMM"/>
              </a:rPr>
              <a:t>САЙГАК (сайга), парнокопытное животное семейства полорогих. Длина до 1,4 м. Нос длинный, хоботообразный. Рога у самцов лировидной формы (длина до 40 см). Обитает в степях и полупустынях Казахстана, Ср. Азии, Нижнего Поволжья, Монголии и Зап. Китая. Стадное животное; бегает со скоростью 70-80 км/ч. Был почти истреблен. В СССР охота была запрещена в 1919-50; численность восстановлена; объект регулируемого промысла.</a:t>
            </a:r>
            <a:endParaRPr lang="ru-RU" sz="2400">
              <a:ea typeface="Times New Roman" pitchFamily="18" charset="0"/>
              <a:cs typeface="PragmaticaKMM"/>
            </a:endParaRPr>
          </a:p>
        </p:txBody>
      </p:sp>
      <p:pic>
        <p:nvPicPr>
          <p:cNvPr id="3" name="Рисунок 2" descr="C:\Documents and Settings\Глеб Краснопёров\Рабочий стол\s03070i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2643188"/>
            <a:ext cx="70866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  <p:sndAc>
      <p:stSnd>
        <p:snd r:embed="rId2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Глеб Краснопёров\Рабочий стол\sh6880i.bmp"/>
          <p:cNvPicPr>
            <a:picLocks noChangeAspect="1" noChangeArrowheads="1"/>
          </p:cNvPicPr>
          <p:nvPr/>
        </p:nvPicPr>
        <p:blipFill>
          <a:blip r:embed="rId3"/>
          <a:srcRect r="-520"/>
          <a:stretch>
            <a:fillRect/>
          </a:stretch>
        </p:blipFill>
        <p:spPr bwMode="auto">
          <a:xfrm>
            <a:off x="1285875" y="2554288"/>
            <a:ext cx="7334250" cy="430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91440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latin typeface="Calibri" pitchFamily="34" charset="0"/>
                <a:ea typeface="Times New Roman" pitchFamily="18" charset="0"/>
                <a:cs typeface="PragmaticaKMM"/>
              </a:rPr>
              <a:t>ШАКАЛ, млекопитающее семейства волчьих. Длина тела до 85 см, хвоста Ок. 20 см. Встречается на юге Евразии, в Сев. Африке; в России главным образом на Сев. Кавказе. Селится в зарослях кустарника, в тростниках, оазисах, обычен возле жилья. Иногда вредит охотничьему хозяйству.</a:t>
            </a:r>
            <a:endParaRPr lang="ru-RU" sz="2800">
              <a:ea typeface="Times New Roman" pitchFamily="18" charset="0"/>
              <a:cs typeface="PragmaticaKMM"/>
            </a:endParaRPr>
          </a:p>
        </p:txBody>
      </p:sp>
    </p:spTree>
  </p:cSld>
  <p:clrMapOvr>
    <a:masterClrMapping/>
  </p:clrMapOvr>
  <p:transition spd="slow">
    <p:wedge/>
    <p:sndAc>
      <p:stSnd>
        <p:snd r:embed="rId2" name="jinglenegharpshor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0" y="0"/>
            <a:ext cx="9144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>
                <a:latin typeface="Calibri" pitchFamily="34" charset="0"/>
                <a:ea typeface="Times New Roman" pitchFamily="18" charset="0"/>
                <a:cs typeface="PragmaticaKMM"/>
              </a:rPr>
              <a:t>СКОРПИОНЫ, отряд членистоногих класса паукообразных. Длина 1-20 см. Ногощупальца большие, вооружены клешнями, на конце брюшка ядовитое крючкообразное жало. Ок. 750 видов, в тропиках и субтропиках, в т. ч. в Ср. Азии, Казахстане, Юж. Крыму и на Кавказе. Живородящие (молодые личинки остаются на теле матери). Ведут ночной образ жизни. Яд крупных скорпионов опасен для животных и человека. Скорпионы — древнейшие наземные членистоногие.</a:t>
            </a:r>
            <a:endParaRPr lang="ru-RU" sz="2400">
              <a:ea typeface="Times New Roman" pitchFamily="18" charset="0"/>
              <a:cs typeface="PragmaticaKMM"/>
            </a:endParaRPr>
          </a:p>
        </p:txBody>
      </p:sp>
      <p:pic>
        <p:nvPicPr>
          <p:cNvPr id="3" name="Рисунок 2" descr="C:\Documents and Settings\Глеб Краснопёров\Рабочий стол\s_594i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2928938"/>
            <a:ext cx="6715125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 dir="in"/>
    <p:sndAc>
      <p:stSnd>
        <p:snd r:embed="rId2" name="jinglenegfluteshor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Глеб Краснопёров\Рабочий стол\s03070i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33813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Documents and Settings\Глеб Краснопёров\Рабочий стол\t01064i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0"/>
            <a:ext cx="3786187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Глеб Краснопёров\Рабочий стол\sh6880i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98825"/>
            <a:ext cx="3786188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Глеб Краснопёров\Рабочий стол\s_594i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6400" y="3714750"/>
            <a:ext cx="49276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1"/>
          <p:cNvSpPr>
            <a:spLocks noChangeArrowheads="1"/>
          </p:cNvSpPr>
          <p:nvPr/>
        </p:nvSpPr>
        <p:spPr bwMode="auto">
          <a:xfrm>
            <a:off x="1071563" y="2500313"/>
            <a:ext cx="51943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1851025" algn="l"/>
              </a:tabLst>
            </a:pPr>
            <a:r>
              <a:rPr lang="ru-RU" sz="9600">
                <a:latin typeface="Calibri" pitchFamily="34" charset="0"/>
                <a:cs typeface="Times New Roman" pitchFamily="18" charset="0"/>
              </a:rPr>
              <a:t>	конец</a:t>
            </a:r>
            <a:endParaRPr lang="ru-RU" sz="9600"/>
          </a:p>
        </p:txBody>
      </p:sp>
      <p:sp>
        <p:nvSpPr>
          <p:cNvPr id="16391" name="Прямоугольник 6"/>
          <p:cNvSpPr>
            <a:spLocks noChangeArrowheads="1"/>
          </p:cNvSpPr>
          <p:nvPr/>
        </p:nvSpPr>
        <p:spPr bwMode="auto">
          <a:xfrm>
            <a:off x="1928813" y="6488113"/>
            <a:ext cx="7215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9933"/>
                </a:solidFill>
              </a:rPr>
              <a:t>Краснопёров Глеб, 4 Б класс МОУ-СОШ № 4, город Асино.</a:t>
            </a:r>
          </a:p>
        </p:txBody>
      </p:sp>
    </p:spTree>
  </p:cSld>
  <p:clrMapOvr>
    <a:masterClrMapping/>
  </p:clrMapOvr>
  <p:transition spd="slow">
    <p:wheel spokes="8"/>
    <p:sndAc>
      <p:stSnd>
        <p:snd r:embed="rId2" name="jinglestar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80</TotalTime>
  <Words>401</Words>
  <Application>Microsoft Office PowerPoint</Application>
  <PresentationFormat>Экран (4:3)</PresentationFormat>
  <Paragraphs>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Franklin Gothic Medium</vt:lpstr>
      <vt:lpstr>Franklin Gothic Book</vt:lpstr>
      <vt:lpstr>Wingdings 2</vt:lpstr>
      <vt:lpstr>Calibri</vt:lpstr>
      <vt:lpstr>Times New Roman</vt:lpstr>
      <vt:lpstr>PragmaticaKMM</vt:lpstr>
      <vt:lpstr>Трек</vt:lpstr>
      <vt:lpstr>Животный мир пустыни.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Животный мир пустыни.</dc:title>
  <dc:creator>**</dc:creator>
  <cp:lastModifiedBy>www.PHILka.RU</cp:lastModifiedBy>
  <cp:revision>21</cp:revision>
  <dcterms:created xsi:type="dcterms:W3CDTF">2008-11-19T15:29:34Z</dcterms:created>
  <dcterms:modified xsi:type="dcterms:W3CDTF">2011-03-20T09:31:09Z</dcterms:modified>
</cp:coreProperties>
</file>