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sldIdLst>
    <p:sldId id="257" r:id="rId2"/>
    <p:sldId id="256" r:id="rId3"/>
    <p:sldId id="258" r:id="rId4"/>
    <p:sldId id="259" r:id="rId5"/>
    <p:sldId id="261" r:id="rId6"/>
    <p:sldId id="260" r:id="rId7"/>
    <p:sldId id="267" r:id="rId8"/>
    <p:sldId id="268" r:id="rId9"/>
    <p:sldId id="269" r:id="rId10"/>
    <p:sldId id="262" r:id="rId11"/>
    <p:sldId id="263" r:id="rId12"/>
    <p:sldId id="264" r:id="rId13"/>
    <p:sldId id="265" r:id="rId14"/>
    <p:sldId id="266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88" autoAdjust="0"/>
    <p:restoredTop sz="94624" autoAdjust="0"/>
  </p:normalViewPr>
  <p:slideViewPr>
    <p:cSldViewPr>
      <p:cViewPr varScale="1">
        <p:scale>
          <a:sx n="69" d="100"/>
          <a:sy n="69" d="100"/>
        </p:scale>
        <p:origin x="-8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11.12.2012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20"/>
          <p:cNvSpPr txBox="1">
            <a:spLocks/>
          </p:cNvSpPr>
          <p:nvPr/>
        </p:nvSpPr>
        <p:spPr>
          <a:xfrm>
            <a:off x="357158" y="25136"/>
            <a:ext cx="7772400" cy="1975104"/>
          </a:xfrm>
          <a:prstGeom prst="rect">
            <a:avLst/>
          </a:prstGeom>
          <a:scene3d>
            <a:camera prst="isometricRightUp">
              <a:rot lat="2100000" lon="18900000" rev="0"/>
            </a:camera>
            <a:lightRig rig="threePt" dir="t"/>
          </a:scene3d>
          <a:sp3d/>
        </p:spPr>
        <p:txBody>
          <a:bodyPr vert="horz" tIns="64008" anchor="t">
            <a:noAutofit/>
            <a:flatTx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1200" cap="none" spc="-150" normalizeH="0" baseline="0" noProof="0" dirty="0" smtClean="0">
                <a:ln>
                  <a:noFill/>
                </a:ln>
                <a:solidFill>
                  <a:schemeClr val="tx2">
                    <a:satMod val="200000"/>
                  </a:schemeClr>
                </a:solidFill>
                <a:effectLst/>
                <a:uLnTx/>
                <a:uFillTx/>
                <a:latin typeface="Franklin Gothic Heavy" pitchFamily="34" charset="0"/>
                <a:ea typeface="BatangChe" pitchFamily="49" charset="-127"/>
                <a:cs typeface="+mj-cs"/>
              </a:rPr>
              <a:t>Социум</a:t>
            </a:r>
            <a:endParaRPr kumimoji="0" lang="ru-RU" sz="9600" b="0" i="0" u="none" strike="noStrike" kern="1200" cap="none" spc="-150" normalizeH="0" baseline="0" noProof="0" dirty="0">
              <a:ln>
                <a:noFill/>
              </a:ln>
              <a:solidFill>
                <a:schemeClr val="tx2">
                  <a:satMod val="200000"/>
                </a:schemeClr>
              </a:solidFill>
              <a:effectLst/>
              <a:uLnTx/>
              <a:uFillTx/>
              <a:latin typeface="Franklin Gothic Heavy" pitchFamily="34" charset="0"/>
              <a:ea typeface="BatangChe" pitchFamily="49" charset="-127"/>
              <a:cs typeface="+mj-cs"/>
            </a:endParaRPr>
          </a:p>
        </p:txBody>
      </p:sp>
      <p:pic>
        <p:nvPicPr>
          <p:cNvPr id="1026" name="Picture 2" descr="C:\Users\KENT\Desktop\Социум\Новая папка\images (2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3500438"/>
            <a:ext cx="1747850" cy="146382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KENT\Desktop\Социум\Новая папка\Новая папка\cospla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7171" name="Picture 3" descr="C:\Users\KENT\Desktop\Социум\Новая папка\Новая папка\kiber-got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65951" y="0"/>
            <a:ext cx="4778050" cy="68580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KENT\Desktop\Социум\Новая папка\Новая папка\ваниль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71414"/>
            <a:ext cx="4046046" cy="45720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5" name="Picture 3" descr="C:\Users\KENT\Desktop\Социум\Новая папка\Новая папка\гейме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8" y="71438"/>
            <a:ext cx="4857752" cy="36433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6" name="Picture 4" descr="C:\Users\KENT\Desktop\Социум\Новая папка\Новая папка\г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144" y="2928934"/>
            <a:ext cx="5766740" cy="38444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197" name="Picture 5" descr="C:\Users\KENT\Desktop\Социум\Новая папка\Новая папка\киберготы.jpg"/>
          <p:cNvPicPr>
            <a:picLocks noChangeAspect="1" noChangeArrowheads="1"/>
          </p:cNvPicPr>
          <p:nvPr/>
        </p:nvPicPr>
        <p:blipFill>
          <a:blip r:embed="rId5"/>
          <a:srcRect r="1" b="11112"/>
          <a:stretch>
            <a:fillRect/>
          </a:stretch>
        </p:blipFill>
        <p:spPr bwMode="auto">
          <a:xfrm>
            <a:off x="5929322" y="2901473"/>
            <a:ext cx="3214678" cy="395652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4" descr="C:\Users\KENT\Desktop\Социум\Новая папка\Новая папка\го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13506"/>
            <a:ext cx="5766740" cy="384449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KENT\Desktop\Социум\Новая папка\Новая папка\металлист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22800" y="0"/>
            <a:ext cx="4521200" cy="635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19" name="Picture 3" descr="C:\Users\KENT\Desktop\Социум\Новая папка\Новая папка\рэперы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3144837"/>
            <a:ext cx="3713163" cy="37131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220" name="Picture 4" descr="C:\Users\KENT\Desktop\Социум\Новая папка\Новая папка\рокер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048000" cy="4572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KENT\Desktop\Социум\Новая папка\Новая папка\фри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3" y="0"/>
            <a:ext cx="3929090" cy="51978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4" name="Picture 4" descr="C:\Users\KENT\Desktop\Социум\Новая папка\Новая папка\панки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3527099"/>
            <a:ext cx="4367559" cy="33309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42" name="Picture 2" descr="C:\Users\KENT\Desktop\Социум\Новая папка\Новая папка\растаманы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3214678" cy="43627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70" name="Picture 6" descr="C:\Users\KENT\Desktop\Социум\Новая папка\Новая папка\хипп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3850" y="2563813"/>
            <a:ext cx="1246188" cy="1828800"/>
          </a:xfrm>
          <a:prstGeom prst="rect">
            <a:avLst/>
          </a:prstGeom>
          <a:noFill/>
        </p:spPr>
      </p:pic>
      <p:pic>
        <p:nvPicPr>
          <p:cNvPr id="11271" name="Picture 7" descr="C:\Users\KENT\Desktop\Социум\Новая папка\Новая папка\эмо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" y="0"/>
            <a:ext cx="4286249" cy="584688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272" name="Picture 8" descr="C:\Users\KENT\Desktop\Социум\Новая папка\Новая папка\трэш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67225" y="2133600"/>
            <a:ext cx="4676775" cy="4724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KENT\Desktop\Социум\Новая папка\Новая папка\e5d159176872e2e197c0a63cd6fce71a_fu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4898571" cy="6858000"/>
          </a:xfrm>
          <a:prstGeom prst="rect">
            <a:avLst/>
          </a:prstGeom>
          <a:noFill/>
        </p:spPr>
      </p:pic>
      <p:pic>
        <p:nvPicPr>
          <p:cNvPr id="15363" name="Picture 3" descr="C:\Users\KENT\Desktop\Социум\Новая папка\социум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4429131"/>
            <a:ext cx="2954320" cy="2215741"/>
          </a:xfrm>
          <a:prstGeom prst="rect">
            <a:avLst/>
          </a:prstGeom>
          <a:noFill/>
        </p:spPr>
      </p:pic>
      <p:pic>
        <p:nvPicPr>
          <p:cNvPr id="15364" name="Picture 4" descr="C:\Users\KENT\Desktop\Социум\Новая папка\Социум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214291"/>
            <a:ext cx="2905092" cy="1781790"/>
          </a:xfrm>
          <a:prstGeom prst="rect">
            <a:avLst/>
          </a:prstGeom>
          <a:noFill/>
        </p:spPr>
      </p:pic>
      <p:pic>
        <p:nvPicPr>
          <p:cNvPr id="15365" name="Picture 5" descr="C:\Users\KENT\Desktop\Социум\Новая папка\sociun-290x29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2274901"/>
            <a:ext cx="1939917" cy="1939917"/>
          </a:xfrm>
          <a:prstGeom prst="rect">
            <a:avLst/>
          </a:prstGeom>
          <a:noFill/>
        </p:spPr>
      </p:pic>
      <p:sp>
        <p:nvSpPr>
          <p:cNvPr id="6" name="Улыбающееся лицо 5"/>
          <p:cNvSpPr/>
          <p:nvPr/>
        </p:nvSpPr>
        <p:spPr>
          <a:xfrm>
            <a:off x="1428728" y="357166"/>
            <a:ext cx="2214578" cy="2286016"/>
          </a:xfrm>
          <a:prstGeom prst="smileyFac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286248" y="1643050"/>
            <a:ext cx="24288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0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  <a:endParaRPr lang="ru-RU" sz="20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6248" y="-500090"/>
            <a:ext cx="24288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0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?</a:t>
            </a:r>
            <a:endParaRPr lang="ru-RU" sz="20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6248" y="4045115"/>
            <a:ext cx="2428892" cy="31700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?</a:t>
            </a:r>
            <a:endParaRPr lang="ru-RU" sz="20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98" y="285728"/>
            <a:ext cx="9144000" cy="5274390"/>
          </a:xfrm>
        </p:spPr>
        <p:txBody>
          <a:bodyPr/>
          <a:lstStyle/>
          <a:p>
            <a:r>
              <a:rPr lang="ru-RU" sz="6000" dirty="0" smtClean="0"/>
              <a:t>Спасибо за внимание!</a:t>
            </a:r>
            <a:endParaRPr lang="ru-RU" sz="6000" dirty="0"/>
          </a:p>
        </p:txBody>
      </p:sp>
      <p:pic>
        <p:nvPicPr>
          <p:cNvPr id="16386" name="Picture 2" descr="C:\Users\KENT\Desktop\Социум\Новая папка\New_13-299x387.jpg"/>
          <p:cNvPicPr>
            <a:picLocks noChangeAspect="1" noChangeArrowheads="1"/>
          </p:cNvPicPr>
          <p:nvPr/>
        </p:nvPicPr>
        <p:blipFill>
          <a:blip r:embed="rId2"/>
          <a:srcRect t="25194" b="37984"/>
          <a:stretch>
            <a:fillRect/>
          </a:stretch>
        </p:blipFill>
        <p:spPr bwMode="auto">
          <a:xfrm>
            <a:off x="4071934" y="3214686"/>
            <a:ext cx="3747336" cy="17859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Заголовок 22"/>
          <p:cNvSpPr>
            <a:spLocks noGrp="1"/>
          </p:cNvSpPr>
          <p:nvPr>
            <p:ph type="ctrTitle"/>
          </p:nvPr>
        </p:nvSpPr>
        <p:spPr>
          <a:xfrm>
            <a:off x="514376" y="96574"/>
            <a:ext cx="7772400" cy="1617914"/>
          </a:xfrm>
        </p:spPr>
        <p:txBody>
          <a:bodyPr/>
          <a:lstStyle/>
          <a:p>
            <a:r>
              <a:rPr lang="ru-RU" sz="4800" b="0" dirty="0" smtClean="0">
                <a:latin typeface="Franklin Gothic Heavy" pitchFamily="34" charset="0"/>
              </a:rPr>
              <a:t>Что представляет собой социум?</a:t>
            </a:r>
            <a:endParaRPr lang="ru-RU" sz="4800" b="0" dirty="0">
              <a:latin typeface="Franklin Gothic Heavy" pitchFamily="34" charset="0"/>
            </a:endParaRPr>
          </a:p>
        </p:txBody>
      </p:sp>
      <p:pic>
        <p:nvPicPr>
          <p:cNvPr id="2052" name="Picture 4" descr="C:\Users\KENT\Desktop\Социум\Новая папка\images 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771532"/>
            <a:ext cx="5786478" cy="38506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6" name="Picture 2" descr="Що таке соціум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214422"/>
            <a:ext cx="2852025" cy="21431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4"/>
            <a:ext cx="7772400" cy="2416870"/>
          </a:xfrm>
        </p:spPr>
        <p:txBody>
          <a:bodyPr/>
          <a:lstStyle/>
          <a:p>
            <a:r>
              <a:rPr lang="ru-RU" dirty="0" smtClean="0">
                <a:latin typeface="Franklin Gothic Heavy" pitchFamily="34" charset="0"/>
              </a:rPr>
              <a:t>Люди </a:t>
            </a:r>
            <a:r>
              <a:rPr lang="ru-RU" dirty="0" err="1" smtClean="0">
                <a:latin typeface="Franklin Gothic Heavy" pitchFamily="34" charset="0"/>
              </a:rPr>
              <a:t>еше</a:t>
            </a:r>
            <a:r>
              <a:rPr lang="ru-RU" dirty="0" smtClean="0">
                <a:latin typeface="Franklin Gothic Heavy" pitchFamily="34" charset="0"/>
              </a:rPr>
              <a:t> с давних времён объединялись в группы…</a:t>
            </a:r>
            <a:endParaRPr lang="ru-RU" dirty="0">
              <a:latin typeface="Franklin Gothic Heavy" pitchFamily="34" charset="0"/>
            </a:endParaRPr>
          </a:p>
        </p:txBody>
      </p:sp>
      <p:pic>
        <p:nvPicPr>
          <p:cNvPr id="3074" name="Picture 2" descr="C:\Users\KENT\Desktop\Социум\Новая папка\Sociu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456941"/>
            <a:ext cx="3071834" cy="2329645"/>
          </a:xfrm>
          <a:prstGeom prst="rect">
            <a:avLst/>
          </a:prstGeom>
          <a:noFill/>
        </p:spPr>
      </p:pic>
      <p:pic>
        <p:nvPicPr>
          <p:cNvPr id="3076" name="Picture 4" descr="C:\Users\KENT\Desktop\Социум\Новая папка\5940809-casual-group-of-people-walking-isolated-over-a-white-backgrou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428736"/>
            <a:ext cx="3429024" cy="2928958"/>
          </a:xfrm>
          <a:prstGeom prst="rect">
            <a:avLst/>
          </a:prstGeom>
          <a:noFill/>
        </p:spPr>
      </p:pic>
      <p:pic>
        <p:nvPicPr>
          <p:cNvPr id="3077" name="Picture 5" descr="C:\Users\KENT\Desktop\Социум\Новая папка\1-1233697459_2-people-groups-100-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2" y="1428736"/>
            <a:ext cx="4143404" cy="52864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2488308"/>
          </a:xfrm>
        </p:spPr>
        <p:txBody>
          <a:bodyPr/>
          <a:lstStyle/>
          <a:p>
            <a:r>
              <a:rPr lang="ru-RU" sz="4800" dirty="0" smtClean="0">
                <a:latin typeface="Franklin Gothic Heavy" pitchFamily="34" charset="0"/>
              </a:rPr>
              <a:t>Развитие </a:t>
            </a:r>
            <a:r>
              <a:rPr lang="ru-RU" sz="4800" dirty="0" err="1" smtClean="0">
                <a:latin typeface="Franklin Gothic Heavy" pitchFamily="34" charset="0"/>
              </a:rPr>
              <a:t>цивилизации=</a:t>
            </a:r>
            <a:r>
              <a:rPr lang="en-US" sz="4800" dirty="0" smtClean="0">
                <a:latin typeface="Franklin Gothic Heavy" pitchFamily="34" charset="0"/>
              </a:rPr>
              <a:t>&gt; </a:t>
            </a:r>
            <a:r>
              <a:rPr lang="ru-RU" sz="4800" dirty="0" smtClean="0">
                <a:latin typeface="Franklin Gothic Heavy" pitchFamily="34" charset="0"/>
              </a:rPr>
              <a:t>развитие общества…</a:t>
            </a:r>
            <a:endParaRPr lang="ru-RU" sz="4800" dirty="0">
              <a:latin typeface="Franklin Gothic Heavy" pitchFamily="34" charset="0"/>
            </a:endParaRPr>
          </a:p>
        </p:txBody>
      </p:sp>
      <p:pic>
        <p:nvPicPr>
          <p:cNvPr id="4098" name="Picture 2" descr="C:\Users\KENT\Desktop\Социум\Новая папка\evolutio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2500306"/>
            <a:ext cx="6496050" cy="3810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KENT\Desktop\Социум\Новая папка\Retro_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5171556" cy="421481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5123" name="Picture 3" descr="C:\Users\KENT\Desktop\Социум\Новая папка\1315891928_wbcevflvursmqf5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88351" y="2786058"/>
            <a:ext cx="5884310" cy="407194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8596" y="142876"/>
            <a:ext cx="8715404" cy="1285860"/>
          </a:xfrm>
        </p:spPr>
        <p:txBody>
          <a:bodyPr/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Современный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социум различен по материальному положению его </a:t>
            </a:r>
            <a:r>
              <a:rPr lang="ru-RU" sz="3600" dirty="0" smtClean="0">
                <a:latin typeface="Arial" pitchFamily="34" charset="0"/>
                <a:cs typeface="Arial" pitchFamily="34" charset="0"/>
              </a:rPr>
              <a:t>членов... 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2290" name="Picture 2" descr="C:\Users\KENT\Desktop\Социум\Новая папка\Новая папка\42510_200804201442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428736"/>
            <a:ext cx="3143272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1" name="Picture 3" descr="C:\Users\KENT\Desktop\Социум\Новая папка\Новая папка\вождь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2911" y="1399321"/>
            <a:ext cx="1857387" cy="23599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2" name="Picture 4" descr="C:\Users\KENT\Desktop\Социум\Новая папка\Новая папка\жрец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43239" y="1428736"/>
            <a:ext cx="2160999" cy="23574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9" name="Прямая со стрелкой 8"/>
          <p:cNvCxnSpPr/>
          <p:nvPr/>
        </p:nvCxnSpPr>
        <p:spPr>
          <a:xfrm rot="5400000">
            <a:off x="1143770" y="4214024"/>
            <a:ext cx="714380" cy="1588"/>
          </a:xfrm>
          <a:prstGeom prst="straightConnector1">
            <a:avLst/>
          </a:prstGeom>
          <a:ln>
            <a:headEnd w="lg" len="lg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3786976" y="4214024"/>
            <a:ext cx="714380" cy="1588"/>
          </a:xfrm>
          <a:prstGeom prst="straightConnector1">
            <a:avLst/>
          </a:prstGeom>
          <a:ln>
            <a:headEnd w="lg" len="lg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rot="5400000">
            <a:off x="6858810" y="4214024"/>
            <a:ext cx="714380" cy="1588"/>
          </a:xfrm>
          <a:prstGeom prst="straightConnector1">
            <a:avLst/>
          </a:prstGeom>
          <a:ln>
            <a:headEnd w="lg" len="lg"/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12293" name="Picture 5" descr="C:\Users\KENT\Desktop\Социум\Новая папка\Новая папка\52-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6991" y="4643446"/>
            <a:ext cx="2461935" cy="16430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4" name="Picture 6" descr="C:\Users\KENT\Desktop\Социум\Новая папка\Новая папка\RussianArmy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29322" y="4643446"/>
            <a:ext cx="3004652" cy="20002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5" name="Picture 7" descr="C:\Users\KENT\Desktop\Социум\Новая папка\Новая папка\поп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247055" y="4786322"/>
            <a:ext cx="2467954" cy="13916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 descr="C:\Users\KENT\Desktop\Социум\Новая папка\Новая папка\ismailo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80851"/>
            <a:ext cx="3573459" cy="267664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314" name="Picture 2" descr="C:\Users\KENT\Desktop\Социум\Новая папка\Новая папка\-работники-e135288868610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8437" y="4429132"/>
            <a:ext cx="3614157" cy="24000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315" name="Picture 3" descr="C:\Users\KENT\Desktop\Социум\Новая папка\Новая папка\4b72590f36b0906a364f22f0e49f4879(1)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26975"/>
            <a:ext cx="4003155" cy="24018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316" name="Picture 4" descr="C:\Users\KENT\Desktop\Социум\Новая папка\Новая папка\2233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801" y="2928934"/>
            <a:ext cx="2571373" cy="21875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317" name="Picture 5" descr="C:\Users\KENT\Desktop\Социум\Новая папка\Новая папка\image_4f6ae2391527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285984" y="3857604"/>
            <a:ext cx="3000396" cy="300039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319" name="Picture 7" descr="C:\Users\KENT\Desktop\Социум\Новая папка\Новая папка\traders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849562" y="1428736"/>
            <a:ext cx="3294438" cy="237579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2786050" y="2714644"/>
            <a:ext cx="5000660" cy="1285860"/>
          </a:xfrm>
        </p:spPr>
        <p:txBody>
          <a:bodyPr/>
          <a:lstStyle/>
          <a:p>
            <a:r>
              <a:rPr lang="ru-RU" sz="3600" dirty="0" smtClean="0">
                <a:latin typeface="Arial" pitchFamily="34" charset="0"/>
                <a:cs typeface="Arial" pitchFamily="34" charset="0"/>
              </a:rPr>
              <a:t>Прослойки </a:t>
            </a:r>
            <a:br>
              <a:rPr lang="ru-RU" sz="3600" dirty="0" smtClean="0">
                <a:latin typeface="Arial" pitchFamily="34" charset="0"/>
                <a:cs typeface="Arial" pitchFamily="34" charset="0"/>
              </a:rPr>
            </a:br>
            <a:r>
              <a:rPr lang="ru-RU" sz="3600" dirty="0" smtClean="0">
                <a:latin typeface="Arial" pitchFamily="34" charset="0"/>
                <a:cs typeface="Arial" pitchFamily="34" charset="0"/>
              </a:rPr>
              <a:t>общества…</a:t>
            </a:r>
            <a:endParaRPr lang="ru-RU" sz="3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772400" cy="914400"/>
          </a:xfrm>
        </p:spPr>
        <p:txBody>
          <a:bodyPr/>
          <a:lstStyle/>
          <a:p>
            <a:r>
              <a:rPr lang="ru-RU" sz="6000" dirty="0" smtClean="0"/>
              <a:t>Маргинальные слои… </a:t>
            </a:r>
            <a:endParaRPr lang="ru-RU" sz="6000" dirty="0"/>
          </a:p>
        </p:txBody>
      </p:sp>
      <p:pic>
        <p:nvPicPr>
          <p:cNvPr id="14338" name="Picture 2" descr="C:\Users\KENT\Desktop\Социум\Новая папка\Новая папка\алкогольные-напит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285860"/>
            <a:ext cx="4037305" cy="241487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339" name="Picture 3" descr="C:\Users\KENT\Desktop\Социум\Новая папка\Новая папка\imag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055373"/>
            <a:ext cx="3643338" cy="26597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340" name="Picture 4" descr="C:\Users\KENT\Desktop\Социум\Новая папка\Новая папка\narkotik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4" y="3875486"/>
            <a:ext cx="3786182" cy="28396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-71462"/>
            <a:ext cx="8156448" cy="777240"/>
          </a:xfrm>
        </p:spPr>
        <p:txBody>
          <a:bodyPr/>
          <a:lstStyle/>
          <a:p>
            <a:r>
              <a:rPr lang="ru-RU" sz="9600" dirty="0" smtClean="0"/>
              <a:t>Субкультуры:</a:t>
            </a:r>
            <a:endParaRPr lang="ru-RU" sz="9600" dirty="0"/>
          </a:p>
        </p:txBody>
      </p:sp>
      <p:pic>
        <p:nvPicPr>
          <p:cNvPr id="5" name="Picture 4" descr="C:\Users\KENT\Desktop\Социум\Новая папка\Новая папка\г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214686"/>
            <a:ext cx="3321830" cy="221455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173</TotalTime>
  <Words>37</Words>
  <PresentationFormat>Экран (4:3)</PresentationFormat>
  <Paragraphs>12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Метро</vt:lpstr>
      <vt:lpstr>Слайд 1</vt:lpstr>
      <vt:lpstr>Что представляет собой социум?</vt:lpstr>
      <vt:lpstr>Люди еше с давних времён объединялись в группы…</vt:lpstr>
      <vt:lpstr>Развитие цивилизации=&gt; развитие общества…</vt:lpstr>
      <vt:lpstr>Слайд 5</vt:lpstr>
      <vt:lpstr>Современный социум различен по материальному положению его членов... </vt:lpstr>
      <vt:lpstr>Прослойки  общества…</vt:lpstr>
      <vt:lpstr>Маргинальные слои… </vt:lpstr>
      <vt:lpstr>Субкультуры:</vt:lpstr>
      <vt:lpstr>Слайд 10</vt:lpstr>
      <vt:lpstr>Слайд 11</vt:lpstr>
      <vt:lpstr>Слайд 12</vt:lpstr>
      <vt:lpstr>Слайд 13</vt:lpstr>
      <vt:lpstr>Слайд 14</vt:lpstr>
      <vt:lpstr>Слайд 15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Социум</dc:title>
  <dc:creator>Настюшка</dc:creator>
  <cp:lastModifiedBy>KENT</cp:lastModifiedBy>
  <cp:revision>19</cp:revision>
  <dcterms:created xsi:type="dcterms:W3CDTF">2012-12-11T19:31:43Z</dcterms:created>
  <dcterms:modified xsi:type="dcterms:W3CDTF">2012-12-11T22:36:09Z</dcterms:modified>
</cp:coreProperties>
</file>