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2" r:id="rId5"/>
    <p:sldId id="266" r:id="rId6"/>
    <p:sldId id="269" r:id="rId7"/>
    <p:sldId id="267" r:id="rId8"/>
    <p:sldId id="259" r:id="rId9"/>
    <p:sldId id="260" r:id="rId10"/>
    <p:sldId id="268" r:id="rId11"/>
    <p:sldId id="270" r:id="rId12"/>
    <p:sldId id="265" r:id="rId13"/>
    <p:sldId id="262" r:id="rId14"/>
    <p:sldId id="263" r:id="rId15"/>
    <p:sldId id="264" r:id="rId16"/>
    <p:sldId id="271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BD826F-C02B-4C87-BCA0-52E8288223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7C7CDD-4757-4FAF-97EA-9D281B960B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A1FE155-5015-4B0E-AB58-AF03F1FB9B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75CB12F-3190-4288-9256-9205B2A1C2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4EB6B7-7DDF-4BE9-8388-020F2D3287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7360AA-D5A8-4FAA-8A92-1501F23B3D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E8FD02-46BF-423C-A200-8D83E181D8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459AEC-4151-4EC2-8312-32F9BAE518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E95A0A-90FA-4F98-A8C2-D1C219FFFB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FAB14E-7C79-4396-8940-F602C4E58A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D6AB75-E621-4B36-B057-A01D9DE0FE8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AA4145-6C8C-47A0-A64B-18617B0A8F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30ABE8A-A528-4FA3-BA1A-6B8E9167745B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628775"/>
            <a:ext cx="7772400" cy="1470025"/>
          </a:xfrm>
        </p:spPr>
        <p:txBody>
          <a:bodyPr/>
          <a:lstStyle/>
          <a:p>
            <a:r>
              <a:rPr lang="ru-RU"/>
              <a:t>Гук, Роберт</a:t>
            </a:r>
            <a:br>
              <a:rPr lang="ru-RU"/>
            </a:br>
            <a:r>
              <a:rPr lang="ru-RU" sz="2400"/>
              <a:t>Материал из Википедии — свободной энциклопедии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27700" y="6065838"/>
            <a:ext cx="3416300" cy="792162"/>
          </a:xfrm>
        </p:spPr>
        <p:txBody>
          <a:bodyPr/>
          <a:lstStyle/>
          <a:p>
            <a:pPr algn="r"/>
            <a:r>
              <a:rPr lang="ru-RU" sz="1600" dirty="0"/>
              <a:t>Составитель Большаков С. В.</a:t>
            </a:r>
          </a:p>
          <a:p>
            <a:endParaRPr lang="ru-RU" sz="1600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3357563"/>
            <a:ext cx="247173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Рамка 6"/>
          <p:cNvSpPr/>
          <p:nvPr/>
        </p:nvSpPr>
        <p:spPr>
          <a:xfrm>
            <a:off x="3643306" y="6357958"/>
            <a:ext cx="2428892" cy="500042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7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95288" y="620713"/>
            <a:ext cx="3313112" cy="3035300"/>
          </a:xfrm>
        </p:spPr>
      </p:pic>
      <p:sp>
        <p:nvSpPr>
          <p:cNvPr id="2355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779838" y="620713"/>
            <a:ext cx="4902200" cy="5688012"/>
          </a:xfrm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	Вообще Гук сделал немало усовершенствований в конструкции телескопов диоптрических и катоптрических; стёкла он шлифовал сам и много занимался наблюдениями; между прочим, он обратил внимание на пятна на поверхности Юпитера и Марса и по движению их определил, одновременно с Джованни Кассини, скорости вращений этих планет вокруг осей.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	В 1684 изобрёл первую в мире систему оптического телеграфа.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	Изобрёл множество различных механизмов, в частности для построения различных геометрических кривых (эллипсов, парабол). Предложил прототип тепловых машин.</a:t>
            </a:r>
          </a:p>
          <a:p>
            <a:pPr algn="just">
              <a:lnSpc>
                <a:spcPct val="80000"/>
              </a:lnSpc>
            </a:pPr>
            <a:endParaRPr lang="ru-RU" sz="2000"/>
          </a:p>
          <a:p>
            <a:pPr>
              <a:lnSpc>
                <a:spcPct val="80000"/>
              </a:lnSpc>
            </a:pPr>
            <a:endParaRPr lang="ru-RU" sz="2000"/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95288" y="4005263"/>
            <a:ext cx="35290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Рисунок Сатурна, сделанный по наблюдениям Гука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23850" y="476250"/>
            <a:ext cx="1836738" cy="2447925"/>
          </a:xfrm>
        </p:spPr>
      </p:pic>
      <p:sp>
        <p:nvSpPr>
          <p:cNvPr id="2765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2051050" y="549275"/>
            <a:ext cx="6624638" cy="5616575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Кроме того, он изобрёл оптический телеграф, термометр-минима, усовершенствованный барометр, гигрометр, анемометр, регистрирующий дождемер; делал наблюдения с целью определить влияние вращения Земли на падение тел и занимался многими физическими вопросами, например, о взвешивании воздуха, об удельном весе льда, изобрёл особый ареометр для определения степени пресности речной воды. В 1666 Гук представил Королевскому обществу модель изобретённых им винтовых зубчатых колёс. Эти винтовые колёса известны теперь под именем Вайтовых колёс. Карданово сочленение, служащее для подвеса ламп и компасных коробок на судах, Гук применил для передачи вращений между двумя валами, пересекающимися под произвольным углом. Установив постоянство температур замерзания и кипения воды, вместе с Гюйгенсом, около 1660 предложил эти точки в качестве реперных для шкалы термометра.</a:t>
            </a:r>
          </a:p>
          <a:p>
            <a:pPr>
              <a:lnSpc>
                <a:spcPct val="90000"/>
              </a:lnSpc>
            </a:pPr>
            <a:endParaRPr lang="ru-RU" sz="2000"/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395288" y="3500438"/>
            <a:ext cx="1760537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ru-RU"/>
              <a:t>Барометр Гука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ru-RU" sz="2800"/>
              <a:t>Другие достижения</a:t>
            </a:r>
          </a:p>
        </p:txBody>
      </p:sp>
      <p:pic>
        <p:nvPicPr>
          <p:cNvPr id="16389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1268413"/>
            <a:ext cx="4241800" cy="4752975"/>
          </a:xfrm>
        </p:spPr>
      </p:pic>
      <p:sp>
        <p:nvSpPr>
          <p:cNvPr id="163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341438"/>
            <a:ext cx="4038600" cy="4525962"/>
          </a:xfrm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ru-RU" sz="2400"/>
              <a:t>	Гук был главным помощником Кристофера Рена при восстановлении Лондона после великого пожара 1666. В сотрудничестве с Реном и самостоятельно построил в качестве архитектора множество зданий (например, Гринвичскую обсерваторию, церковь Вилленского прихода в Милтон Кинсе).</a:t>
            </a:r>
          </a:p>
        </p:txBody>
      </p:sp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395288" y="6165850"/>
            <a:ext cx="43926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Королевская обсерватория в Гринвиче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11413" y="333375"/>
            <a:ext cx="3792537" cy="5688013"/>
          </a:xfrm>
        </p:spPr>
      </p:pic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2484438" y="6237288"/>
            <a:ext cx="41798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Вилленская церковь в Милтон Кинсе.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620713"/>
            <a:ext cx="4038600" cy="4525962"/>
          </a:xfrm>
        </p:spPr>
      </p:pic>
      <p:sp>
        <p:nvSpPr>
          <p:cNvPr id="922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692150"/>
            <a:ext cx="4110038" cy="4525963"/>
          </a:xfrm>
        </p:spPr>
        <p:txBody>
          <a:bodyPr/>
          <a:lstStyle/>
          <a:p>
            <a:pPr algn="just">
              <a:buFontTx/>
              <a:buNone/>
            </a:pPr>
            <a:r>
              <a:rPr lang="ru-RU" sz="2400"/>
              <a:t>	Гук сотрудничал с Реном в строительстве лондонского Собора св. Павла. Внёс серьёзный вклад в градостроительство, предложив новую схему планировки улиц при восстановлении Лондона.</a:t>
            </a:r>
          </a:p>
          <a:p>
            <a:endParaRPr lang="ru-RU" sz="2400"/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900113" y="5516563"/>
            <a:ext cx="27844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Купол Собора св. Павла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8" name="Rectangle 8"/>
          <p:cNvSpPr>
            <a:spLocks noGrp="1" noChangeArrowheads="1"/>
          </p:cNvSpPr>
          <p:nvPr>
            <p:ph type="title"/>
          </p:nvPr>
        </p:nvSpPr>
        <p:spPr>
          <a:xfrm>
            <a:off x="457200" y="404813"/>
            <a:ext cx="8229600" cy="863600"/>
          </a:xfrm>
        </p:spPr>
        <p:txBody>
          <a:bodyPr/>
          <a:lstStyle/>
          <a:p>
            <a:r>
              <a:rPr lang="ru-RU" sz="2800">
                <a:solidFill>
                  <a:schemeClr val="tx1"/>
                </a:solidFill>
              </a:rPr>
              <a:t>Рэглей Холл (Ragley Hall), спроектированный Гуком</a:t>
            </a:r>
          </a:p>
        </p:txBody>
      </p:sp>
      <p:pic>
        <p:nvPicPr>
          <p:cNvPr id="15365" name="Picture 5"/>
          <p:cNvPicPr>
            <a:picLocks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1913" y="1412875"/>
            <a:ext cx="6624637" cy="49403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476250"/>
            <a:ext cx="8229600" cy="941388"/>
          </a:xfrm>
        </p:spPr>
        <p:txBody>
          <a:bodyPr/>
          <a:lstStyle/>
          <a:p>
            <a:r>
              <a:rPr lang="ru-RU" sz="2800"/>
              <a:t>Литература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2400"/>
              <a:t>	Материал из Википедии — свободной энциклопедии</a:t>
            </a:r>
          </a:p>
        </p:txBody>
      </p:sp>
      <p:sp>
        <p:nvSpPr>
          <p:cNvPr id="6" name="Рамка 5"/>
          <p:cNvSpPr/>
          <p:nvPr/>
        </p:nvSpPr>
        <p:spPr>
          <a:xfrm>
            <a:off x="3643306" y="6357958"/>
            <a:ext cx="2428892" cy="500042"/>
          </a:xfrm>
          <a:prstGeom prst="fram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 r="1965"/>
          <a:stretch>
            <a:fillRect/>
          </a:stretch>
        </p:blipFill>
        <p:spPr>
          <a:xfrm>
            <a:off x="468313" y="692150"/>
            <a:ext cx="3959225" cy="4525963"/>
          </a:xfrm>
        </p:spPr>
      </p:pic>
      <p:sp>
        <p:nvSpPr>
          <p:cNvPr id="30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620713"/>
            <a:ext cx="4181475" cy="5040312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Дата рождения: 18 июля 1635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Место рождения: Фрешуотер, Остров Уайт, Англия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Дата смерти: 3 марта 1703 (67 лет)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Место смерти:	Лондон, Англия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Научная сфера: физика, химия, биология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Альма-матер: Крайст-Чёрч, Оксфорд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Научный руководитель: Роберт Бойль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Известен как: закон Гука, микроскопия, первым использовал слово клетка</a:t>
            </a: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468313" y="5734050"/>
            <a:ext cx="6743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Портрет Роберта Гука, современная реконструкция, 2004 год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Биография</a:t>
            </a: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457200" y="1268413"/>
            <a:ext cx="8229600" cy="4321175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800"/>
              <a:t>	</a:t>
            </a:r>
            <a:r>
              <a:rPr lang="ru-RU" sz="2400"/>
              <a:t>Отец Гука, пастор, готовил его первоначально к духовной деятельности, но ввиду слабого здоровья мальчика и проявляемой им способности к занятию механикой предназначил его к изучению часового мастерства. Впоследствии, однако, молодой Гук получил интерес к научным занятиям и вследствие этого был отправлен в Вестминстерскую школу, где успешно изучал языки, но в особенности интересовался математикой и выказал большую способность к изобретениям по физике и механике.</a:t>
            </a:r>
            <a:r>
              <a:rPr lang="ru-RU"/>
              <a:t> 	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5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765175"/>
            <a:ext cx="2568575" cy="2879725"/>
          </a:xfrm>
        </p:spPr>
      </p:pic>
      <p:sp>
        <p:nvSpPr>
          <p:cNvPr id="307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708400" y="549275"/>
            <a:ext cx="4978400" cy="5576888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Способность его к занятиям физикой и химией была признана и оценена учёными Оксфордского университета, в котором он стал заниматься с 1653 года; он сначала стал помощником химика Виллиса, а потом известного Бойля.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C 1662 был куратором экспериментов при Лондонском Королевском обществе.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В 1663 Королевское общество, признав полезность и важность его открытий, сделало его своим членом. В 1677-1683 был секретарём этого общества. С 1664 — профессор Лондонского университета.</a:t>
            </a:r>
          </a:p>
          <a:p>
            <a:pPr>
              <a:lnSpc>
                <a:spcPct val="90000"/>
              </a:lnSpc>
            </a:pPr>
            <a:endParaRPr lang="ru-RU" sz="2000"/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1116013" y="3933825"/>
            <a:ext cx="16732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Роберт Бойль</a:t>
            </a:r>
          </a:p>
        </p:txBody>
      </p:sp>
      <p:pic>
        <p:nvPicPr>
          <p:cNvPr id="30728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8888" y="4365625"/>
            <a:ext cx="1285875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250825" y="5949950"/>
            <a:ext cx="37877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Герб Оксфордского университета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1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8313" y="476250"/>
            <a:ext cx="3816350" cy="4525963"/>
          </a:xfrm>
        </p:spPr>
      </p:pic>
      <p:sp>
        <p:nvSpPr>
          <p:cNvPr id="1946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981075"/>
            <a:ext cx="4259262" cy="3743325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800"/>
              <a:t>	</a:t>
            </a:r>
            <a:r>
              <a:rPr lang="ru-RU" sz="2400"/>
              <a:t>В 1665 публикует «Микрографию», где описаны его микроскопические и телескопические наблюдения, содержащую публикацию существенных открытий в биологии 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800"/>
              <a:t>	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50825" y="5157788"/>
            <a:ext cx="44275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Первое изображение живых клеток: рисунок из «Микрографии» Гука (1665)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5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404813"/>
            <a:ext cx="5400675" cy="5976937"/>
          </a:xfrm>
        </p:spPr>
      </p:pic>
      <p:sp>
        <p:nvSpPr>
          <p:cNvPr id="25610" name="Rectangle 10"/>
          <p:cNvSpPr>
            <a:spLocks noGrp="1" noChangeArrowheads="1"/>
          </p:cNvSpPr>
          <p:nvPr>
            <p:ph type="body" sz="half" idx="2"/>
          </p:nvPr>
        </p:nvSpPr>
        <p:spPr>
          <a:xfrm>
            <a:off x="5724525" y="1600200"/>
            <a:ext cx="2962275" cy="1541463"/>
          </a:xfrm>
        </p:spPr>
        <p:txBody>
          <a:bodyPr/>
          <a:lstStyle/>
          <a:p>
            <a:pPr>
              <a:buFontTx/>
              <a:buNone/>
            </a:pPr>
            <a:r>
              <a:rPr lang="ru-RU" sz="2400"/>
              <a:t>	Микроскоп Гука (гравюра из «Микрографии»)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Picture 5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750" y="549275"/>
            <a:ext cx="3816350" cy="4525963"/>
          </a:xfrm>
        </p:spPr>
      </p:pic>
      <p:sp>
        <p:nvSpPr>
          <p:cNvPr id="21513" name="Rectangle 9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549275"/>
            <a:ext cx="4038600" cy="4525963"/>
          </a:xfrm>
        </p:spPr>
        <p:txBody>
          <a:bodyPr/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С 1667 Гук читает «Кутлеровские  лекции» по механике.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В течение своей 68-летней жизни Роберт Гук, несмотря на слабость здоровья, был неутомим в занятиях, сделал много научных открытий, изобретений и усовершенствований.</a:t>
            </a:r>
          </a:p>
          <a:p>
            <a:pPr algn="just">
              <a:lnSpc>
                <a:spcPct val="90000"/>
              </a:lnSpc>
              <a:buFontTx/>
              <a:buNone/>
            </a:pPr>
            <a:r>
              <a:rPr lang="ru-RU" sz="2000"/>
              <a:t>	Это произошло более 300 лет назад: он открыл клетки, женскую яйцеклетку и мужские сперматозоиды.</a:t>
            </a:r>
          </a:p>
          <a:p>
            <a:pPr>
              <a:lnSpc>
                <a:spcPct val="90000"/>
              </a:lnSpc>
            </a:pPr>
            <a:endParaRPr lang="ru-RU" sz="2000"/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611188" y="5300663"/>
            <a:ext cx="3743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/>
              <a:t> Рисунки Луны и Плеяд из «Микрографии» Гука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К числу открытий Гука принадлежат:</a:t>
            </a:r>
            <a:br>
              <a:rPr lang="ru-RU" sz="2800"/>
            </a:br>
            <a:endParaRPr lang="ru-RU" sz="280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25538"/>
            <a:ext cx="8229600" cy="5472112"/>
          </a:xfrm>
        </p:spPr>
        <p:txBody>
          <a:bodyPr/>
          <a:lstStyle/>
          <a:p>
            <a:pPr algn="just">
              <a:lnSpc>
                <a:spcPct val="80000"/>
              </a:lnSpc>
            </a:pPr>
            <a:r>
              <a:rPr lang="ru-RU" sz="2000"/>
              <a:t>открытие пропорциональности между упругими растяжениями, сжатиями и изгибами, и производящими их напряжениями (закон Гука),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правильная формулировка закона всемирного тяготения (приоритет Гука оспаривался Ньютоном),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открытие цветов тонких пластинок, 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идея о волнообразном распространении света, экспериментальное обоснование её открытой Гуком интерференцией света, волновая теория света,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гипотеза о поперечном характере световых волн,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открытия в акустике,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теоретическое положение о сущности теплоты как движения частиц тела,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открытие постоянства температуры таяния льда и кипения воды,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закон Бойля (каков здесь вклад Гука — не до конца ясно),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живая клетка (с помощью усовершенствованного им микроскопа; Гуку же принадлежит сам термин «клетка»),</a:t>
            </a:r>
          </a:p>
          <a:p>
            <a:pPr algn="just">
              <a:lnSpc>
                <a:spcPct val="80000"/>
              </a:lnSpc>
            </a:pPr>
            <a:r>
              <a:rPr lang="ru-RU" sz="2000"/>
              <a:t>непосредственное доказательство вращения Земли.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/>
              <a:t>Изобретения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196975"/>
            <a:ext cx="8229600" cy="5068888"/>
          </a:xfrm>
        </p:spPr>
        <p:txBody>
          <a:bodyPr/>
          <a:lstStyle/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	Изобретения Гука весьма разнообразны. Во-первых, следует сказать о спиральной пружине для регулирования хода часов; изобретение это было сделано им в течение времени от 1656 до 1658. По указаниям Гука часовой мастер Томпсон сделал для Карла II первые часы с регулирующей пружиной. Нидерландский механик, физик и математик Христиан Гюйгенс применил регулирующую спираль позже Гука, но независимо от него; зацепляющие части, придуманные ими, неодинаковы. Идею о применении конического маятника к регулированию часов Гук приписывал себе и оспаривал первенство у Гюйгенса.</a:t>
            </a:r>
          </a:p>
          <a:p>
            <a:pPr algn="just">
              <a:lnSpc>
                <a:spcPct val="80000"/>
              </a:lnSpc>
              <a:buFontTx/>
              <a:buNone/>
            </a:pPr>
            <a:r>
              <a:rPr lang="ru-RU" sz="2000"/>
              <a:t>	В 1666 он изобрёл спиртовой уровень, в 1665 представил королевскому обществу малый квадрант, в котором алидада перемещалась помощью микрометренного винта, так что представлялась возможность отсчитывать минуты и секунды; далее, когда найдено было удобным заменить диоптры астрономических инструментов трубами, он предложил помещать в окуляр нитяную сетку.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210</Words>
  <Application>Microsoft Office PowerPoint</Application>
  <PresentationFormat>Экран (4:3)</PresentationFormat>
  <Paragraphs>58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8" baseType="lpstr">
      <vt:lpstr>Arial</vt:lpstr>
      <vt:lpstr>Оформление по умолчанию</vt:lpstr>
      <vt:lpstr>Гук, Роберт Материал из Википедии — свободной энциклопедии</vt:lpstr>
      <vt:lpstr>Слайд 2</vt:lpstr>
      <vt:lpstr>Биография</vt:lpstr>
      <vt:lpstr>Слайд 4</vt:lpstr>
      <vt:lpstr>Слайд 5</vt:lpstr>
      <vt:lpstr>Слайд 6</vt:lpstr>
      <vt:lpstr>Слайд 7</vt:lpstr>
      <vt:lpstr>К числу открытий Гука принадлежат: </vt:lpstr>
      <vt:lpstr>Изобретения</vt:lpstr>
      <vt:lpstr>Слайд 10</vt:lpstr>
      <vt:lpstr>Слайд 11</vt:lpstr>
      <vt:lpstr>Другие достижения</vt:lpstr>
      <vt:lpstr>Слайд 13</vt:lpstr>
      <vt:lpstr>Слайд 14</vt:lpstr>
      <vt:lpstr>Рэглей Холл (Ragley Hall), спроектированный Гуком</vt:lpstr>
      <vt:lpstr>Литература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Гук, Роберт Материал из Википедии — свободной энциклопедии</dc:title>
  <dc:creator>User</dc:creator>
  <cp:lastModifiedBy>Admin</cp:lastModifiedBy>
  <cp:revision>5</cp:revision>
  <dcterms:created xsi:type="dcterms:W3CDTF">2010-08-07T05:45:35Z</dcterms:created>
  <dcterms:modified xsi:type="dcterms:W3CDTF">2012-03-18T20:16:50Z</dcterms:modified>
</cp:coreProperties>
</file>