
<file path=[Content_Types].xml><?xml version="1.0" encoding="utf-8"?>
<Types xmlns="http://schemas.openxmlformats.org/package/2006/content-types"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9"/>
  </p:notesMasterIdLst>
  <p:sldIdLst>
    <p:sldId id="256" r:id="rId2"/>
    <p:sldId id="257" r:id="rId3"/>
    <p:sldId id="260" r:id="rId4"/>
    <p:sldId id="261" r:id="rId5"/>
    <p:sldId id="258" r:id="rId6"/>
    <p:sldId id="259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718" autoAdjust="0"/>
  </p:normalViewPr>
  <p:slideViewPr>
    <p:cSldViewPr>
      <p:cViewPr varScale="1">
        <p:scale>
          <a:sx n="111" d="100"/>
          <a:sy n="111" d="100"/>
        </p:scale>
        <p:origin x="-160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1812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B97526-96EE-4C99-8E8A-1170D02051E8}" type="datetimeFigureOut">
              <a:rPr lang="ru-RU" smtClean="0"/>
              <a:t>04.08.2013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371211-A136-493E-B8B3-D358D06BDC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36037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3F3C5E04-448A-4372-9442-85A727D2FC8E}" type="datetimeFigureOut">
              <a:rPr lang="ru-RU" smtClean="0"/>
              <a:pPr/>
              <a:t>04.08.2013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0D068ABD-247D-4874-B946-295F0BB265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C5E04-448A-4372-9442-85A727D2FC8E}" type="datetimeFigureOut">
              <a:rPr lang="ru-RU" smtClean="0"/>
              <a:pPr/>
              <a:t>04.08.2013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68ABD-247D-4874-B946-295F0BB265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C5E04-448A-4372-9442-85A727D2FC8E}" type="datetimeFigureOut">
              <a:rPr lang="ru-RU" smtClean="0"/>
              <a:pPr/>
              <a:t>04.08.2013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68ABD-247D-4874-B946-295F0BB265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3F3C5E04-448A-4372-9442-85A727D2FC8E}" type="datetimeFigureOut">
              <a:rPr lang="ru-RU" smtClean="0"/>
              <a:pPr/>
              <a:t>04.08.2013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68ABD-247D-4874-B946-295F0BB265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3F3C5E04-448A-4372-9442-85A727D2FC8E}" type="datetimeFigureOut">
              <a:rPr lang="ru-RU" smtClean="0"/>
              <a:pPr/>
              <a:t>04.08.2013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0D068ABD-247D-4874-B946-295F0BB2653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3F3C5E04-448A-4372-9442-85A727D2FC8E}" type="datetimeFigureOut">
              <a:rPr lang="ru-RU" smtClean="0"/>
              <a:pPr/>
              <a:t>04.08.2013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0D068ABD-247D-4874-B946-295F0BB265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3F3C5E04-448A-4372-9442-85A727D2FC8E}" type="datetimeFigureOut">
              <a:rPr lang="ru-RU" smtClean="0"/>
              <a:pPr/>
              <a:t>04.08.2013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0D068ABD-247D-4874-B946-295F0BB265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C5E04-448A-4372-9442-85A727D2FC8E}" type="datetimeFigureOut">
              <a:rPr lang="ru-RU" smtClean="0"/>
              <a:pPr/>
              <a:t>04.08.2013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068ABD-247D-4874-B946-295F0BB265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3F3C5E04-448A-4372-9442-85A727D2FC8E}" type="datetimeFigureOut">
              <a:rPr lang="ru-RU" smtClean="0"/>
              <a:pPr/>
              <a:t>04.08.2013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0D068ABD-247D-4874-B946-295F0BB265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3F3C5E04-448A-4372-9442-85A727D2FC8E}" type="datetimeFigureOut">
              <a:rPr lang="ru-RU" smtClean="0"/>
              <a:pPr/>
              <a:t>04.08.2013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0D068ABD-247D-4874-B946-295F0BB265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3F3C5E04-448A-4372-9442-85A727D2FC8E}" type="datetimeFigureOut">
              <a:rPr lang="ru-RU" smtClean="0"/>
              <a:pPr/>
              <a:t>04.08.2013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0D068ABD-247D-4874-B946-295F0BB2653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3F3C5E04-448A-4372-9442-85A727D2FC8E}" type="datetimeFigureOut">
              <a:rPr lang="ru-RU" smtClean="0"/>
              <a:pPr/>
              <a:t>04.08.2013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0D068ABD-247D-4874-B946-295F0BB2653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1571612"/>
            <a:ext cx="8858280" cy="298543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0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</a:t>
            </a:r>
            <a:r>
              <a:rPr lang="ru-RU" sz="8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ассуждение </a:t>
            </a:r>
          </a:p>
          <a:p>
            <a:pPr algn="ctr"/>
            <a:r>
              <a:rPr lang="ru-RU" sz="8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как тип речи</a:t>
            </a:r>
            <a:endParaRPr lang="ru-RU" sz="8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28860" y="0"/>
            <a:ext cx="4769255" cy="166199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Существует три </a:t>
            </a:r>
          </a:p>
          <a:p>
            <a:pPr algn="ctr"/>
            <a:r>
              <a:rPr lang="ru-RU" sz="66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типа речи:</a:t>
            </a:r>
            <a:endParaRPr lang="ru-RU" sz="6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cxnSp>
        <p:nvCxnSpPr>
          <p:cNvPr id="6" name="Прямая со стрелкой 5"/>
          <p:cNvCxnSpPr/>
          <p:nvPr/>
        </p:nvCxnSpPr>
        <p:spPr>
          <a:xfrm rot="5400000">
            <a:off x="3858017" y="2642785"/>
            <a:ext cx="1571636" cy="794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 rot="5400000">
            <a:off x="2572133" y="2214157"/>
            <a:ext cx="1214446" cy="357984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rot="16200000" flipH="1">
            <a:off x="5572529" y="2214157"/>
            <a:ext cx="1214446" cy="357984"/>
          </a:xfrm>
          <a:prstGeom prst="straightConnector1">
            <a:avLst/>
          </a:prstGeom>
          <a:ln w="76200"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571472" y="3071810"/>
            <a:ext cx="306526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cap="none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повествование</a:t>
            </a:r>
            <a:endParaRPr lang="ru-RU" sz="28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715008" y="3071810"/>
            <a:ext cx="2808781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spc="5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р</a:t>
            </a:r>
            <a:r>
              <a:rPr lang="ru-RU" sz="28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ассуждение</a:t>
            </a:r>
            <a:endParaRPr lang="ru-RU" sz="28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428992" y="3714752"/>
            <a:ext cx="2282997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описание</a:t>
            </a:r>
            <a:endParaRPr lang="ru-RU" sz="3200" b="1" cap="none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00034" y="1857364"/>
            <a:ext cx="8281434" cy="206210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Рассуждение – </a:t>
            </a:r>
          </a:p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словесное изложение, разъяснение, </a:t>
            </a:r>
          </a:p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развитие, подтверждение </a:t>
            </a:r>
          </a:p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или опровержение какой-либо мысли.</a:t>
            </a:r>
          </a:p>
        </p:txBody>
      </p:sp>
      <p:pic>
        <p:nvPicPr>
          <p:cNvPr id="7" name="Picture 1" descr="C:\Program Files\Microsoft Office\MEDIA\CAGCAT10\j0217698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68" y="5000636"/>
            <a:ext cx="1747837" cy="1693863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571604" y="571480"/>
            <a:ext cx="6072214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Цель рассуждения – исследовать предмет или явление, раскрыть их внутренние признаки, рассмотреть (представить читающему) причинно-следственные связи событий или явлений, передать размышления о них автора, оценить их, обосновать, доказать или опровергнуть ту или иную мысль, положение. Особенность рассуждения как типа текста заключается в том, что в нем используется не сюжетный (как в повествовании), а логический принцип построения.</a:t>
            </a:r>
            <a:endParaRPr lang="ru-RU" sz="2400" b="1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1472" y="0"/>
            <a:ext cx="777969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Схема</a:t>
            </a:r>
          </a:p>
          <a:p>
            <a:pPr algn="ctr"/>
            <a:r>
              <a:rPr lang="ru-RU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текста-рассуждения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14546" y="2500306"/>
            <a:ext cx="52864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1.</a:t>
            </a:r>
            <a:r>
              <a:rPr lang="ru-RU" b="1" i="1" dirty="0" smtClean="0"/>
              <a:t> Мысль</a:t>
            </a:r>
            <a:r>
              <a:rPr lang="ru-RU" dirty="0" smtClean="0"/>
              <a:t>. Иначе мысль в тексте-рассуждении называют </a:t>
            </a:r>
            <a:r>
              <a:rPr lang="ru-RU" b="1" i="1" dirty="0" smtClean="0"/>
              <a:t>тезисом</a:t>
            </a:r>
            <a:r>
              <a:rPr lang="ru-RU" dirty="0" smtClean="0"/>
              <a:t>. В этой части должна отображаться тема текста.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2000232" y="2357430"/>
            <a:ext cx="52864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2. В следующей части текста должны быть </a:t>
            </a:r>
            <a:r>
              <a:rPr lang="ru-RU" b="1" i="1" dirty="0" smtClean="0"/>
              <a:t>доказательства</a:t>
            </a:r>
            <a:r>
              <a:rPr lang="ru-RU" dirty="0" smtClean="0"/>
              <a:t> вашей мысли, </a:t>
            </a:r>
            <a:r>
              <a:rPr lang="ru-RU" b="1" i="1" dirty="0" smtClean="0"/>
              <a:t>аргументы. </a:t>
            </a:r>
            <a:r>
              <a:rPr lang="ru-RU" dirty="0" smtClean="0"/>
              <a:t>В этой части вы должны рассказать </a:t>
            </a:r>
            <a:r>
              <a:rPr lang="ru-RU" b="1" i="1" dirty="0" smtClean="0"/>
              <a:t>почему</a:t>
            </a:r>
            <a:r>
              <a:rPr lang="ru-RU" dirty="0" smtClean="0"/>
              <a:t> вы так считаете.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000232" y="2285992"/>
            <a:ext cx="52864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3. В третьей части вы должны привести </a:t>
            </a:r>
            <a:r>
              <a:rPr lang="ru-RU" b="1" i="1" dirty="0" smtClean="0"/>
              <a:t>примеры </a:t>
            </a:r>
            <a:r>
              <a:rPr lang="ru-RU" dirty="0" smtClean="0"/>
              <a:t>из своей жизни (жизни родственников, друзей) в доказательство вашей мысли.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071670" y="2758582"/>
            <a:ext cx="52864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4. В последней части текста-рассуждения вы должны сделать </a:t>
            </a:r>
            <a:r>
              <a:rPr lang="ru-RU" b="1" i="1" dirty="0" smtClean="0"/>
              <a:t>вывод. </a:t>
            </a:r>
            <a:endParaRPr lang="ru-RU" b="1" i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flipH="1">
            <a:off x="285720" y="4500570"/>
            <a:ext cx="2571768" cy="2196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0" presetClass="exit" presetSubtype="0" fill="hold" grpId="1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" presetID="10" presetClass="exit" presetSubtype="0" fill="hold" grpId="1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0"/>
                            </p:stCondLst>
                            <p:childTnLst>
                              <p:par>
                                <p:cTn id="29" presetID="10" presetClass="exit" presetSubtype="0" fill="hold" grpId="1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45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0"/>
                            </p:stCondLst>
                            <p:childTnLst>
                              <p:par>
                                <p:cTn id="37" presetID="10" presetClass="exit" presetSubtype="0" fill="hold" grpId="1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2000"/>
                            </p:stCondLst>
                            <p:childTnLst>
                              <p:par>
                                <p:cTn id="41" presetID="2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2500"/>
                            </p:stCondLst>
                            <p:childTnLst>
                              <p:par>
                                <p:cTn id="45" presetID="10" presetClass="exit" presetSubtype="0" fill="hold" grpId="3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9500"/>
                            </p:stCondLst>
                            <p:childTnLst>
                              <p:par>
                                <p:cTn id="49" presetID="22" presetClass="entr" presetSubtype="4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0"/>
                            </p:stCondLst>
                            <p:childTnLst>
                              <p:par>
                                <p:cTn id="53" presetID="10" presetClass="exit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8" grpId="2"/>
      <p:bldP spid="8" grpId="3"/>
      <p:bldP spid="8" grpId="4"/>
      <p:bldP spid="8" grpId="5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244902" y="5103674"/>
            <a:ext cx="489909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Подготовила:</a:t>
            </a:r>
          </a:p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Смяцкая Е.</a:t>
            </a:r>
            <a:endParaRPr lang="ru-RU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2828836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3. </a:t>
            </a:r>
            <a:r>
              <a:rPr lang="ru-RU"/>
              <a:t>В третьей части вы должны привести </a:t>
            </a:r>
            <a:r>
              <a:rPr lang="ru-RU" b="1" i="1"/>
              <a:t>примеры </a:t>
            </a:r>
            <a:r>
              <a:rPr lang="ru-RU"/>
              <a:t>из своей жизни (жизни родственников, друзей) в доказательство вашей мысли.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482615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41</TotalTime>
  <Words>205</Words>
  <Application>Microsoft Office PowerPoint</Application>
  <PresentationFormat>Экран (4:3)</PresentationFormat>
  <Paragraphs>21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Яркая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Пользователь</cp:lastModifiedBy>
  <cp:revision>7</cp:revision>
  <dcterms:created xsi:type="dcterms:W3CDTF">2009-03-17T14:05:15Z</dcterms:created>
  <dcterms:modified xsi:type="dcterms:W3CDTF">2013-08-04T13:16:23Z</dcterms:modified>
</cp:coreProperties>
</file>