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9" r:id="rId2"/>
    <p:sldId id="257" r:id="rId3"/>
    <p:sldId id="260" r:id="rId4"/>
    <p:sldId id="263" r:id="rId5"/>
    <p:sldId id="258" r:id="rId6"/>
    <p:sldId id="262" r:id="rId7"/>
    <p:sldId id="256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441" autoAdjust="0"/>
  </p:normalViewPr>
  <p:slideViewPr>
    <p:cSldViewPr>
      <p:cViewPr varScale="1">
        <p:scale>
          <a:sx n="86" d="100"/>
          <a:sy n="86" d="100"/>
        </p:scale>
        <p:origin x="-154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70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Российская федерация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Страны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17.074999999999999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Канада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Страны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9.9760000000000026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КНР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Страны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9.59</c:v>
                </c:pt>
              </c:numCache>
            </c:numRef>
          </c:val>
        </c:ser>
        <c:axId val="77263232"/>
        <c:axId val="77264768"/>
      </c:barChart>
      <c:catAx>
        <c:axId val="77263232"/>
        <c:scaling>
          <c:orientation val="minMax"/>
        </c:scaling>
        <c:axPos val="b"/>
        <c:tickLblPos val="nextTo"/>
        <c:crossAx val="77264768"/>
        <c:crosses val="autoZero"/>
        <c:auto val="1"/>
        <c:lblAlgn val="ctr"/>
        <c:lblOffset val="100"/>
      </c:catAx>
      <c:valAx>
        <c:axId val="77264768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tickLblPos val="nextTo"/>
        <c:crossAx val="772632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колличество человек(%)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0070C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КНР</c:v>
                </c:pt>
                <c:pt idx="1">
                  <c:v>Остальной мир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  <c:pt idx="1">
                  <c:v>78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6476851722239442E-2"/>
          <c:y val="3.893423054458181E-2"/>
          <c:w val="0.6017243057249777"/>
          <c:h val="0.8400904779199286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Китайцы(ханьцы)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91.6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Чжуаны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национальности(уйгуры, мяо, маньчжуры, тибетцы и др.)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Народы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overlap val="-4"/>
        <c:axId val="78386688"/>
        <c:axId val="78388224"/>
      </c:barChart>
      <c:catAx>
        <c:axId val="78386688"/>
        <c:scaling>
          <c:orientation val="minMax"/>
        </c:scaling>
        <c:axPos val="b"/>
        <c:tickLblPos val="nextTo"/>
        <c:crossAx val="78388224"/>
        <c:crosses val="autoZero"/>
        <c:auto val="1"/>
        <c:lblAlgn val="ctr"/>
        <c:lblOffset val="100"/>
      </c:catAx>
      <c:valAx>
        <c:axId val="78388224"/>
        <c:scaling>
          <c:orientation val="minMax"/>
        </c:scaling>
        <c:axPos val="l"/>
        <c:majorGridlines/>
        <c:numFmt formatCode="General" sourceLinked="1"/>
        <c:tickLblPos val="nextTo"/>
        <c:crossAx val="78386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582855063131732"/>
          <c:y val="0.16263571016844955"/>
          <c:w val="0.30417144936868362"/>
          <c:h val="0.6795991696219386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0.17578</cdr:x>
      <cdr:y>0.59766</cdr:y>
    </cdr:from>
    <cdr:to>
      <cdr:x>0.52735</cdr:x>
      <cdr:y>0.75586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71570" y="2428892"/>
          <a:ext cx="214314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Около 5млрд</a:t>
          </a:r>
          <a:endParaRPr lang="ru-RU" sz="2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6160-DD43-4AD2-A619-BF463A87C5DC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4A09C-9957-4BA5-8537-DBD5D9643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23CA3-A782-41E7-AF3D-0BA5D5A2B7CB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B4075-265F-4F7F-BE11-B4FEEF8B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B4075-265F-4F7F-BE11-B4FEEF8B64A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4597C-78CD-4A1A-8FE3-038018B3C088}" type="datetimeFigureOut">
              <a:rPr lang="ru-RU" smtClean="0"/>
              <a:pPr/>
              <a:t>22.01.2011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0305D-2B79-4E6E-8D5F-AF88D625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1%84%D0%BB%D0%B0%D0%B3%20%D0%B8%20%D0%B3%D0%B5%D1%80%D0%B1%20%D0%9A%D0%9D%D0%A0&amp;p=3&amp;img_url=blogs.dfid.gov.uk/wp-content/uploads/2009/10/China-flag.png&amp;rpt=simage" TargetMode="Externa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bodr.net_mbDJPB0drR.wav" TargetMode="External"/><Relationship Id="rId6" Type="http://schemas.openxmlformats.org/officeDocument/2006/relationships/image" Target="../media/image2.jpeg"/><Relationship Id="rId5" Type="http://schemas.openxmlformats.org/officeDocument/2006/relationships/hyperlink" Target="http://images.yandex.ru/yandsearch?ed=1&amp;text=%D1%84%D0%BB%D0%B0%D0%B3%20%D0%B8%20%D0%B3%D0%B5%D1%80%D0%B1%20%D0%9A%D0%9D%D0%A0&amp;p=6&amp;img_url=delovojkatalog.ru/ya_imgs/news856/9.jpg&amp;rpt=simage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mybiz.ru/blogs/userimages/china_2fb3368d3b0f283dac92e158df3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Китайская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Народная Республика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http://im6-tub.yandex.net/i?id=135090973-01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71678"/>
            <a:ext cx="4213567" cy="311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.yandex.net/i?id=81586818-00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2000239"/>
            <a:ext cx="3214710" cy="35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odr.net_mbDJPB0dr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358214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33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1500166" y="2500306"/>
          <a:ext cx="6500858" cy="4357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Площадь территории,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занимаемой странами,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млн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км кв.)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tra.teg.ru/lenta/innovation/1946/4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689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Политическая карта КНР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71435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данным интернет ресурсов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2 из 13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341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Политеко-административная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карта КНР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64357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данным интернет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Доля жителей КНР от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общего числа населения Земли(по данным на 2006 г)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214414" y="2428868"/>
            <a:ext cx="6096000" cy="4064000"/>
            <a:chOff x="1285852" y="2571744"/>
            <a:chExt cx="6096000" cy="4064000"/>
          </a:xfrm>
        </p:grpSpPr>
        <p:graphicFrame>
          <p:nvGraphicFramePr>
            <p:cNvPr id="7" name="Диаграмма 6"/>
            <p:cNvGraphicFramePr/>
            <p:nvPr/>
          </p:nvGraphicFramePr>
          <p:xfrm>
            <a:off x="1285852" y="2571744"/>
            <a:ext cx="6096000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3643306" y="3786190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1,34 </a:t>
              </a:r>
              <a:r>
                <a:rPr lang="ru-RU" dirty="0" err="1" smtClean="0"/>
                <a:t>млрд</a:t>
              </a:r>
              <a:r>
                <a:rPr lang="ru-RU" dirty="0" smtClean="0"/>
                <a:t> 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177.imageshack.us/img177/5012/7635413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7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1538" y="42860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данным интернет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285728"/>
            <a:ext cx="71099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Национальный состав КНР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00100" y="1428736"/>
          <a:ext cx="7643866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Буддизм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Даосизм 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Конфуцианство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Ислам</a:t>
            </a:r>
          </a:p>
          <a:p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ea typeface="FangSong" pitchFamily="49" charset="-122"/>
                <a:cs typeface="Times New Roman" pitchFamily="18" charset="0"/>
              </a:rPr>
              <a:t>Христианство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конфессии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68</Words>
  <Application>Microsoft Office PowerPoint</Application>
  <PresentationFormat>Экран (4:3)</PresentationFormat>
  <Paragraphs>25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10</cp:revision>
  <dcterms:created xsi:type="dcterms:W3CDTF">2011-01-21T09:14:13Z</dcterms:created>
  <dcterms:modified xsi:type="dcterms:W3CDTF">2011-01-22T06:25:52Z</dcterms:modified>
</cp:coreProperties>
</file>