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56" r:id="rId4"/>
    <p:sldId id="257" r:id="rId5"/>
    <p:sldId id="259" r:id="rId6"/>
    <p:sldId id="261" r:id="rId7"/>
    <p:sldId id="262" r:id="rId8"/>
    <p:sldId id="263" r:id="rId9"/>
    <p:sldId id="258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11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3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2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8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3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13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38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607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45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34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73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489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20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3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48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87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76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26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00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8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69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94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01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97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83000">
              <a:srgbClr val="FFC000">
                <a:lumMod val="51000"/>
                <a:lumOff val="49000"/>
              </a:srgbClr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B5B9A-9834-44D1-93B3-A13A5E285185}" type="datetimeFigureOut">
              <a:rPr lang="ru-RU" smtClean="0"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97F47-AC76-466B-BC56-D9BE7CE744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7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chemeClr val="accent6">
                <a:lumMod val="75000"/>
                <a:alpha val="14000"/>
              </a:schemeClr>
            </a:gs>
            <a:gs pos="69000">
              <a:srgbClr val="F2B669"/>
            </a:gs>
            <a:gs pos="100000">
              <a:srgbClr val="00B050">
                <a:alpha val="29000"/>
              </a:srgbClr>
            </a:gs>
            <a:gs pos="4000">
              <a:srgbClr val="AEC3E9">
                <a:alpha val="73000"/>
                <a:lumMod val="12000"/>
                <a:lumOff val="88000"/>
              </a:srgbClr>
            </a:gs>
            <a:gs pos="69000">
              <a:schemeClr val="accent1">
                <a:tint val="66000"/>
                <a:satMod val="160000"/>
                <a:lumMod val="33000"/>
                <a:lumOff val="67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944853" y="764704"/>
            <a:ext cx="7254294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</a:t>
            </a:r>
            <a:r>
              <a:rPr lang="ru-RU" sz="40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Пальчиковая гимнастика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ru-RU" sz="6600" b="1" dirty="0" smtClean="0">
                <a:ln w="11430"/>
                <a:solidFill>
                  <a:srgbClr val="EF11F4">
                    <a:alpha val="58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Цветок »</a:t>
            </a:r>
            <a:endParaRPr lang="ru-RU" sz="6600" b="1" dirty="0">
              <a:ln w="11430"/>
              <a:solidFill>
                <a:srgbClr val="EF11F4">
                  <a:alpha val="58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01232" y="4941168"/>
            <a:ext cx="72498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</a:rPr>
              <a:t>Выполнила: </a:t>
            </a: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</a:rPr>
              <a:t>Кушнарева Светлана Петровна,</a:t>
            </a:r>
          </a:p>
          <a:p>
            <a:pPr algn="ctr"/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</a:rPr>
              <a:t>                  учитель начальных классов </a:t>
            </a:r>
          </a:p>
          <a:p>
            <a:pPr algn="ctr"/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rgbClr val="1F497D">
                    <a:lumMod val="50000"/>
                  </a:srgbClr>
                </a:solidFill>
              </a:rPr>
              <a:t>                                 ГБОУ СКОШ № 530 ЮВАО г. Москвы</a:t>
            </a:r>
            <a:endParaRPr lang="ru-RU" sz="2400" b="1" dirty="0">
              <a:ln w="10541" cmpd="sng">
                <a:noFill/>
                <a:prstDash val="solid"/>
              </a:ln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740"/>
            </a:avLst>
          </a:prstGeom>
          <a:solidFill>
            <a:srgbClr val="52E8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7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chemeClr val="bg1"/>
            </a:gs>
            <a:gs pos="99000">
              <a:schemeClr val="accent1">
                <a:tint val="66000"/>
                <a:satMod val="160000"/>
                <a:lumMod val="94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764704"/>
            <a:ext cx="358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Источники: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0487" y="3652585"/>
            <a:ext cx="54944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Рисунки –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solidFill>
                  <a:srgbClr val="1F497D">
                    <a:lumMod val="60000"/>
                    <a:lumOff val="4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С.П. Кушнарева </a:t>
            </a:r>
            <a:endParaRPr lang="ru-RU" sz="3600" b="1" dirty="0">
              <a:ln w="1905"/>
              <a:solidFill>
                <a:srgbClr val="1F497D">
                  <a:lumMod val="60000"/>
                  <a:lumOff val="4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6070" y="2157378"/>
            <a:ext cx="599154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 –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solidFill>
                  <a:srgbClr val="1F497D">
                    <a:lumMod val="60000"/>
                    <a:lumOff val="4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Е.С. Железнова </a:t>
            </a:r>
            <a:endParaRPr lang="ru-RU" sz="3600" b="1" dirty="0">
              <a:ln w="1905"/>
              <a:solidFill>
                <a:srgbClr val="1F497D">
                  <a:lumMod val="60000"/>
                  <a:lumOff val="4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48818" y="2295877"/>
            <a:ext cx="1832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(muzofon.com</a:t>
            </a:r>
            <a:r>
              <a:rPr lang="en-US" dirty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740"/>
            </a:avLst>
          </a:prstGeom>
          <a:solidFill>
            <a:srgbClr val="52E8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08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2 Дорожка 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6283">
            <a:off x="408965" y="290455"/>
            <a:ext cx="3136227" cy="430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3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 numSld="12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42 Дорожка 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6283">
            <a:off x="408965" y="290455"/>
            <a:ext cx="3136227" cy="430339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761">
            <a:off x="2705357" y="1553490"/>
            <a:ext cx="7287639" cy="7757806"/>
          </a:xfrm>
          <a:prstGeom prst="rect">
            <a:avLst/>
          </a:prstGeom>
        </p:spPr>
      </p:pic>
      <p:pic>
        <p:nvPicPr>
          <p:cNvPr id="7" name="42 Дорожка 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6228">
            <a:off x="6290595" y="7160708"/>
            <a:ext cx="1796435" cy="176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7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000">
        <p:fade/>
      </p:transition>
    </mc:Choice>
    <mc:Fallback xmlns="">
      <p:transition spd="med" advClick="0" advTm="3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6875 -0.04398 C 0.325 -0.0544 0.40937 -0.05857 0.49687 -0.05857 C 0.59704 -0.05857 0.67725 -0.0544 0.7335 -0.04398 L 1.0026 1.48148E-6 " pathEditMode="relative" rAng="0" ptsTypes="FffFF">
                                      <p:cBhvr>
                                        <p:cTn id="8" dur="2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22" y="-29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4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.03247 0.18379 L 0.00208 -0.11112 C -0.00347 -0.17315 -0.025 -0.25834 -0.05625 -0.34213 C -0.08871 -0.44098 -0.12205 -0.51459 -0.15469 -0.55996 L -0.30087 -0.78542 " pathEditMode="relative" rAng="-28484008" ptsTypes="FffFF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508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numSld="12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761">
            <a:off x="2740785" y="1553490"/>
            <a:ext cx="7287639" cy="775780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27"/>
          <a:stretch/>
        </p:blipFill>
        <p:spPr>
          <a:xfrm rot="21302314" flipH="1">
            <a:off x="8897595" y="3305071"/>
            <a:ext cx="3933725" cy="320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42085"/>
      </p:ext>
    </p:extLst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71475 -0.25023 L -0.64913 -0.34144 L -0.55902 -0.39167 L -0.48784 -0.34653 L -0.41701 -0.38542 C -0.38472 -0.3875 -0.34357 -0.35995 -0.30399 -0.36227 C -0.27309 -0.36458 -0.25399 -0.39907 -0.23211 -0.40671 C -0.21059 -0.41412 -0.19218 -0.42245 -0.17378 -0.40857 C -0.13975 -0.39445 -0.15816 -0.35556 -0.12291 -0.32338 C -0.08767 -0.2912 -0.02309 -0.2912 0.03837 -0.21435 L 0.24358 0.14329 " pathEditMode="relative" rAng="-465485" ptsTypes="FAAAfaafaFF">
                                      <p:cBhvr>
                                        <p:cTn id="6" dur="5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44" y="14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120000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Motion origin="layout" path="M -0.71545 -0.25093 L -0.92586 -0.30185 C -0.97152 -0.31273 -1.00555 -0.20139 -1.07152 -0.18495 C -1.1427 -0.16667 -1.22604 -0.24653 -1.26441 -0.21505 L -1.44583 -0.06528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28" y="618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761">
            <a:off x="2740785" y="1553490"/>
            <a:ext cx="7287639" cy="77578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6381">
            <a:off x="-2651870" y="4885505"/>
            <a:ext cx="3913306" cy="28592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8077636"/>
      </p:ext>
    </p:extLst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27 -0.05463 L 0.20139 -0.33403 C 0.221 -0.39977 0.27014 -0.44977 0.32239 -0.50024 C 0.38871 -0.54167 0.45468 -0.54329 0.49739 -0.5551 L 0.73958 -0.51274 " pathEditMode="relative" rAng="-1706519" ptsTypes="FffF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90" y="-336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4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73941 -0.5125 L 0.92951 -0.63843 C 0.96927 -0.66713 1.03004 -0.68125 1.09167 -0.68218 C 1.16319 -0.68195 1.21997 -0.66783 1.26007 -0.63866 L 1.45174 -0.51135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08" y="-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42 Дорожка 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415" y="2760891"/>
            <a:ext cx="2233279" cy="3064405"/>
          </a:xfrm>
          <a:prstGeom prst="rect">
            <a:avLst/>
          </a:prstGeom>
        </p:spPr>
      </p:pic>
      <p:sp>
        <p:nvSpPr>
          <p:cNvPr id="29" name="Полилиния 28"/>
          <p:cNvSpPr/>
          <p:nvPr/>
        </p:nvSpPr>
        <p:spPr>
          <a:xfrm rot="20222223">
            <a:off x="5345409" y="4367453"/>
            <a:ext cx="763956" cy="1884449"/>
          </a:xfrm>
          <a:custGeom>
            <a:avLst/>
            <a:gdLst>
              <a:gd name="connsiteX0" fmla="*/ 86959 w 921532"/>
              <a:gd name="connsiteY0" fmla="*/ 2303876 h 2337906"/>
              <a:gd name="connsiteX1" fmla="*/ 15707 w 921532"/>
              <a:gd name="connsiteY1" fmla="*/ 1911990 h 2337906"/>
              <a:gd name="connsiteX2" fmla="*/ 39458 w 921532"/>
              <a:gd name="connsiteY2" fmla="*/ 1484479 h 2337906"/>
              <a:gd name="connsiteX3" fmla="*/ 407593 w 921532"/>
              <a:gd name="connsiteY3" fmla="*/ 926338 h 2337906"/>
              <a:gd name="connsiteX4" fmla="*/ 633224 w 921532"/>
              <a:gd name="connsiteY4" fmla="*/ 332572 h 2337906"/>
              <a:gd name="connsiteX5" fmla="*/ 775728 w 921532"/>
              <a:gd name="connsiteY5" fmla="*/ 63 h 2337906"/>
              <a:gd name="connsiteX6" fmla="*/ 918232 w 921532"/>
              <a:gd name="connsiteY6" fmla="*/ 356323 h 2337906"/>
              <a:gd name="connsiteX7" fmla="*/ 858855 w 921532"/>
              <a:gd name="connsiteY7" fmla="*/ 1128219 h 2337906"/>
              <a:gd name="connsiteX8" fmla="*/ 668850 w 921532"/>
              <a:gd name="connsiteY8" fmla="*/ 1591357 h 2337906"/>
              <a:gd name="connsiteX9" fmla="*/ 550097 w 921532"/>
              <a:gd name="connsiteY9" fmla="*/ 2078245 h 2337906"/>
              <a:gd name="connsiteX10" fmla="*/ 253214 w 921532"/>
              <a:gd name="connsiteY10" fmla="*/ 2292001 h 2337906"/>
              <a:gd name="connsiteX11" fmla="*/ 86959 w 921532"/>
              <a:gd name="connsiteY11" fmla="*/ 2303876 h 233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1532" h="2337906">
                <a:moveTo>
                  <a:pt x="86959" y="2303876"/>
                </a:moveTo>
                <a:cubicBezTo>
                  <a:pt x="47375" y="2240541"/>
                  <a:pt x="23624" y="2048556"/>
                  <a:pt x="15707" y="1911990"/>
                </a:cubicBezTo>
                <a:cubicBezTo>
                  <a:pt x="7790" y="1775424"/>
                  <a:pt x="-25856" y="1648754"/>
                  <a:pt x="39458" y="1484479"/>
                </a:cubicBezTo>
                <a:cubicBezTo>
                  <a:pt x="104772" y="1320204"/>
                  <a:pt x="308632" y="1118322"/>
                  <a:pt x="407593" y="926338"/>
                </a:cubicBezTo>
                <a:cubicBezTo>
                  <a:pt x="506554" y="734353"/>
                  <a:pt x="571868" y="486951"/>
                  <a:pt x="633224" y="332572"/>
                </a:cubicBezTo>
                <a:cubicBezTo>
                  <a:pt x="694580" y="178193"/>
                  <a:pt x="728227" y="-3895"/>
                  <a:pt x="775728" y="63"/>
                </a:cubicBezTo>
                <a:cubicBezTo>
                  <a:pt x="823229" y="4021"/>
                  <a:pt x="904378" y="168297"/>
                  <a:pt x="918232" y="356323"/>
                </a:cubicBezTo>
                <a:cubicBezTo>
                  <a:pt x="932087" y="544349"/>
                  <a:pt x="900419" y="922380"/>
                  <a:pt x="858855" y="1128219"/>
                </a:cubicBezTo>
                <a:cubicBezTo>
                  <a:pt x="817291" y="1334058"/>
                  <a:pt x="720310" y="1433019"/>
                  <a:pt x="668850" y="1591357"/>
                </a:cubicBezTo>
                <a:cubicBezTo>
                  <a:pt x="617390" y="1749695"/>
                  <a:pt x="619370" y="1961471"/>
                  <a:pt x="550097" y="2078245"/>
                </a:cubicBezTo>
                <a:cubicBezTo>
                  <a:pt x="480824" y="2195019"/>
                  <a:pt x="334362" y="2254396"/>
                  <a:pt x="253214" y="2292001"/>
                </a:cubicBezTo>
                <a:cubicBezTo>
                  <a:pt x="172066" y="2329606"/>
                  <a:pt x="126543" y="2367211"/>
                  <a:pt x="86959" y="2303876"/>
                </a:cubicBezTo>
                <a:close/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ea typeface="Times New Roman"/>
                <a:cs typeface="Times New Roman"/>
              </a:rPr>
              <a:t> 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8164">
            <a:off x="2748307" y="1548282"/>
            <a:ext cx="7365392" cy="770990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464">
            <a:off x="1421784" y="1870425"/>
            <a:ext cx="8611206" cy="6572150"/>
          </a:xfrm>
        </p:spPr>
      </p:pic>
      <p:sp>
        <p:nvSpPr>
          <p:cNvPr id="28" name="Полилиния 27"/>
          <p:cNvSpPr/>
          <p:nvPr/>
        </p:nvSpPr>
        <p:spPr>
          <a:xfrm rot="2733307">
            <a:off x="4240574" y="5273531"/>
            <a:ext cx="2106626" cy="902566"/>
          </a:xfrm>
          <a:custGeom>
            <a:avLst/>
            <a:gdLst>
              <a:gd name="connsiteX0" fmla="*/ 2462200 w 2503750"/>
              <a:gd name="connsiteY0" fmla="*/ 557753 h 1094913"/>
              <a:gd name="connsiteX1" fmla="*/ 2129691 w 2503750"/>
              <a:gd name="connsiteY1" fmla="*/ 332122 h 1094913"/>
              <a:gd name="connsiteX2" fmla="*/ 1725930 w 2503750"/>
              <a:gd name="connsiteY2" fmla="*/ 23364 h 1094913"/>
              <a:gd name="connsiteX3" fmla="*/ 1084663 w 2503750"/>
              <a:gd name="connsiteY3" fmla="*/ 47114 h 1094913"/>
              <a:gd name="connsiteX4" fmla="*/ 431520 w 2503750"/>
              <a:gd name="connsiteY4" fmla="*/ 248995 h 1094913"/>
              <a:gd name="connsiteX5" fmla="*/ 4008 w 2503750"/>
              <a:gd name="connsiteY5" fmla="*/ 248995 h 1094913"/>
              <a:gd name="connsiteX6" fmla="*/ 277141 w 2503750"/>
              <a:gd name="connsiteY6" fmla="*/ 735883 h 1094913"/>
              <a:gd name="connsiteX7" fmla="*/ 1203416 w 2503750"/>
              <a:gd name="connsiteY7" fmla="*/ 1092143 h 1094913"/>
              <a:gd name="connsiteX8" fmla="*/ 2402824 w 2503750"/>
              <a:gd name="connsiteY8" fmla="*/ 545878 h 1094913"/>
              <a:gd name="connsiteX9" fmla="*/ 2355322 w 2503750"/>
              <a:gd name="connsiteY9" fmla="*/ 545878 h 109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3750" h="1094913">
                <a:moveTo>
                  <a:pt x="2462200" y="557753"/>
                </a:moveTo>
                <a:cubicBezTo>
                  <a:pt x="2357301" y="489470"/>
                  <a:pt x="2252403" y="421187"/>
                  <a:pt x="2129691" y="332122"/>
                </a:cubicBezTo>
                <a:cubicBezTo>
                  <a:pt x="2006979" y="243057"/>
                  <a:pt x="1900101" y="70865"/>
                  <a:pt x="1725930" y="23364"/>
                </a:cubicBezTo>
                <a:cubicBezTo>
                  <a:pt x="1551759" y="-24137"/>
                  <a:pt x="1300398" y="9509"/>
                  <a:pt x="1084663" y="47114"/>
                </a:cubicBezTo>
                <a:cubicBezTo>
                  <a:pt x="868928" y="84719"/>
                  <a:pt x="611629" y="215348"/>
                  <a:pt x="431520" y="248995"/>
                </a:cubicBezTo>
                <a:cubicBezTo>
                  <a:pt x="251411" y="282642"/>
                  <a:pt x="29738" y="167847"/>
                  <a:pt x="4008" y="248995"/>
                </a:cubicBezTo>
                <a:cubicBezTo>
                  <a:pt x="-21722" y="330143"/>
                  <a:pt x="77240" y="595358"/>
                  <a:pt x="277141" y="735883"/>
                </a:cubicBezTo>
                <a:cubicBezTo>
                  <a:pt x="477042" y="876408"/>
                  <a:pt x="849135" y="1123811"/>
                  <a:pt x="1203416" y="1092143"/>
                </a:cubicBezTo>
                <a:cubicBezTo>
                  <a:pt x="1557697" y="1060475"/>
                  <a:pt x="2210840" y="636922"/>
                  <a:pt x="2402824" y="545878"/>
                </a:cubicBezTo>
                <a:cubicBezTo>
                  <a:pt x="2594808" y="454834"/>
                  <a:pt x="2475065" y="500356"/>
                  <a:pt x="2355322" y="545878"/>
                </a:cubicBezTo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ea typeface="Times New Roman"/>
                <a:cs typeface="Times New Roman"/>
              </a:rPr>
              <a:t> </a:t>
            </a:r>
            <a:endParaRPr lang="ru-RU" sz="110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55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6000">
        <p:split orient="vert"/>
      </p:transition>
    </mc:Choice>
    <mc:Fallback xmlns="">
      <p:transition advTm="6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9167 0.02038 L -1.03455 -0.27962 C -0.95851 -0.34629 -0.84375 -0.38773 -0.7224 -0.39722 C -0.58368 -0.40949 -0.47153 -0.38773 -0.39011 -0.33402 L -0.00504 -0.09745 " pathEditMode="relative" rAng="-217152" ptsTypes="FffFF">
                                      <p:cBhvr>
                                        <p:cTn id="6" dur="28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72" y="-238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-0.10329 0.04699 L -0.0776 0.02777 C -0.07291 0.02338 -0.06423 0.01852 -0.05486 0.01481 C -0.04427 0.00972 -0.03611 0.00671 -0.0302 0.00625 L -4.72222E-6 3.33333E-6 " pathEditMode="relative" rAng="-22729671" ptsTypes="FffFF">
                                      <p:cBhvr>
                                        <p:cTn id="8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28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6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6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mute="1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9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chemeClr val="tx2">
                <a:lumMod val="25000"/>
                <a:lumOff val="75000"/>
              </a:schemeClr>
            </a:gs>
            <a:gs pos="0">
              <a:srgbClr val="002060">
                <a:lumMod val="100000"/>
                <a:alpha val="79000"/>
              </a:srgbClr>
            </a:gs>
            <a:gs pos="51000">
              <a:schemeClr val="tx2">
                <a:lumMod val="48000"/>
                <a:lumOff val="52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 26"/>
          <p:cNvSpPr/>
          <p:nvPr/>
        </p:nvSpPr>
        <p:spPr>
          <a:xfrm rot="19719326">
            <a:off x="5415108" y="4654508"/>
            <a:ext cx="798542" cy="1888798"/>
          </a:xfrm>
          <a:custGeom>
            <a:avLst/>
            <a:gdLst>
              <a:gd name="connsiteX0" fmla="*/ 86959 w 921532"/>
              <a:gd name="connsiteY0" fmla="*/ 2303876 h 2337906"/>
              <a:gd name="connsiteX1" fmla="*/ 15707 w 921532"/>
              <a:gd name="connsiteY1" fmla="*/ 1911990 h 2337906"/>
              <a:gd name="connsiteX2" fmla="*/ 39458 w 921532"/>
              <a:gd name="connsiteY2" fmla="*/ 1484479 h 2337906"/>
              <a:gd name="connsiteX3" fmla="*/ 407593 w 921532"/>
              <a:gd name="connsiteY3" fmla="*/ 926338 h 2337906"/>
              <a:gd name="connsiteX4" fmla="*/ 633224 w 921532"/>
              <a:gd name="connsiteY4" fmla="*/ 332572 h 2337906"/>
              <a:gd name="connsiteX5" fmla="*/ 775728 w 921532"/>
              <a:gd name="connsiteY5" fmla="*/ 63 h 2337906"/>
              <a:gd name="connsiteX6" fmla="*/ 918232 w 921532"/>
              <a:gd name="connsiteY6" fmla="*/ 356323 h 2337906"/>
              <a:gd name="connsiteX7" fmla="*/ 858855 w 921532"/>
              <a:gd name="connsiteY7" fmla="*/ 1128219 h 2337906"/>
              <a:gd name="connsiteX8" fmla="*/ 668850 w 921532"/>
              <a:gd name="connsiteY8" fmla="*/ 1591357 h 2337906"/>
              <a:gd name="connsiteX9" fmla="*/ 550097 w 921532"/>
              <a:gd name="connsiteY9" fmla="*/ 2078245 h 2337906"/>
              <a:gd name="connsiteX10" fmla="*/ 253214 w 921532"/>
              <a:gd name="connsiteY10" fmla="*/ 2292001 h 2337906"/>
              <a:gd name="connsiteX11" fmla="*/ 86959 w 921532"/>
              <a:gd name="connsiteY11" fmla="*/ 2303876 h 233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1532" h="2337906">
                <a:moveTo>
                  <a:pt x="86959" y="2303876"/>
                </a:moveTo>
                <a:cubicBezTo>
                  <a:pt x="47375" y="2240541"/>
                  <a:pt x="23624" y="2048556"/>
                  <a:pt x="15707" y="1911990"/>
                </a:cubicBezTo>
                <a:cubicBezTo>
                  <a:pt x="7790" y="1775424"/>
                  <a:pt x="-25856" y="1648754"/>
                  <a:pt x="39458" y="1484479"/>
                </a:cubicBezTo>
                <a:cubicBezTo>
                  <a:pt x="104772" y="1320204"/>
                  <a:pt x="308632" y="1118322"/>
                  <a:pt x="407593" y="926338"/>
                </a:cubicBezTo>
                <a:cubicBezTo>
                  <a:pt x="506554" y="734353"/>
                  <a:pt x="571868" y="486951"/>
                  <a:pt x="633224" y="332572"/>
                </a:cubicBezTo>
                <a:cubicBezTo>
                  <a:pt x="694580" y="178193"/>
                  <a:pt x="728227" y="-3895"/>
                  <a:pt x="775728" y="63"/>
                </a:cubicBezTo>
                <a:cubicBezTo>
                  <a:pt x="823229" y="4021"/>
                  <a:pt x="904378" y="168297"/>
                  <a:pt x="918232" y="356323"/>
                </a:cubicBezTo>
                <a:cubicBezTo>
                  <a:pt x="932087" y="544349"/>
                  <a:pt x="900419" y="922380"/>
                  <a:pt x="858855" y="1128219"/>
                </a:cubicBezTo>
                <a:cubicBezTo>
                  <a:pt x="817291" y="1334058"/>
                  <a:pt x="720310" y="1433019"/>
                  <a:pt x="668850" y="1591357"/>
                </a:cubicBezTo>
                <a:cubicBezTo>
                  <a:pt x="617390" y="1749695"/>
                  <a:pt x="619370" y="1961471"/>
                  <a:pt x="550097" y="2078245"/>
                </a:cubicBezTo>
                <a:cubicBezTo>
                  <a:pt x="480824" y="2195019"/>
                  <a:pt x="334362" y="2254396"/>
                  <a:pt x="253214" y="2292001"/>
                </a:cubicBezTo>
                <a:cubicBezTo>
                  <a:pt x="172066" y="2329606"/>
                  <a:pt x="126543" y="2367211"/>
                  <a:pt x="86959" y="2303876"/>
                </a:cubicBezTo>
                <a:close/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ea typeface="Times New Roman"/>
                <a:cs typeface="Times New Roman"/>
              </a:rPr>
              <a:t> 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pic>
        <p:nvPicPr>
          <p:cNvPr id="30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464">
            <a:off x="1421784" y="1870425"/>
            <a:ext cx="8611206" cy="6572150"/>
          </a:xfrm>
        </p:spPr>
      </p:pic>
      <p:sp>
        <p:nvSpPr>
          <p:cNvPr id="26" name="Полилиния 25"/>
          <p:cNvSpPr/>
          <p:nvPr/>
        </p:nvSpPr>
        <p:spPr>
          <a:xfrm rot="2339498">
            <a:off x="4230770" y="5481442"/>
            <a:ext cx="2106626" cy="902566"/>
          </a:xfrm>
          <a:custGeom>
            <a:avLst/>
            <a:gdLst>
              <a:gd name="connsiteX0" fmla="*/ 2462200 w 2503750"/>
              <a:gd name="connsiteY0" fmla="*/ 557753 h 1094913"/>
              <a:gd name="connsiteX1" fmla="*/ 2129691 w 2503750"/>
              <a:gd name="connsiteY1" fmla="*/ 332122 h 1094913"/>
              <a:gd name="connsiteX2" fmla="*/ 1725930 w 2503750"/>
              <a:gd name="connsiteY2" fmla="*/ 23364 h 1094913"/>
              <a:gd name="connsiteX3" fmla="*/ 1084663 w 2503750"/>
              <a:gd name="connsiteY3" fmla="*/ 47114 h 1094913"/>
              <a:gd name="connsiteX4" fmla="*/ 431520 w 2503750"/>
              <a:gd name="connsiteY4" fmla="*/ 248995 h 1094913"/>
              <a:gd name="connsiteX5" fmla="*/ 4008 w 2503750"/>
              <a:gd name="connsiteY5" fmla="*/ 248995 h 1094913"/>
              <a:gd name="connsiteX6" fmla="*/ 277141 w 2503750"/>
              <a:gd name="connsiteY6" fmla="*/ 735883 h 1094913"/>
              <a:gd name="connsiteX7" fmla="*/ 1203416 w 2503750"/>
              <a:gd name="connsiteY7" fmla="*/ 1092143 h 1094913"/>
              <a:gd name="connsiteX8" fmla="*/ 2402824 w 2503750"/>
              <a:gd name="connsiteY8" fmla="*/ 545878 h 1094913"/>
              <a:gd name="connsiteX9" fmla="*/ 2355322 w 2503750"/>
              <a:gd name="connsiteY9" fmla="*/ 545878 h 109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3750" h="1094913">
                <a:moveTo>
                  <a:pt x="2462200" y="557753"/>
                </a:moveTo>
                <a:cubicBezTo>
                  <a:pt x="2357301" y="489470"/>
                  <a:pt x="2252403" y="421187"/>
                  <a:pt x="2129691" y="332122"/>
                </a:cubicBezTo>
                <a:cubicBezTo>
                  <a:pt x="2006979" y="243057"/>
                  <a:pt x="1900101" y="70865"/>
                  <a:pt x="1725930" y="23364"/>
                </a:cubicBezTo>
                <a:cubicBezTo>
                  <a:pt x="1551759" y="-24137"/>
                  <a:pt x="1300398" y="9509"/>
                  <a:pt x="1084663" y="47114"/>
                </a:cubicBezTo>
                <a:cubicBezTo>
                  <a:pt x="868928" y="84719"/>
                  <a:pt x="611629" y="215348"/>
                  <a:pt x="431520" y="248995"/>
                </a:cubicBezTo>
                <a:cubicBezTo>
                  <a:pt x="251411" y="282642"/>
                  <a:pt x="29738" y="167847"/>
                  <a:pt x="4008" y="248995"/>
                </a:cubicBezTo>
                <a:cubicBezTo>
                  <a:pt x="-21722" y="330143"/>
                  <a:pt x="77240" y="595358"/>
                  <a:pt x="277141" y="735883"/>
                </a:cubicBezTo>
                <a:cubicBezTo>
                  <a:pt x="477042" y="876408"/>
                  <a:pt x="849135" y="1123811"/>
                  <a:pt x="1203416" y="1092143"/>
                </a:cubicBezTo>
                <a:cubicBezTo>
                  <a:pt x="1557697" y="1060475"/>
                  <a:pt x="2210840" y="636922"/>
                  <a:pt x="2402824" y="545878"/>
                </a:cubicBezTo>
                <a:cubicBezTo>
                  <a:pt x="2594808" y="454834"/>
                  <a:pt x="2475065" y="500356"/>
                  <a:pt x="2355322" y="545878"/>
                </a:cubicBezTo>
              </a:path>
            </a:pathLst>
          </a:cu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ea typeface="Times New Roman"/>
                <a:cs typeface="Times New Roman"/>
              </a:rPr>
              <a:t> </a:t>
            </a:r>
            <a:endParaRPr lang="ru-RU" sz="110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353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Полотно 236"/>
          <p:cNvGrpSpPr/>
          <p:nvPr/>
        </p:nvGrpSpPr>
        <p:grpSpPr>
          <a:xfrm rot="574270">
            <a:off x="2095625" y="724520"/>
            <a:ext cx="5199191" cy="7151949"/>
            <a:chOff x="282886" y="305876"/>
            <a:chExt cx="7126929" cy="10386254"/>
          </a:xfrm>
          <a:effectLst>
            <a:glow rad="127000">
              <a:srgbClr val="FFFF00"/>
            </a:glow>
          </a:effectLst>
        </p:grpSpPr>
        <p:sp>
          <p:nvSpPr>
            <p:cNvPr id="153" name="Прямоугольник 152"/>
            <p:cNvSpPr/>
            <p:nvPr/>
          </p:nvSpPr>
          <p:spPr>
            <a:xfrm>
              <a:off x="518160" y="3431540"/>
              <a:ext cx="6891655" cy="7260590"/>
            </a:xfrm>
            <a:prstGeom prst="rect">
              <a:avLst/>
            </a:prstGeom>
            <a:noFill/>
          </p:spPr>
        </p:sp>
        <p:sp>
          <p:nvSpPr>
            <p:cNvPr id="154" name="Трапеция 153"/>
            <p:cNvSpPr/>
            <p:nvPr/>
          </p:nvSpPr>
          <p:spPr>
            <a:xfrm rot="12998995">
              <a:off x="4373509" y="624140"/>
              <a:ext cx="1139152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381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5" name="Трапеция 154"/>
            <p:cNvSpPr/>
            <p:nvPr/>
          </p:nvSpPr>
          <p:spPr>
            <a:xfrm rot="19717402">
              <a:off x="4077548" y="4763889"/>
              <a:ext cx="1220470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6" name="Трапеция 155"/>
            <p:cNvSpPr/>
            <p:nvPr/>
          </p:nvSpPr>
          <p:spPr>
            <a:xfrm rot="2194516">
              <a:off x="1616568" y="4694022"/>
              <a:ext cx="1220470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7" name="Трапеция 156"/>
            <p:cNvSpPr/>
            <p:nvPr/>
          </p:nvSpPr>
          <p:spPr>
            <a:xfrm>
              <a:off x="2897444" y="5038884"/>
              <a:ext cx="1226185" cy="1818640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8" name="Трапеция 157"/>
            <p:cNvSpPr/>
            <p:nvPr/>
          </p:nvSpPr>
          <p:spPr>
            <a:xfrm rot="18167166">
              <a:off x="4862829" y="3895358"/>
              <a:ext cx="1220470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9" name="Трапеция 158"/>
            <p:cNvSpPr/>
            <p:nvPr/>
          </p:nvSpPr>
          <p:spPr>
            <a:xfrm rot="3801848">
              <a:off x="780795" y="3799599"/>
              <a:ext cx="1220470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0" name="Трапеция 159"/>
            <p:cNvSpPr/>
            <p:nvPr/>
          </p:nvSpPr>
          <p:spPr>
            <a:xfrm rot="5400000">
              <a:off x="579342" y="2653531"/>
              <a:ext cx="1226185" cy="1819097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1" name="Трапеция 160"/>
            <p:cNvSpPr/>
            <p:nvPr/>
          </p:nvSpPr>
          <p:spPr>
            <a:xfrm rot="16441626">
              <a:off x="5217846" y="2753901"/>
              <a:ext cx="1226185" cy="1819097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2" name="Трапеция 161"/>
            <p:cNvSpPr/>
            <p:nvPr/>
          </p:nvSpPr>
          <p:spPr>
            <a:xfrm rot="7507243">
              <a:off x="937744" y="1435820"/>
              <a:ext cx="1226185" cy="1819097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3" name="Трапеция 162"/>
            <p:cNvSpPr/>
            <p:nvPr/>
          </p:nvSpPr>
          <p:spPr>
            <a:xfrm rot="14418411">
              <a:off x="5048150" y="1630745"/>
              <a:ext cx="1226185" cy="1819097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4" name="Трапеция 163"/>
            <p:cNvSpPr/>
            <p:nvPr/>
          </p:nvSpPr>
          <p:spPr>
            <a:xfrm rot="9255518">
              <a:off x="1844712" y="601173"/>
              <a:ext cx="1220951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5" name="Трапеция 164"/>
            <p:cNvSpPr/>
            <p:nvPr/>
          </p:nvSpPr>
          <p:spPr>
            <a:xfrm rot="10800000">
              <a:off x="3078305" y="305876"/>
              <a:ext cx="1220951" cy="1826895"/>
            </a:xfrm>
            <a:prstGeom prst="trapezoid">
              <a:avLst/>
            </a:prstGeom>
            <a:gradFill>
              <a:gsLst>
                <a:gs pos="1700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glow rad="12700">
                <a:srgbClr val="FFFF00">
                  <a:alpha val="20000"/>
                </a:srgbClr>
              </a:glow>
            </a:effectLst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6" name="Овал 165"/>
            <p:cNvSpPr/>
            <p:nvPr/>
          </p:nvSpPr>
          <p:spPr>
            <a:xfrm>
              <a:off x="1980969" y="2132771"/>
              <a:ext cx="2991987" cy="2978685"/>
            </a:xfrm>
            <a:prstGeom prst="ellipse">
              <a:avLst/>
            </a:prstGeom>
            <a:gradFill flip="none" rotWithShape="1">
              <a:gsLst>
                <a:gs pos="55000">
                  <a:srgbClr val="FFFF00">
                    <a:lumMod val="21000"/>
                    <a:lumOff val="79000"/>
                  </a:srgbClr>
                </a:gs>
                <a:gs pos="94000">
                  <a:srgbClr val="FFC000">
                    <a:tint val="44500"/>
                    <a:satMod val="160000"/>
                    <a:lumMod val="37000"/>
                    <a:lumOff val="63000"/>
                  </a:srgbClr>
                </a:gs>
                <a:gs pos="99000">
                  <a:srgbClr val="FFD45A"/>
                </a:gs>
                <a:gs pos="87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rgbClr val="F79646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7" name="Месяц 166"/>
            <p:cNvSpPr/>
            <p:nvPr/>
          </p:nvSpPr>
          <p:spPr>
            <a:xfrm rot="5640122">
              <a:off x="2817249" y="3409619"/>
              <a:ext cx="492233" cy="426795"/>
            </a:xfrm>
            <a:prstGeom prst="moon">
              <a:avLst>
                <a:gd name="adj" fmla="val 8750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8" name="Месяц 167"/>
            <p:cNvSpPr/>
            <p:nvPr/>
          </p:nvSpPr>
          <p:spPr>
            <a:xfrm rot="5400000">
              <a:off x="3727986" y="3423029"/>
              <a:ext cx="491146" cy="389789"/>
            </a:xfrm>
            <a:prstGeom prst="moon">
              <a:avLst>
                <a:gd name="adj" fmla="val 8750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69" name="Овал 168"/>
            <p:cNvSpPr/>
            <p:nvPr/>
          </p:nvSpPr>
          <p:spPr>
            <a:xfrm>
              <a:off x="3293345" y="3883490"/>
              <a:ext cx="470638" cy="268357"/>
            </a:xfrm>
            <a:prstGeom prst="ellipse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rgbClr val="F79646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0" name="Капля 169"/>
            <p:cNvSpPr/>
            <p:nvPr/>
          </p:nvSpPr>
          <p:spPr>
            <a:xfrm rot="5654007">
              <a:off x="2893769" y="3488837"/>
              <a:ext cx="304827" cy="313719"/>
            </a:xfrm>
            <a:prstGeom prst="teardrop">
              <a:avLst>
                <a:gd name="adj" fmla="val 122863"/>
              </a:avLst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1" name="Капля 170"/>
            <p:cNvSpPr/>
            <p:nvPr/>
          </p:nvSpPr>
          <p:spPr>
            <a:xfrm rot="5400000">
              <a:off x="3794057" y="3509664"/>
              <a:ext cx="289543" cy="272658"/>
            </a:xfrm>
            <a:prstGeom prst="teardrop">
              <a:avLst>
                <a:gd name="adj" fmla="val 138450"/>
              </a:avLst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72" name="Полилиния 171"/>
            <p:cNvSpPr/>
            <p:nvPr/>
          </p:nvSpPr>
          <p:spPr>
            <a:xfrm>
              <a:off x="2948038" y="3589077"/>
              <a:ext cx="102722" cy="144442"/>
            </a:xfrm>
            <a:custGeom>
              <a:avLst/>
              <a:gdLst>
                <a:gd name="connsiteX0" fmla="*/ 8447 w 53882"/>
                <a:gd name="connsiteY0" fmla="*/ 852 h 75444"/>
                <a:gd name="connsiteX1" fmla="*/ 51715 w 53882"/>
                <a:gd name="connsiteY1" fmla="*/ 35466 h 75444"/>
                <a:gd name="connsiteX2" fmla="*/ 43061 w 53882"/>
                <a:gd name="connsiteY2" fmla="*/ 67196 h 75444"/>
                <a:gd name="connsiteX3" fmla="*/ 5562 w 53882"/>
                <a:gd name="connsiteY3" fmla="*/ 72965 h 75444"/>
                <a:gd name="connsiteX4" fmla="*/ 8447 w 53882"/>
                <a:gd name="connsiteY4" fmla="*/ 852 h 7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" h="75444">
                  <a:moveTo>
                    <a:pt x="8447" y="852"/>
                  </a:moveTo>
                  <a:cubicBezTo>
                    <a:pt x="16139" y="-5398"/>
                    <a:pt x="45946" y="24409"/>
                    <a:pt x="51715" y="35466"/>
                  </a:cubicBezTo>
                  <a:cubicBezTo>
                    <a:pt x="57484" y="46523"/>
                    <a:pt x="50753" y="60946"/>
                    <a:pt x="43061" y="67196"/>
                  </a:cubicBezTo>
                  <a:cubicBezTo>
                    <a:pt x="35369" y="73446"/>
                    <a:pt x="15658" y="78734"/>
                    <a:pt x="5562" y="72965"/>
                  </a:cubicBezTo>
                  <a:cubicBezTo>
                    <a:pt x="-4534" y="67196"/>
                    <a:pt x="755" y="7102"/>
                    <a:pt x="8447" y="852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3" name="Полилиния 172"/>
            <p:cNvSpPr/>
            <p:nvPr/>
          </p:nvSpPr>
          <p:spPr>
            <a:xfrm>
              <a:off x="3834892" y="3559796"/>
              <a:ext cx="101684" cy="143453"/>
            </a:xfrm>
            <a:custGeom>
              <a:avLst/>
              <a:gdLst>
                <a:gd name="connsiteX0" fmla="*/ 8447 w 53882"/>
                <a:gd name="connsiteY0" fmla="*/ 852 h 75444"/>
                <a:gd name="connsiteX1" fmla="*/ 51715 w 53882"/>
                <a:gd name="connsiteY1" fmla="*/ 35466 h 75444"/>
                <a:gd name="connsiteX2" fmla="*/ 43061 w 53882"/>
                <a:gd name="connsiteY2" fmla="*/ 67196 h 75444"/>
                <a:gd name="connsiteX3" fmla="*/ 5562 w 53882"/>
                <a:gd name="connsiteY3" fmla="*/ 72965 h 75444"/>
                <a:gd name="connsiteX4" fmla="*/ 8447 w 53882"/>
                <a:gd name="connsiteY4" fmla="*/ 852 h 7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82" h="75444">
                  <a:moveTo>
                    <a:pt x="8447" y="852"/>
                  </a:moveTo>
                  <a:cubicBezTo>
                    <a:pt x="16139" y="-5398"/>
                    <a:pt x="45946" y="24409"/>
                    <a:pt x="51715" y="35466"/>
                  </a:cubicBezTo>
                  <a:cubicBezTo>
                    <a:pt x="57484" y="46523"/>
                    <a:pt x="50753" y="60946"/>
                    <a:pt x="43061" y="67196"/>
                  </a:cubicBezTo>
                  <a:cubicBezTo>
                    <a:pt x="35369" y="73446"/>
                    <a:pt x="15658" y="78734"/>
                    <a:pt x="5562" y="72965"/>
                  </a:cubicBezTo>
                  <a:cubicBezTo>
                    <a:pt x="-4534" y="67196"/>
                    <a:pt x="755" y="7102"/>
                    <a:pt x="8447" y="852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74995" tIns="87493" rIns="174995" bIns="8749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74" name="Полилиния 173"/>
            <p:cNvSpPr/>
            <p:nvPr/>
          </p:nvSpPr>
          <p:spPr>
            <a:xfrm>
              <a:off x="3034290" y="4338978"/>
              <a:ext cx="973509" cy="171840"/>
            </a:xfrm>
            <a:custGeom>
              <a:avLst/>
              <a:gdLst>
                <a:gd name="connsiteX0" fmla="*/ 0 w 629392"/>
                <a:gd name="connsiteY0" fmla="*/ 29689 h 110625"/>
                <a:gd name="connsiteX1" fmla="*/ 100940 w 629392"/>
                <a:gd name="connsiteY1" fmla="*/ 83128 h 110625"/>
                <a:gd name="connsiteX2" fmla="*/ 249382 w 629392"/>
                <a:gd name="connsiteY2" fmla="*/ 106878 h 110625"/>
                <a:gd name="connsiteX3" fmla="*/ 409699 w 629392"/>
                <a:gd name="connsiteY3" fmla="*/ 106878 h 110625"/>
                <a:gd name="connsiteX4" fmla="*/ 534390 w 629392"/>
                <a:gd name="connsiteY4" fmla="*/ 71252 h 110625"/>
                <a:gd name="connsiteX5" fmla="*/ 629392 w 629392"/>
                <a:gd name="connsiteY5" fmla="*/ 0 h 110625"/>
                <a:gd name="connsiteX6" fmla="*/ 629392 w 629392"/>
                <a:gd name="connsiteY6" fmla="*/ 0 h 11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9392" h="110625">
                  <a:moveTo>
                    <a:pt x="0" y="29689"/>
                  </a:moveTo>
                  <a:cubicBezTo>
                    <a:pt x="29688" y="49976"/>
                    <a:pt x="59376" y="70263"/>
                    <a:pt x="100940" y="83128"/>
                  </a:cubicBezTo>
                  <a:cubicBezTo>
                    <a:pt x="142504" y="95993"/>
                    <a:pt x="197922" y="102920"/>
                    <a:pt x="249382" y="106878"/>
                  </a:cubicBezTo>
                  <a:cubicBezTo>
                    <a:pt x="300842" y="110836"/>
                    <a:pt x="362198" y="112816"/>
                    <a:pt x="409699" y="106878"/>
                  </a:cubicBezTo>
                  <a:cubicBezTo>
                    <a:pt x="457200" y="100940"/>
                    <a:pt x="497775" y="89065"/>
                    <a:pt x="534390" y="71252"/>
                  </a:cubicBezTo>
                  <a:cubicBezTo>
                    <a:pt x="571005" y="53439"/>
                    <a:pt x="629392" y="0"/>
                    <a:pt x="629392" y="0"/>
                  </a:cubicBezTo>
                  <a:lnTo>
                    <a:pt x="629392" y="0"/>
                  </a:lnTo>
                </a:path>
              </a:pathLst>
            </a:custGeom>
            <a:noFill/>
            <a:ln w="25400" cap="flat" cmpd="sng" algn="ctr">
              <a:solidFill>
                <a:srgbClr val="F79646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ot="0" spcFirstLastPara="0" vert="horz" wrap="square" lIns="141998" tIns="70999" rIns="141998" bIns="709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5" name="Полилиния 174"/>
            <p:cNvSpPr/>
            <p:nvPr/>
          </p:nvSpPr>
          <p:spPr>
            <a:xfrm flipV="1">
              <a:off x="3318331" y="4759894"/>
              <a:ext cx="372859" cy="71015"/>
            </a:xfrm>
            <a:custGeom>
              <a:avLst/>
              <a:gdLst>
                <a:gd name="connsiteX0" fmla="*/ 0 w 302820"/>
                <a:gd name="connsiteY0" fmla="*/ 0 h 68768"/>
                <a:gd name="connsiteX1" fmla="*/ 95002 w 302820"/>
                <a:gd name="connsiteY1" fmla="*/ 53439 h 68768"/>
                <a:gd name="connsiteX2" fmla="*/ 207818 w 302820"/>
                <a:gd name="connsiteY2" fmla="*/ 65315 h 68768"/>
                <a:gd name="connsiteX3" fmla="*/ 302820 w 302820"/>
                <a:gd name="connsiteY3" fmla="*/ 0 h 6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820" h="68768">
                  <a:moveTo>
                    <a:pt x="0" y="0"/>
                  </a:moveTo>
                  <a:cubicBezTo>
                    <a:pt x="30183" y="21276"/>
                    <a:pt x="60366" y="42553"/>
                    <a:pt x="95002" y="53439"/>
                  </a:cubicBezTo>
                  <a:cubicBezTo>
                    <a:pt x="129638" y="64325"/>
                    <a:pt x="173182" y="74222"/>
                    <a:pt x="207818" y="65315"/>
                  </a:cubicBezTo>
                  <a:cubicBezTo>
                    <a:pt x="242454" y="56408"/>
                    <a:pt x="272637" y="28204"/>
                    <a:pt x="302820" y="0"/>
                  </a:cubicBezTo>
                </a:path>
              </a:pathLst>
            </a:custGeom>
            <a:noFill/>
            <a:ln w="25400" cap="flat" cmpd="sng" algn="ctr">
              <a:solidFill>
                <a:srgbClr val="F79646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ot="0" spcFirstLastPara="0" vert="horz" wrap="square" lIns="141998" tIns="70999" rIns="141998" bIns="709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52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2 Дорожка 4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546">
            <a:off x="1826963" y="421130"/>
            <a:ext cx="5266725" cy="722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8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41</Words>
  <Application>Microsoft Office PowerPoint</Application>
  <PresentationFormat>Экран (4:3)</PresentationFormat>
  <Paragraphs>29</Paragraphs>
  <Slides>10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ksp-1518@yandex.ru</dc:creator>
  <cp:lastModifiedBy>Кушнарева Светлана Петровна</cp:lastModifiedBy>
  <cp:revision>58</cp:revision>
  <dcterms:created xsi:type="dcterms:W3CDTF">2014-03-08T10:40:58Z</dcterms:created>
  <dcterms:modified xsi:type="dcterms:W3CDTF">2014-04-28T17:10:36Z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