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14AF-9717-43C1-91BE-8394245863D7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CACBD-FDA6-401E-A15C-B34508D1E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14AF-9717-43C1-91BE-8394245863D7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CACBD-FDA6-401E-A15C-B34508D1E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14AF-9717-43C1-91BE-8394245863D7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CACBD-FDA6-401E-A15C-B34508D1E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14AF-9717-43C1-91BE-8394245863D7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CACBD-FDA6-401E-A15C-B34508D1E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14AF-9717-43C1-91BE-8394245863D7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CACBD-FDA6-401E-A15C-B34508D1E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14AF-9717-43C1-91BE-8394245863D7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CACBD-FDA6-401E-A15C-B34508D1E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14AF-9717-43C1-91BE-8394245863D7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CACBD-FDA6-401E-A15C-B34508D1E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14AF-9717-43C1-91BE-8394245863D7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CACBD-FDA6-401E-A15C-B34508D1E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14AF-9717-43C1-91BE-8394245863D7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CACBD-FDA6-401E-A15C-B34508D1E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14AF-9717-43C1-91BE-8394245863D7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CACBD-FDA6-401E-A15C-B34508D1E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14AF-9717-43C1-91BE-8394245863D7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CACBD-FDA6-401E-A15C-B34508D1E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914AF-9717-43C1-91BE-8394245863D7}" type="datetimeFigureOut">
              <a:rPr lang="ru-RU" smtClean="0"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CACBD-FDA6-401E-A15C-B34508D1EA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Осторожно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-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животные</a:t>
            </a:r>
            <a:br>
              <a:rPr lang="ru-RU" dirty="0" smtClean="0">
                <a:solidFill>
                  <a:srgbClr val="00B0F0"/>
                </a:solidFill>
              </a:rPr>
            </a:b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949280"/>
            <a:ext cx="9144000" cy="90872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Выполнила  ученица  3А  класса МОУ СОШ №85</a:t>
            </a:r>
          </a:p>
          <a:p>
            <a:r>
              <a:rPr lang="ru-RU" b="1" i="1" dirty="0" smtClean="0"/>
              <a:t>Васильева  Ксения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К какой змее лучше не подходить?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" name="Рисунок 2" descr="Natrix_natrix_(Marek_Szczepanek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4644008" cy="5445224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0" y="6237312"/>
            <a:ext cx="3600400" cy="620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уж</a:t>
            </a:r>
            <a:endParaRPr lang="ru-RU" dirty="0"/>
          </a:p>
        </p:txBody>
      </p:sp>
      <p:pic>
        <p:nvPicPr>
          <p:cNvPr id="5" name="Рисунок 4" descr="6148215b18875deda2fdcd0a22869bd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1412777"/>
            <a:ext cx="4932040" cy="5445224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5076056" y="6309320"/>
            <a:ext cx="3168352" cy="5486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гадюка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41277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Правило 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144000" cy="5445224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pPr algn="l"/>
            <a:r>
              <a:rPr lang="ru-RU" sz="6000" dirty="0" smtClean="0">
                <a:solidFill>
                  <a:srgbClr val="00B0F0"/>
                </a:solidFill>
              </a:rPr>
              <a:t>Обращаться с дикими животными нужно  </a:t>
            </a:r>
            <a:r>
              <a:rPr lang="ru-RU" sz="6000" dirty="0" err="1" smtClean="0">
                <a:solidFill>
                  <a:srgbClr val="00B0F0"/>
                </a:solidFill>
              </a:rPr>
              <a:t>осторожно.Нельзя</a:t>
            </a:r>
            <a:r>
              <a:rPr lang="ru-RU" sz="6000" dirty="0" smtClean="0">
                <a:solidFill>
                  <a:srgbClr val="00B0F0"/>
                </a:solidFill>
              </a:rPr>
              <a:t> подходить  к  ним  близко  и  трогать  их.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Этих насекомых следует опасаться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" name="Рисунок 2" descr="608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3275856" cy="489654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6309320"/>
            <a:ext cx="3275856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пчела</a:t>
            </a:r>
            <a:endParaRPr lang="ru-RU" dirty="0"/>
          </a:p>
        </p:txBody>
      </p:sp>
      <p:pic>
        <p:nvPicPr>
          <p:cNvPr id="5" name="Рисунок 4" descr="00154_makr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7" y="1412776"/>
            <a:ext cx="3312368" cy="489654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75856" y="6309320"/>
            <a:ext cx="331236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оса</a:t>
            </a:r>
            <a:endParaRPr lang="ru-RU" dirty="0"/>
          </a:p>
        </p:txBody>
      </p:sp>
      <p:pic>
        <p:nvPicPr>
          <p:cNvPr id="7" name="Рисунок 6" descr="d651285adbbb_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1412776"/>
            <a:ext cx="2555776" cy="496855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588224" y="6309320"/>
            <a:ext cx="2555776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шмель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26876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вопросики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9144000" cy="5589240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pPr algn="l"/>
            <a:r>
              <a:rPr lang="ru-RU" dirty="0" smtClean="0">
                <a:solidFill>
                  <a:srgbClr val="00B0F0"/>
                </a:solidFill>
              </a:rPr>
              <a:t>Почему нельзя брать диких животных в руки?</a:t>
            </a:r>
          </a:p>
          <a:p>
            <a:pPr algn="l"/>
            <a:endParaRPr lang="ru-RU" dirty="0" smtClean="0">
              <a:solidFill>
                <a:srgbClr val="00B0F0"/>
              </a:solidFill>
            </a:endParaRPr>
          </a:p>
          <a:p>
            <a:pPr algn="l"/>
            <a:endParaRPr lang="ru-RU" dirty="0" smtClean="0">
              <a:solidFill>
                <a:srgbClr val="00B0F0"/>
              </a:solidFill>
            </a:endParaRPr>
          </a:p>
          <a:p>
            <a:pPr algn="l"/>
            <a:r>
              <a:rPr lang="ru-RU" dirty="0" smtClean="0">
                <a:solidFill>
                  <a:srgbClr val="00B0F0"/>
                </a:solidFill>
              </a:rPr>
              <a:t>Какие животные встречаются в вашей местности?</a:t>
            </a:r>
          </a:p>
          <a:p>
            <a:pPr algn="l"/>
            <a:endParaRPr lang="ru-RU" dirty="0" smtClean="0">
              <a:solidFill>
                <a:srgbClr val="00B0F0"/>
              </a:solidFill>
            </a:endParaRPr>
          </a:p>
          <a:p>
            <a:pPr algn="l"/>
            <a:endParaRPr lang="ru-RU" dirty="0">
              <a:solidFill>
                <a:srgbClr val="00B0F0"/>
              </a:solidFill>
            </a:endParaRPr>
          </a:p>
          <a:p>
            <a:pPr algn="l"/>
            <a:r>
              <a:rPr lang="ru-RU" dirty="0" smtClean="0">
                <a:solidFill>
                  <a:srgbClr val="00B0F0"/>
                </a:solidFill>
              </a:rPr>
              <a:t>Каких  животных  следует  </a:t>
            </a:r>
            <a:r>
              <a:rPr lang="ru-RU" sz="3600" dirty="0">
                <a:solidFill>
                  <a:srgbClr val="00B0F0"/>
                </a:solidFill>
              </a:rPr>
              <a:t>о</a:t>
            </a:r>
            <a:r>
              <a:rPr lang="ru-RU" dirty="0" smtClean="0">
                <a:solidFill>
                  <a:srgbClr val="00B0F0"/>
                </a:solidFill>
              </a:rPr>
              <a:t>пасаться?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3443913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63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Осторожно - животные </vt:lpstr>
      <vt:lpstr>К какой змее лучше не подходить?</vt:lpstr>
      <vt:lpstr>Правило </vt:lpstr>
      <vt:lpstr>Этих насекомых следует опасаться</vt:lpstr>
      <vt:lpstr>вопросики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Осторожно - животные</dc:title>
  <dc:creator>ВАВ</dc:creator>
  <cp:lastModifiedBy>ВАВ</cp:lastModifiedBy>
  <cp:revision>6</cp:revision>
  <dcterms:created xsi:type="dcterms:W3CDTF">2012-12-27T06:15:59Z</dcterms:created>
  <dcterms:modified xsi:type="dcterms:W3CDTF">2012-12-27T07:16:07Z</dcterms:modified>
</cp:coreProperties>
</file>