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6" r:id="rId2"/>
    <p:sldId id="262" r:id="rId3"/>
    <p:sldId id="269" r:id="rId4"/>
    <p:sldId id="259" r:id="rId5"/>
    <p:sldId id="270" r:id="rId6"/>
    <p:sldId id="260" r:id="rId7"/>
    <p:sldId id="271" r:id="rId8"/>
    <p:sldId id="263" r:id="rId9"/>
    <p:sldId id="272" r:id="rId10"/>
    <p:sldId id="258" r:id="rId11"/>
    <p:sldId id="273" r:id="rId12"/>
    <p:sldId id="264" r:id="rId13"/>
    <p:sldId id="274" r:id="rId14"/>
    <p:sldId id="257" r:id="rId15"/>
    <p:sldId id="275" r:id="rId16"/>
    <p:sldId id="265" r:id="rId17"/>
    <p:sldId id="276" r:id="rId18"/>
    <p:sldId id="267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5" autoAdjust="0"/>
    <p:restoredTop sz="94695" autoAdjust="0"/>
  </p:normalViewPr>
  <p:slideViewPr>
    <p:cSldViewPr>
      <p:cViewPr varScale="1">
        <p:scale>
          <a:sx n="107" d="100"/>
          <a:sy n="107" d="100"/>
        </p:scale>
        <p:origin x="-109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072342-333A-4C49-87C5-513B0390B3D3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6CE1BC-7B82-462D-9698-2A87AB0D4D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956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6CE1BC-7B82-462D-9698-2A87AB0D4D81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56603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6"/>
            <a:ext cx="5637011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2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7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4" y="731520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7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2"/>
            <a:ext cx="5970495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1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1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6" y="731521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6" y="3497803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9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90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1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17.03.2014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1" y="6172201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1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9000">
    <p:wip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208709"/>
            <a:ext cx="2688299" cy="118813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/>
              <a:t>март</a:t>
            </a: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933056"/>
            <a:ext cx="7175351" cy="1944216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Новые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поступления книг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150" b="-1"/>
          <a:stretch/>
        </p:blipFill>
        <p:spPr bwMode="auto">
          <a:xfrm>
            <a:off x="3707904" y="476672"/>
            <a:ext cx="4800535" cy="38063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032509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Новые книги. Март\12+\аму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7" y="620688"/>
            <a:ext cx="3286651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Новые книги. Март\12+\вал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1" y="620688"/>
            <a:ext cx="3379233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874738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Новые книги. Март\12+\габова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20688"/>
            <a:ext cx="3528392" cy="548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Новые книги. Март\12+\дождь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703" y="620688"/>
            <a:ext cx="3552895" cy="5488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2046857"/>
      </p:ext>
    </p:extLst>
  </p:cSld>
  <p:clrMapOvr>
    <a:masterClrMapping/>
  </p:clrMapOvr>
  <p:transition spd="slow" advClick="0" advTm="9000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Новые книги. Март\12+\доцу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672408" cy="546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Новые книги. Март\12+\минаев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548680"/>
            <a:ext cx="3940824" cy="5465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678732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Новые книги. Март\12+\катаев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764704"/>
            <a:ext cx="3699674" cy="5058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E:\Новые книги. Март\каст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42264"/>
            <a:ext cx="3470544" cy="5081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501091"/>
      </p:ext>
    </p:extLst>
  </p:cSld>
  <p:clrMapOvr>
    <a:masterClrMapping/>
  </p:clrMapOvr>
  <p:transition spd="slow" advClick="0" advTm="9000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E:\Новые книги. Март\12+\ишимова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04664"/>
            <a:ext cx="3721265" cy="5430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E:\Новые книги. Март\12+\ишимова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76672"/>
            <a:ext cx="3672408" cy="5358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7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3281620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Новые книги. Март\16+\булочни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7"/>
            <a:ext cx="3240360" cy="52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E:\Новые книги. Март\16+\веркин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1124" y="620687"/>
            <a:ext cx="3547872" cy="5278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3563062"/>
      </p:ext>
    </p:extLst>
  </p:cSld>
  <p:clrMapOvr>
    <a:masterClrMapping/>
  </p:clrMapOvr>
  <p:transition spd="slow" advClick="0" advTm="9000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Новые книги. Март\16+\гришковец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797297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Новые книги. Март\ка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76672"/>
            <a:ext cx="3564396" cy="5544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228882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Новые книги. Март\1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836712"/>
            <a:ext cx="5333578" cy="520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685342"/>
      </p:ext>
    </p:extLst>
  </p:cSld>
  <p:clrMapOvr>
    <a:masterClrMapping/>
  </p:clrMapOvr>
  <p:transition spd="slow" advClick="0" advTm="9000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Новые книги. Март\бумажн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998734"/>
            <a:ext cx="29241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E:\Новые книги. Март\справочник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998734"/>
            <a:ext cx="27336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E:\Новые книги. Март\тарелочки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998734"/>
            <a:ext cx="3038475" cy="426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0334704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овые книги. Март\6+\1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52736"/>
            <a:ext cx="3182169" cy="430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Новые книги. Март\6+\33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502" y="1052736"/>
            <a:ext cx="3242278" cy="4302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402" y="3068960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6767785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овые книги. Март\6+\55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52736"/>
            <a:ext cx="304764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Новые книги. Март\6+\волшебник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052736"/>
            <a:ext cx="3850461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3112579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670541"/>
      </p:ext>
    </p:extLst>
  </p:cSld>
  <p:clrMapOvr>
    <a:masterClrMapping/>
  </p:clrMapOvr>
  <p:transition spd="slow" advClick="0" advTm="9000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Новые книги. Март\6+\каспар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672408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3" descr="E:\Новые книги. Март\6+\пап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3"/>
            <a:ext cx="3744416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4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3076575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307461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овые книги. Март\6+\кисун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979990"/>
            <a:ext cx="5904656" cy="4624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060848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220678"/>
      </p:ext>
    </p:extLst>
  </p:cSld>
  <p:clrMapOvr>
    <a:masterClrMapping/>
  </p:clrMapOvr>
  <p:transition spd="slow" advClick="0" advTm="9000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Новые книги. Март\6+\оз. и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51903"/>
            <a:ext cx="3816424" cy="51533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Новые книги. Март\6+\крюкова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267200" cy="530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3076575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775521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овые книги. Март\6+\рассказы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836712"/>
            <a:ext cx="3651706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Новые книги. Март\6+\фан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860634"/>
            <a:ext cx="3672408" cy="4872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Пользователь\Desktop\Безымянный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71950" y="3076575"/>
            <a:ext cx="800100" cy="70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1475120"/>
      </p:ext>
    </p:extLst>
  </p:cSld>
  <p:clrMapOvr>
    <a:masterClrMapping/>
  </p:clrMapOvr>
  <p:transition spd="slow" advClick="0" advTm="9000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Новые книги. Март\12+\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28536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Новые книги. Март\12+\66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836710"/>
            <a:ext cx="3384376" cy="5040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3815" y="3042668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077087"/>
      </p:ext>
    </p:extLst>
  </p:cSld>
  <p:clrMapOvr>
    <a:masterClrMapping/>
  </p:clrMapOvr>
  <p:transition spd="slow" advClick="0" advTm="900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Новые книги. Март\12+\7901785_Podruzh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836712"/>
            <a:ext cx="3312368" cy="515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E:\Новые книги. Март\12+\cov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836712"/>
            <a:ext cx="3588898" cy="515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E:\Новые книги. Март\б 12+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888" y="3038475"/>
            <a:ext cx="1038225" cy="781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7509449"/>
      </p:ext>
    </p:extLst>
  </p:cSld>
  <p:clrMapOvr>
    <a:masterClrMapping/>
  </p:clrMapOvr>
  <p:transition spd="slow" advClick="0" advTm="9000">
    <p:wipe/>
  </p:transition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162</TotalTime>
  <Words>3</Words>
  <Application>Microsoft Office PowerPoint</Application>
  <PresentationFormat>Экран (4:3)</PresentationFormat>
  <Paragraphs>3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Новые  поступления книг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Новые поступления</dc:title>
  <dc:creator>Max</dc:creator>
  <cp:lastModifiedBy>Пользователь</cp:lastModifiedBy>
  <cp:revision>17</cp:revision>
  <dcterms:created xsi:type="dcterms:W3CDTF">2014-03-03T09:12:06Z</dcterms:created>
  <dcterms:modified xsi:type="dcterms:W3CDTF">2014-03-17T14:39:25Z</dcterms:modified>
</cp:coreProperties>
</file>