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Default Extension="png" ContentType="image/png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7" r:id="rId2"/>
    <p:sldMasterId id="2147483667" r:id="rId3"/>
    <p:sldMasterId id="2147483681" r:id="rId4"/>
    <p:sldMasterId id="2147483686" r:id="rId5"/>
    <p:sldMasterId id="2147483694" r:id="rId6"/>
    <p:sldMasterId id="2147483699" r:id="rId7"/>
  </p:sldMasterIdLst>
  <p:sldIdLst>
    <p:sldId id="260" r:id="rId8"/>
    <p:sldId id="262" r:id="rId9"/>
    <p:sldId id="261" r:id="rId10"/>
    <p:sldId id="267" r:id="rId11"/>
    <p:sldId id="259" r:id="rId12"/>
    <p:sldId id="257" r:id="rId13"/>
    <p:sldId id="258" r:id="rId14"/>
    <p:sldId id="256" r:id="rId15"/>
    <p:sldId id="268" r:id="rId16"/>
    <p:sldId id="269" r:id="rId17"/>
    <p:sldId id="270" r:id="rId18"/>
    <p:sldId id="271" r:id="rId19"/>
    <p:sldId id="263" r:id="rId20"/>
    <p:sldId id="264" r:id="rId21"/>
    <p:sldId id="266" r:id="rId22"/>
    <p:sldId id="272" r:id="rId2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FF99"/>
    <a:srgbClr val="FF0000"/>
    <a:srgbClr val="F3ABC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47" autoAdjust="0"/>
    <p:restoredTop sz="94660"/>
  </p:normalViewPr>
  <p:slideViewPr>
    <p:cSldViewPr>
      <p:cViewPr varScale="1">
        <p:scale>
          <a:sx n="63" d="100"/>
          <a:sy n="63" d="100"/>
        </p:scale>
        <p:origin x="-1614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3.png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8195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8196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97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98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99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0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1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2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3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4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5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6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7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08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209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8210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1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2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3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4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5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6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7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8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19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20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21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22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23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24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25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26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27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28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29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30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31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32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33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34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35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36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37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38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39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40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41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42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43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44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45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46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47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48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49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50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51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52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53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54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55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56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57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58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59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60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61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62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63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64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65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66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67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68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69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70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71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72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73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74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75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76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77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78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79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80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81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82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83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84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85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86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87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88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89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0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1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2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3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4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5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6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7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8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299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00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01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02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03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04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05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06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07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08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09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10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11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12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13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14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15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16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17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18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19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20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21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22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23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24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25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26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27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28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29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30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1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2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3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4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5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6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7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8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39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40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8341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42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43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44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8345" name="Rectangle 153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346" name="Rectangle 15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Arial" pitchFamily="34" charset="0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347" name="Rectangle 155"/>
          <p:cNvSpPr>
            <a:spLocks noGrp="1" noChangeArrowheads="1"/>
          </p:cNvSpPr>
          <p:nvPr>
            <p:ph type="dt" sz="quarter" idx="2"/>
          </p:nvPr>
        </p:nvSpPr>
        <p:spPr>
          <a:xfrm>
            <a:off x="3048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8348" name="Rectangle 15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8349" name="Rectangle 15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2286000" cy="457200"/>
          </a:xfrm>
        </p:spPr>
        <p:txBody>
          <a:bodyPr/>
          <a:lstStyle>
            <a:lvl1pPr>
              <a:defRPr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CE0F05BD-B1C3-4C45-A4F3-598AAC0994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1940BA-5108-4319-BFC8-D18384A2D5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3543BD-99E2-46AF-B8C1-D16C414C49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1843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/>
              <a:ahLst/>
              <a:cxnLst>
                <a:cxn ang="0">
                  <a:pos x="5154" y="1769"/>
                </a:cxn>
                <a:cxn ang="0">
                  <a:pos x="0" y="2304"/>
                </a:cxn>
                <a:cxn ang="0">
                  <a:pos x="0" y="1252"/>
                </a:cxn>
                <a:cxn ang="0">
                  <a:pos x="5155" y="0"/>
                </a:cxn>
                <a:cxn ang="0">
                  <a:pos x="5155" y="1416"/>
                </a:cxn>
                <a:cxn ang="0">
                  <a:pos x="5154" y="1769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843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/>
              <a:ahLst/>
              <a:cxnLst>
                <a:cxn ang="0">
                  <a:pos x="5311" y="3209"/>
                </a:cxn>
                <a:cxn ang="0">
                  <a:pos x="0" y="3689"/>
                </a:cxn>
                <a:cxn ang="0">
                  <a:pos x="0" y="9"/>
                </a:cxn>
                <a:cxn ang="0">
                  <a:pos x="5328" y="0"/>
                </a:cxn>
                <a:cxn ang="0">
                  <a:pos x="5311" y="320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8437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8439" name="Rectangle 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8440" name="Rectangle 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F91EA60-EE91-40C9-9C64-F60969C6277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8441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C05960-93DD-4C9B-96EF-9525ECF3F44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CFBBCF-FE89-4E64-8811-1947B6EB53D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D5A6F5-80B0-428A-9C56-7FCE58945D0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DEE13B-40A2-4391-BFAF-BA8960BFBC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69FF77-2169-43E5-8223-657CDBE2FFC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E194AD-3BA7-4736-B0FD-2D019F2D4F1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76851-F792-4729-8D5D-72FD87337AE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EA56E8-1E7B-4633-A22C-B10E103B5F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6939F0-2ADC-45C5-96EA-47594BE161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2F3BAB-26C4-4839-B7AA-F6C3115212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251B90-9EC2-4C12-AD9E-A80DF2951FF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9700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970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2BEA433-AD5C-445C-9515-BCDEA89D298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3FCDF3-F1FA-403C-933E-8F448D7BD92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185E67-323E-4ADB-B5A6-1822FD624A5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9FEF90-6451-44B9-9133-B411BF483A1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44EDF7-CFF1-4418-9D04-83E416E5F9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035E47-8E48-400C-8742-B1AFE8478A3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BCA351-5321-48FB-A9EE-DA108CB2D3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D39D5B-ADEB-4F44-9B06-9C77444DBB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20100B-C8CC-4BEA-8FEC-147A17DFBC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82C9C9-212B-4D43-8BF5-D09855A6536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F14B46-9EA6-4D39-9EE3-27600916A17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49B910-1BBE-44AA-959C-B03FCCE6EB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4" name="Group 2"/>
          <p:cNvGrpSpPr>
            <a:grpSpLocks/>
          </p:cNvGrpSpPr>
          <p:nvPr/>
        </p:nvGrpSpPr>
        <p:grpSpPr bwMode="auto">
          <a:xfrm>
            <a:off x="69850" y="76200"/>
            <a:ext cx="9021763" cy="6727825"/>
            <a:chOff x="44" y="48"/>
            <a:chExt cx="5683" cy="4238"/>
          </a:xfrm>
        </p:grpSpPr>
        <p:grpSp>
          <p:nvGrpSpPr>
            <p:cNvPr id="54275" name="Group 3"/>
            <p:cNvGrpSpPr>
              <a:grpSpLocks/>
            </p:cNvGrpSpPr>
            <p:nvPr/>
          </p:nvGrpSpPr>
          <p:grpSpPr bwMode="auto">
            <a:xfrm>
              <a:off x="5036" y="3265"/>
              <a:ext cx="691" cy="1021"/>
              <a:chOff x="5036" y="3265"/>
              <a:chExt cx="691" cy="1021"/>
            </a:xfrm>
          </p:grpSpPr>
          <p:grpSp>
            <p:nvGrpSpPr>
              <p:cNvPr id="54276" name="Group 4"/>
              <p:cNvGrpSpPr>
                <a:grpSpLocks/>
              </p:cNvGrpSpPr>
              <p:nvPr/>
            </p:nvGrpSpPr>
            <p:grpSpPr bwMode="auto">
              <a:xfrm>
                <a:off x="5036" y="3265"/>
                <a:ext cx="691" cy="68"/>
                <a:chOff x="5036" y="3265"/>
                <a:chExt cx="691" cy="68"/>
              </a:xfrm>
            </p:grpSpPr>
            <p:sp>
              <p:nvSpPr>
                <p:cNvPr id="54277" name="Rectangle 5"/>
                <p:cNvSpPr>
                  <a:spLocks noChangeArrowheads="1"/>
                </p:cNvSpPr>
                <p:nvPr/>
              </p:nvSpPr>
              <p:spPr bwMode="ltGray">
                <a:xfrm>
                  <a:off x="5036" y="3265"/>
                  <a:ext cx="59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78" name="Rectangle 6"/>
                <p:cNvSpPr>
                  <a:spLocks noChangeArrowheads="1"/>
                </p:cNvSpPr>
                <p:nvPr/>
              </p:nvSpPr>
              <p:spPr bwMode="ltGray">
                <a:xfrm>
                  <a:off x="5161" y="3265"/>
                  <a:ext cx="60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79" name="Rectangle 7"/>
                <p:cNvSpPr>
                  <a:spLocks noChangeArrowheads="1"/>
                </p:cNvSpPr>
                <p:nvPr/>
              </p:nvSpPr>
              <p:spPr bwMode="ltGray">
                <a:xfrm>
                  <a:off x="5288" y="3265"/>
                  <a:ext cx="60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80" name="Rectangle 8"/>
                <p:cNvSpPr>
                  <a:spLocks noChangeArrowheads="1"/>
                </p:cNvSpPr>
                <p:nvPr/>
              </p:nvSpPr>
              <p:spPr bwMode="ltGray">
                <a:xfrm>
                  <a:off x="5414" y="3265"/>
                  <a:ext cx="60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81" name="Rectangle 9"/>
                <p:cNvSpPr>
                  <a:spLocks noChangeArrowheads="1"/>
                </p:cNvSpPr>
                <p:nvPr/>
              </p:nvSpPr>
              <p:spPr bwMode="ltGray">
                <a:xfrm>
                  <a:off x="5541" y="3265"/>
                  <a:ext cx="59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82" name="Rectangle 10"/>
                <p:cNvSpPr>
                  <a:spLocks noChangeArrowheads="1"/>
                </p:cNvSpPr>
                <p:nvPr/>
              </p:nvSpPr>
              <p:spPr bwMode="ltGray">
                <a:xfrm>
                  <a:off x="5668" y="3265"/>
                  <a:ext cx="59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4283" name="Group 11"/>
              <p:cNvGrpSpPr>
                <a:grpSpLocks/>
              </p:cNvGrpSpPr>
              <p:nvPr/>
            </p:nvGrpSpPr>
            <p:grpSpPr bwMode="auto">
              <a:xfrm>
                <a:off x="5036" y="3399"/>
                <a:ext cx="691" cy="68"/>
                <a:chOff x="5036" y="3399"/>
                <a:chExt cx="691" cy="68"/>
              </a:xfrm>
            </p:grpSpPr>
            <p:sp>
              <p:nvSpPr>
                <p:cNvPr id="54284" name="Rectangle 12"/>
                <p:cNvSpPr>
                  <a:spLocks noChangeArrowheads="1"/>
                </p:cNvSpPr>
                <p:nvPr/>
              </p:nvSpPr>
              <p:spPr bwMode="ltGray">
                <a:xfrm>
                  <a:off x="5036" y="3399"/>
                  <a:ext cx="59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85" name="Rectangle 13"/>
                <p:cNvSpPr>
                  <a:spLocks noChangeArrowheads="1"/>
                </p:cNvSpPr>
                <p:nvPr/>
              </p:nvSpPr>
              <p:spPr bwMode="ltGray">
                <a:xfrm>
                  <a:off x="5161" y="3399"/>
                  <a:ext cx="60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86" name="Rectangle 14"/>
                <p:cNvSpPr>
                  <a:spLocks noChangeArrowheads="1"/>
                </p:cNvSpPr>
                <p:nvPr/>
              </p:nvSpPr>
              <p:spPr bwMode="ltGray">
                <a:xfrm>
                  <a:off x="5288" y="3399"/>
                  <a:ext cx="60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87" name="Rectangle 15"/>
                <p:cNvSpPr>
                  <a:spLocks noChangeArrowheads="1"/>
                </p:cNvSpPr>
                <p:nvPr/>
              </p:nvSpPr>
              <p:spPr bwMode="ltGray">
                <a:xfrm>
                  <a:off x="5414" y="3399"/>
                  <a:ext cx="60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88" name="Rectangle 16"/>
                <p:cNvSpPr>
                  <a:spLocks noChangeArrowheads="1"/>
                </p:cNvSpPr>
                <p:nvPr/>
              </p:nvSpPr>
              <p:spPr bwMode="ltGray">
                <a:xfrm>
                  <a:off x="5541" y="3399"/>
                  <a:ext cx="59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89" name="Rectangle 17"/>
                <p:cNvSpPr>
                  <a:spLocks noChangeArrowheads="1"/>
                </p:cNvSpPr>
                <p:nvPr/>
              </p:nvSpPr>
              <p:spPr bwMode="ltGray">
                <a:xfrm>
                  <a:off x="5668" y="3399"/>
                  <a:ext cx="59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4290" name="Group 18"/>
              <p:cNvGrpSpPr>
                <a:grpSpLocks/>
              </p:cNvGrpSpPr>
              <p:nvPr/>
            </p:nvGrpSpPr>
            <p:grpSpPr bwMode="auto">
              <a:xfrm>
                <a:off x="5036" y="3536"/>
                <a:ext cx="691" cy="68"/>
                <a:chOff x="5036" y="3536"/>
                <a:chExt cx="691" cy="68"/>
              </a:xfrm>
            </p:grpSpPr>
            <p:sp>
              <p:nvSpPr>
                <p:cNvPr id="54291" name="Rectangle 19"/>
                <p:cNvSpPr>
                  <a:spLocks noChangeArrowheads="1"/>
                </p:cNvSpPr>
                <p:nvPr/>
              </p:nvSpPr>
              <p:spPr bwMode="ltGray">
                <a:xfrm>
                  <a:off x="5036" y="3536"/>
                  <a:ext cx="59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92" name="Rectangle 20"/>
                <p:cNvSpPr>
                  <a:spLocks noChangeArrowheads="1"/>
                </p:cNvSpPr>
                <p:nvPr/>
              </p:nvSpPr>
              <p:spPr bwMode="ltGray">
                <a:xfrm>
                  <a:off x="5161" y="3536"/>
                  <a:ext cx="60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93" name="Rectangle 21"/>
                <p:cNvSpPr>
                  <a:spLocks noChangeArrowheads="1"/>
                </p:cNvSpPr>
                <p:nvPr/>
              </p:nvSpPr>
              <p:spPr bwMode="ltGray">
                <a:xfrm>
                  <a:off x="5288" y="3536"/>
                  <a:ext cx="60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94" name="Rectangle 22"/>
                <p:cNvSpPr>
                  <a:spLocks noChangeArrowheads="1"/>
                </p:cNvSpPr>
                <p:nvPr/>
              </p:nvSpPr>
              <p:spPr bwMode="ltGray">
                <a:xfrm>
                  <a:off x="5414" y="3536"/>
                  <a:ext cx="60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95" name="Rectangle 23"/>
                <p:cNvSpPr>
                  <a:spLocks noChangeArrowheads="1"/>
                </p:cNvSpPr>
                <p:nvPr/>
              </p:nvSpPr>
              <p:spPr bwMode="ltGray">
                <a:xfrm>
                  <a:off x="5541" y="3536"/>
                  <a:ext cx="59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96" name="Rectangle 24"/>
                <p:cNvSpPr>
                  <a:spLocks noChangeArrowheads="1"/>
                </p:cNvSpPr>
                <p:nvPr/>
              </p:nvSpPr>
              <p:spPr bwMode="ltGray">
                <a:xfrm>
                  <a:off x="5668" y="3536"/>
                  <a:ext cx="59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4297" name="Group 25"/>
              <p:cNvGrpSpPr>
                <a:grpSpLocks/>
              </p:cNvGrpSpPr>
              <p:nvPr/>
            </p:nvGrpSpPr>
            <p:grpSpPr bwMode="auto">
              <a:xfrm>
                <a:off x="5036" y="3673"/>
                <a:ext cx="691" cy="68"/>
                <a:chOff x="5036" y="3673"/>
                <a:chExt cx="691" cy="68"/>
              </a:xfrm>
            </p:grpSpPr>
            <p:sp>
              <p:nvSpPr>
                <p:cNvPr id="54298" name="Rectangle 26"/>
                <p:cNvSpPr>
                  <a:spLocks noChangeArrowheads="1"/>
                </p:cNvSpPr>
                <p:nvPr/>
              </p:nvSpPr>
              <p:spPr bwMode="ltGray">
                <a:xfrm>
                  <a:off x="5036" y="3673"/>
                  <a:ext cx="59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299" name="Rectangle 27"/>
                <p:cNvSpPr>
                  <a:spLocks noChangeArrowheads="1"/>
                </p:cNvSpPr>
                <p:nvPr/>
              </p:nvSpPr>
              <p:spPr bwMode="ltGray">
                <a:xfrm>
                  <a:off x="5161" y="3673"/>
                  <a:ext cx="60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00" name="Rectangle 28"/>
                <p:cNvSpPr>
                  <a:spLocks noChangeArrowheads="1"/>
                </p:cNvSpPr>
                <p:nvPr/>
              </p:nvSpPr>
              <p:spPr bwMode="ltGray">
                <a:xfrm>
                  <a:off x="5288" y="3673"/>
                  <a:ext cx="60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01" name="Rectangle 29"/>
                <p:cNvSpPr>
                  <a:spLocks noChangeArrowheads="1"/>
                </p:cNvSpPr>
                <p:nvPr/>
              </p:nvSpPr>
              <p:spPr bwMode="ltGray">
                <a:xfrm>
                  <a:off x="5414" y="3673"/>
                  <a:ext cx="60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02" name="Rectangle 30"/>
                <p:cNvSpPr>
                  <a:spLocks noChangeArrowheads="1"/>
                </p:cNvSpPr>
                <p:nvPr/>
              </p:nvSpPr>
              <p:spPr bwMode="ltGray">
                <a:xfrm>
                  <a:off x="5541" y="3673"/>
                  <a:ext cx="59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03" name="Rectangle 31"/>
                <p:cNvSpPr>
                  <a:spLocks noChangeArrowheads="1"/>
                </p:cNvSpPr>
                <p:nvPr/>
              </p:nvSpPr>
              <p:spPr bwMode="ltGray">
                <a:xfrm>
                  <a:off x="5668" y="3673"/>
                  <a:ext cx="59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4304" name="Group 32"/>
              <p:cNvGrpSpPr>
                <a:grpSpLocks/>
              </p:cNvGrpSpPr>
              <p:nvPr/>
            </p:nvGrpSpPr>
            <p:grpSpPr bwMode="auto">
              <a:xfrm>
                <a:off x="5036" y="3808"/>
                <a:ext cx="691" cy="68"/>
                <a:chOff x="5036" y="3808"/>
                <a:chExt cx="691" cy="68"/>
              </a:xfrm>
            </p:grpSpPr>
            <p:sp>
              <p:nvSpPr>
                <p:cNvPr id="54305" name="Rectangle 33"/>
                <p:cNvSpPr>
                  <a:spLocks noChangeArrowheads="1"/>
                </p:cNvSpPr>
                <p:nvPr/>
              </p:nvSpPr>
              <p:spPr bwMode="ltGray">
                <a:xfrm>
                  <a:off x="5036" y="3808"/>
                  <a:ext cx="59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06" name="Rectangle 34"/>
                <p:cNvSpPr>
                  <a:spLocks noChangeArrowheads="1"/>
                </p:cNvSpPr>
                <p:nvPr/>
              </p:nvSpPr>
              <p:spPr bwMode="ltGray">
                <a:xfrm>
                  <a:off x="5161" y="3808"/>
                  <a:ext cx="60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07" name="Rectangle 35"/>
                <p:cNvSpPr>
                  <a:spLocks noChangeArrowheads="1"/>
                </p:cNvSpPr>
                <p:nvPr/>
              </p:nvSpPr>
              <p:spPr bwMode="ltGray">
                <a:xfrm>
                  <a:off x="5288" y="3808"/>
                  <a:ext cx="60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08" name="Rectangle 36"/>
                <p:cNvSpPr>
                  <a:spLocks noChangeArrowheads="1"/>
                </p:cNvSpPr>
                <p:nvPr/>
              </p:nvSpPr>
              <p:spPr bwMode="ltGray">
                <a:xfrm>
                  <a:off x="5414" y="3808"/>
                  <a:ext cx="60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09" name="Rectangle 37"/>
                <p:cNvSpPr>
                  <a:spLocks noChangeArrowheads="1"/>
                </p:cNvSpPr>
                <p:nvPr/>
              </p:nvSpPr>
              <p:spPr bwMode="ltGray">
                <a:xfrm>
                  <a:off x="5541" y="3808"/>
                  <a:ext cx="59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10" name="Rectangle 38"/>
                <p:cNvSpPr>
                  <a:spLocks noChangeArrowheads="1"/>
                </p:cNvSpPr>
                <p:nvPr/>
              </p:nvSpPr>
              <p:spPr bwMode="ltGray">
                <a:xfrm>
                  <a:off x="5668" y="3808"/>
                  <a:ext cx="59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4311" name="Group 39"/>
              <p:cNvGrpSpPr>
                <a:grpSpLocks/>
              </p:cNvGrpSpPr>
              <p:nvPr/>
            </p:nvGrpSpPr>
            <p:grpSpPr bwMode="auto">
              <a:xfrm>
                <a:off x="5036" y="3945"/>
                <a:ext cx="691" cy="68"/>
                <a:chOff x="5036" y="3945"/>
                <a:chExt cx="691" cy="68"/>
              </a:xfrm>
            </p:grpSpPr>
            <p:sp>
              <p:nvSpPr>
                <p:cNvPr id="54312" name="Rectangle 40"/>
                <p:cNvSpPr>
                  <a:spLocks noChangeArrowheads="1"/>
                </p:cNvSpPr>
                <p:nvPr/>
              </p:nvSpPr>
              <p:spPr bwMode="ltGray">
                <a:xfrm>
                  <a:off x="5036" y="3945"/>
                  <a:ext cx="59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13" name="Rectangle 41"/>
                <p:cNvSpPr>
                  <a:spLocks noChangeArrowheads="1"/>
                </p:cNvSpPr>
                <p:nvPr/>
              </p:nvSpPr>
              <p:spPr bwMode="ltGray">
                <a:xfrm>
                  <a:off x="5161" y="3945"/>
                  <a:ext cx="60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14" name="Rectangle 42"/>
                <p:cNvSpPr>
                  <a:spLocks noChangeArrowheads="1"/>
                </p:cNvSpPr>
                <p:nvPr/>
              </p:nvSpPr>
              <p:spPr bwMode="ltGray">
                <a:xfrm>
                  <a:off x="5288" y="3945"/>
                  <a:ext cx="60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15" name="Rectangle 43"/>
                <p:cNvSpPr>
                  <a:spLocks noChangeArrowheads="1"/>
                </p:cNvSpPr>
                <p:nvPr/>
              </p:nvSpPr>
              <p:spPr bwMode="ltGray">
                <a:xfrm>
                  <a:off x="5414" y="3945"/>
                  <a:ext cx="60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16" name="Rectangle 44"/>
                <p:cNvSpPr>
                  <a:spLocks noChangeArrowheads="1"/>
                </p:cNvSpPr>
                <p:nvPr/>
              </p:nvSpPr>
              <p:spPr bwMode="ltGray">
                <a:xfrm>
                  <a:off x="5541" y="3945"/>
                  <a:ext cx="59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17" name="Rectangle 45"/>
                <p:cNvSpPr>
                  <a:spLocks noChangeArrowheads="1"/>
                </p:cNvSpPr>
                <p:nvPr/>
              </p:nvSpPr>
              <p:spPr bwMode="ltGray">
                <a:xfrm>
                  <a:off x="5668" y="3945"/>
                  <a:ext cx="59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4318" name="Group 46"/>
              <p:cNvGrpSpPr>
                <a:grpSpLocks/>
              </p:cNvGrpSpPr>
              <p:nvPr/>
            </p:nvGrpSpPr>
            <p:grpSpPr bwMode="auto">
              <a:xfrm>
                <a:off x="5036" y="4081"/>
                <a:ext cx="691" cy="68"/>
                <a:chOff x="5036" y="4081"/>
                <a:chExt cx="691" cy="68"/>
              </a:xfrm>
            </p:grpSpPr>
            <p:sp>
              <p:nvSpPr>
                <p:cNvPr id="54319" name="Rectangle 47"/>
                <p:cNvSpPr>
                  <a:spLocks noChangeArrowheads="1"/>
                </p:cNvSpPr>
                <p:nvPr/>
              </p:nvSpPr>
              <p:spPr bwMode="ltGray">
                <a:xfrm>
                  <a:off x="5036" y="4081"/>
                  <a:ext cx="59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20" name="Rectangle 48"/>
                <p:cNvSpPr>
                  <a:spLocks noChangeArrowheads="1"/>
                </p:cNvSpPr>
                <p:nvPr/>
              </p:nvSpPr>
              <p:spPr bwMode="ltGray">
                <a:xfrm>
                  <a:off x="5161" y="4081"/>
                  <a:ext cx="60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21" name="Rectangle 49"/>
                <p:cNvSpPr>
                  <a:spLocks noChangeArrowheads="1"/>
                </p:cNvSpPr>
                <p:nvPr/>
              </p:nvSpPr>
              <p:spPr bwMode="ltGray">
                <a:xfrm>
                  <a:off x="5288" y="4081"/>
                  <a:ext cx="60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22" name="Rectangle 50"/>
                <p:cNvSpPr>
                  <a:spLocks noChangeArrowheads="1"/>
                </p:cNvSpPr>
                <p:nvPr/>
              </p:nvSpPr>
              <p:spPr bwMode="ltGray">
                <a:xfrm>
                  <a:off x="5414" y="4081"/>
                  <a:ext cx="60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23" name="Rectangle 51"/>
                <p:cNvSpPr>
                  <a:spLocks noChangeArrowheads="1"/>
                </p:cNvSpPr>
                <p:nvPr/>
              </p:nvSpPr>
              <p:spPr bwMode="ltGray">
                <a:xfrm>
                  <a:off x="5541" y="4081"/>
                  <a:ext cx="59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24" name="Rectangle 52"/>
                <p:cNvSpPr>
                  <a:spLocks noChangeArrowheads="1"/>
                </p:cNvSpPr>
                <p:nvPr/>
              </p:nvSpPr>
              <p:spPr bwMode="ltGray">
                <a:xfrm>
                  <a:off x="5668" y="4081"/>
                  <a:ext cx="59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4325" name="Group 53"/>
              <p:cNvGrpSpPr>
                <a:grpSpLocks/>
              </p:cNvGrpSpPr>
              <p:nvPr/>
            </p:nvGrpSpPr>
            <p:grpSpPr bwMode="auto">
              <a:xfrm>
                <a:off x="5036" y="4218"/>
                <a:ext cx="691" cy="68"/>
                <a:chOff x="5036" y="4218"/>
                <a:chExt cx="691" cy="68"/>
              </a:xfrm>
            </p:grpSpPr>
            <p:sp>
              <p:nvSpPr>
                <p:cNvPr id="54326" name="Rectangle 54"/>
                <p:cNvSpPr>
                  <a:spLocks noChangeArrowheads="1"/>
                </p:cNvSpPr>
                <p:nvPr/>
              </p:nvSpPr>
              <p:spPr bwMode="ltGray">
                <a:xfrm>
                  <a:off x="5036" y="4218"/>
                  <a:ext cx="59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27" name="Rectangle 55"/>
                <p:cNvSpPr>
                  <a:spLocks noChangeArrowheads="1"/>
                </p:cNvSpPr>
                <p:nvPr/>
              </p:nvSpPr>
              <p:spPr bwMode="ltGray">
                <a:xfrm>
                  <a:off x="5161" y="4218"/>
                  <a:ext cx="60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28" name="Rectangle 56"/>
                <p:cNvSpPr>
                  <a:spLocks noChangeArrowheads="1"/>
                </p:cNvSpPr>
                <p:nvPr/>
              </p:nvSpPr>
              <p:spPr bwMode="ltGray">
                <a:xfrm>
                  <a:off x="5288" y="4218"/>
                  <a:ext cx="60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29" name="Rectangle 57"/>
                <p:cNvSpPr>
                  <a:spLocks noChangeArrowheads="1"/>
                </p:cNvSpPr>
                <p:nvPr/>
              </p:nvSpPr>
              <p:spPr bwMode="ltGray">
                <a:xfrm>
                  <a:off x="5414" y="4218"/>
                  <a:ext cx="60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30" name="Rectangle 58"/>
                <p:cNvSpPr>
                  <a:spLocks noChangeArrowheads="1"/>
                </p:cNvSpPr>
                <p:nvPr/>
              </p:nvSpPr>
              <p:spPr bwMode="ltGray">
                <a:xfrm>
                  <a:off x="5541" y="4218"/>
                  <a:ext cx="59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31" name="Rectangle 59"/>
                <p:cNvSpPr>
                  <a:spLocks noChangeArrowheads="1"/>
                </p:cNvSpPr>
                <p:nvPr/>
              </p:nvSpPr>
              <p:spPr bwMode="ltGray">
                <a:xfrm>
                  <a:off x="5668" y="4218"/>
                  <a:ext cx="59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54332" name="Group 60"/>
            <p:cNvGrpSpPr>
              <a:grpSpLocks/>
            </p:cNvGrpSpPr>
            <p:nvPr/>
          </p:nvGrpSpPr>
          <p:grpSpPr bwMode="auto">
            <a:xfrm>
              <a:off x="44" y="48"/>
              <a:ext cx="692" cy="988"/>
              <a:chOff x="44" y="48"/>
              <a:chExt cx="692" cy="988"/>
            </a:xfrm>
          </p:grpSpPr>
          <p:grpSp>
            <p:nvGrpSpPr>
              <p:cNvPr id="54333" name="Group 61"/>
              <p:cNvGrpSpPr>
                <a:grpSpLocks/>
              </p:cNvGrpSpPr>
              <p:nvPr/>
            </p:nvGrpSpPr>
            <p:grpSpPr bwMode="auto">
              <a:xfrm>
                <a:off x="44" y="48"/>
                <a:ext cx="692" cy="68"/>
                <a:chOff x="44" y="48"/>
                <a:chExt cx="692" cy="68"/>
              </a:xfrm>
            </p:grpSpPr>
            <p:sp>
              <p:nvSpPr>
                <p:cNvPr id="54334" name="Rectangle 62"/>
                <p:cNvSpPr>
                  <a:spLocks noChangeArrowheads="1"/>
                </p:cNvSpPr>
                <p:nvPr/>
              </p:nvSpPr>
              <p:spPr bwMode="ltGray">
                <a:xfrm>
                  <a:off x="44" y="48"/>
                  <a:ext cx="60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35" name="Rectangle 63"/>
                <p:cNvSpPr>
                  <a:spLocks noChangeArrowheads="1"/>
                </p:cNvSpPr>
                <p:nvPr/>
              </p:nvSpPr>
              <p:spPr bwMode="ltGray">
                <a:xfrm>
                  <a:off x="170" y="48"/>
                  <a:ext cx="59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36" name="Rectangle 64"/>
                <p:cNvSpPr>
                  <a:spLocks noChangeArrowheads="1"/>
                </p:cNvSpPr>
                <p:nvPr/>
              </p:nvSpPr>
              <p:spPr bwMode="ltGray">
                <a:xfrm>
                  <a:off x="297" y="48"/>
                  <a:ext cx="59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37" name="Rectangle 65"/>
                <p:cNvSpPr>
                  <a:spLocks noChangeArrowheads="1"/>
                </p:cNvSpPr>
                <p:nvPr/>
              </p:nvSpPr>
              <p:spPr bwMode="ltGray">
                <a:xfrm>
                  <a:off x="423" y="48"/>
                  <a:ext cx="60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38" name="Rectangle 66"/>
                <p:cNvSpPr>
                  <a:spLocks noChangeArrowheads="1"/>
                </p:cNvSpPr>
                <p:nvPr/>
              </p:nvSpPr>
              <p:spPr bwMode="ltGray">
                <a:xfrm>
                  <a:off x="549" y="48"/>
                  <a:ext cx="60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39" name="Rectangle 67"/>
                <p:cNvSpPr>
                  <a:spLocks noChangeArrowheads="1"/>
                </p:cNvSpPr>
                <p:nvPr/>
              </p:nvSpPr>
              <p:spPr bwMode="ltGray">
                <a:xfrm>
                  <a:off x="676" y="48"/>
                  <a:ext cx="60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4340" name="Group 68"/>
              <p:cNvGrpSpPr>
                <a:grpSpLocks/>
              </p:cNvGrpSpPr>
              <p:nvPr/>
            </p:nvGrpSpPr>
            <p:grpSpPr bwMode="auto">
              <a:xfrm>
                <a:off x="44" y="192"/>
                <a:ext cx="692" cy="68"/>
                <a:chOff x="44" y="192"/>
                <a:chExt cx="692" cy="68"/>
              </a:xfrm>
            </p:grpSpPr>
            <p:sp>
              <p:nvSpPr>
                <p:cNvPr id="54341" name="Rectangle 69"/>
                <p:cNvSpPr>
                  <a:spLocks noChangeArrowheads="1"/>
                </p:cNvSpPr>
                <p:nvPr/>
              </p:nvSpPr>
              <p:spPr bwMode="ltGray">
                <a:xfrm>
                  <a:off x="44" y="192"/>
                  <a:ext cx="60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42" name="Rectangle 70"/>
                <p:cNvSpPr>
                  <a:spLocks noChangeArrowheads="1"/>
                </p:cNvSpPr>
                <p:nvPr/>
              </p:nvSpPr>
              <p:spPr bwMode="ltGray">
                <a:xfrm>
                  <a:off x="170" y="192"/>
                  <a:ext cx="59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43" name="Rectangle 71"/>
                <p:cNvSpPr>
                  <a:spLocks noChangeArrowheads="1"/>
                </p:cNvSpPr>
                <p:nvPr/>
              </p:nvSpPr>
              <p:spPr bwMode="ltGray">
                <a:xfrm>
                  <a:off x="297" y="192"/>
                  <a:ext cx="59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44" name="Rectangle 72"/>
                <p:cNvSpPr>
                  <a:spLocks noChangeArrowheads="1"/>
                </p:cNvSpPr>
                <p:nvPr/>
              </p:nvSpPr>
              <p:spPr bwMode="ltGray">
                <a:xfrm>
                  <a:off x="423" y="192"/>
                  <a:ext cx="60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45" name="Rectangle 73"/>
                <p:cNvSpPr>
                  <a:spLocks noChangeArrowheads="1"/>
                </p:cNvSpPr>
                <p:nvPr/>
              </p:nvSpPr>
              <p:spPr bwMode="ltGray">
                <a:xfrm>
                  <a:off x="549" y="192"/>
                  <a:ext cx="60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46" name="Rectangle 74"/>
                <p:cNvSpPr>
                  <a:spLocks noChangeArrowheads="1"/>
                </p:cNvSpPr>
                <p:nvPr/>
              </p:nvSpPr>
              <p:spPr bwMode="ltGray">
                <a:xfrm>
                  <a:off x="676" y="192"/>
                  <a:ext cx="60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4347" name="Group 75"/>
              <p:cNvGrpSpPr>
                <a:grpSpLocks/>
              </p:cNvGrpSpPr>
              <p:nvPr/>
            </p:nvGrpSpPr>
            <p:grpSpPr bwMode="auto">
              <a:xfrm>
                <a:off x="44" y="569"/>
                <a:ext cx="692" cy="68"/>
                <a:chOff x="44" y="569"/>
                <a:chExt cx="692" cy="68"/>
              </a:xfrm>
            </p:grpSpPr>
            <p:sp>
              <p:nvSpPr>
                <p:cNvPr id="54348" name="Rectangle 76"/>
                <p:cNvSpPr>
                  <a:spLocks noChangeArrowheads="1"/>
                </p:cNvSpPr>
                <p:nvPr/>
              </p:nvSpPr>
              <p:spPr bwMode="ltGray">
                <a:xfrm>
                  <a:off x="44" y="569"/>
                  <a:ext cx="60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49" name="Rectangle 77"/>
                <p:cNvSpPr>
                  <a:spLocks noChangeArrowheads="1"/>
                </p:cNvSpPr>
                <p:nvPr/>
              </p:nvSpPr>
              <p:spPr bwMode="ltGray">
                <a:xfrm>
                  <a:off x="170" y="569"/>
                  <a:ext cx="59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50" name="Rectangle 78"/>
                <p:cNvSpPr>
                  <a:spLocks noChangeArrowheads="1"/>
                </p:cNvSpPr>
                <p:nvPr/>
              </p:nvSpPr>
              <p:spPr bwMode="ltGray">
                <a:xfrm>
                  <a:off x="297" y="569"/>
                  <a:ext cx="59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51" name="Rectangle 79"/>
                <p:cNvSpPr>
                  <a:spLocks noChangeArrowheads="1"/>
                </p:cNvSpPr>
                <p:nvPr/>
              </p:nvSpPr>
              <p:spPr bwMode="ltGray">
                <a:xfrm>
                  <a:off x="423" y="569"/>
                  <a:ext cx="60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52" name="Rectangle 80"/>
                <p:cNvSpPr>
                  <a:spLocks noChangeArrowheads="1"/>
                </p:cNvSpPr>
                <p:nvPr/>
              </p:nvSpPr>
              <p:spPr bwMode="ltGray">
                <a:xfrm>
                  <a:off x="549" y="569"/>
                  <a:ext cx="60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53" name="Rectangle 81"/>
                <p:cNvSpPr>
                  <a:spLocks noChangeArrowheads="1"/>
                </p:cNvSpPr>
                <p:nvPr/>
              </p:nvSpPr>
              <p:spPr bwMode="ltGray">
                <a:xfrm>
                  <a:off x="676" y="569"/>
                  <a:ext cx="60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4354" name="Group 82"/>
              <p:cNvGrpSpPr>
                <a:grpSpLocks/>
              </p:cNvGrpSpPr>
              <p:nvPr/>
            </p:nvGrpSpPr>
            <p:grpSpPr bwMode="auto">
              <a:xfrm>
                <a:off x="44" y="319"/>
                <a:ext cx="692" cy="68"/>
                <a:chOff x="44" y="319"/>
                <a:chExt cx="692" cy="68"/>
              </a:xfrm>
            </p:grpSpPr>
            <p:sp>
              <p:nvSpPr>
                <p:cNvPr id="54355" name="Rectangle 83"/>
                <p:cNvSpPr>
                  <a:spLocks noChangeArrowheads="1"/>
                </p:cNvSpPr>
                <p:nvPr/>
              </p:nvSpPr>
              <p:spPr bwMode="ltGray">
                <a:xfrm>
                  <a:off x="44" y="319"/>
                  <a:ext cx="60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56" name="Rectangle 84"/>
                <p:cNvSpPr>
                  <a:spLocks noChangeArrowheads="1"/>
                </p:cNvSpPr>
                <p:nvPr/>
              </p:nvSpPr>
              <p:spPr bwMode="ltGray">
                <a:xfrm>
                  <a:off x="170" y="319"/>
                  <a:ext cx="59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57" name="Rectangle 85"/>
                <p:cNvSpPr>
                  <a:spLocks noChangeArrowheads="1"/>
                </p:cNvSpPr>
                <p:nvPr/>
              </p:nvSpPr>
              <p:spPr bwMode="ltGray">
                <a:xfrm>
                  <a:off x="297" y="319"/>
                  <a:ext cx="59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58" name="Rectangle 86"/>
                <p:cNvSpPr>
                  <a:spLocks noChangeArrowheads="1"/>
                </p:cNvSpPr>
                <p:nvPr/>
              </p:nvSpPr>
              <p:spPr bwMode="ltGray">
                <a:xfrm>
                  <a:off x="423" y="319"/>
                  <a:ext cx="60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59" name="Rectangle 87"/>
                <p:cNvSpPr>
                  <a:spLocks noChangeArrowheads="1"/>
                </p:cNvSpPr>
                <p:nvPr/>
              </p:nvSpPr>
              <p:spPr bwMode="ltGray">
                <a:xfrm>
                  <a:off x="549" y="319"/>
                  <a:ext cx="60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60" name="Rectangle 88"/>
                <p:cNvSpPr>
                  <a:spLocks noChangeArrowheads="1"/>
                </p:cNvSpPr>
                <p:nvPr/>
              </p:nvSpPr>
              <p:spPr bwMode="ltGray">
                <a:xfrm>
                  <a:off x="676" y="319"/>
                  <a:ext cx="60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4361" name="Group 89"/>
              <p:cNvGrpSpPr>
                <a:grpSpLocks/>
              </p:cNvGrpSpPr>
              <p:nvPr/>
            </p:nvGrpSpPr>
            <p:grpSpPr bwMode="auto">
              <a:xfrm>
                <a:off x="44" y="447"/>
                <a:ext cx="692" cy="68"/>
                <a:chOff x="44" y="447"/>
                <a:chExt cx="692" cy="68"/>
              </a:xfrm>
            </p:grpSpPr>
            <p:sp>
              <p:nvSpPr>
                <p:cNvPr id="54362" name="Rectangle 90"/>
                <p:cNvSpPr>
                  <a:spLocks noChangeArrowheads="1"/>
                </p:cNvSpPr>
                <p:nvPr/>
              </p:nvSpPr>
              <p:spPr bwMode="ltGray">
                <a:xfrm>
                  <a:off x="44" y="447"/>
                  <a:ext cx="60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63" name="Rectangle 91"/>
                <p:cNvSpPr>
                  <a:spLocks noChangeArrowheads="1"/>
                </p:cNvSpPr>
                <p:nvPr/>
              </p:nvSpPr>
              <p:spPr bwMode="ltGray">
                <a:xfrm>
                  <a:off x="170" y="447"/>
                  <a:ext cx="59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64" name="Rectangle 92"/>
                <p:cNvSpPr>
                  <a:spLocks noChangeArrowheads="1"/>
                </p:cNvSpPr>
                <p:nvPr/>
              </p:nvSpPr>
              <p:spPr bwMode="ltGray">
                <a:xfrm>
                  <a:off x="297" y="447"/>
                  <a:ext cx="59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65" name="Rectangle 93"/>
                <p:cNvSpPr>
                  <a:spLocks noChangeArrowheads="1"/>
                </p:cNvSpPr>
                <p:nvPr/>
              </p:nvSpPr>
              <p:spPr bwMode="ltGray">
                <a:xfrm>
                  <a:off x="423" y="447"/>
                  <a:ext cx="60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66" name="Rectangle 94"/>
                <p:cNvSpPr>
                  <a:spLocks noChangeArrowheads="1"/>
                </p:cNvSpPr>
                <p:nvPr/>
              </p:nvSpPr>
              <p:spPr bwMode="ltGray">
                <a:xfrm>
                  <a:off x="549" y="447"/>
                  <a:ext cx="60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67" name="Rectangle 95"/>
                <p:cNvSpPr>
                  <a:spLocks noChangeArrowheads="1"/>
                </p:cNvSpPr>
                <p:nvPr/>
              </p:nvSpPr>
              <p:spPr bwMode="ltGray">
                <a:xfrm>
                  <a:off x="676" y="447"/>
                  <a:ext cx="60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4368" name="Group 96"/>
              <p:cNvGrpSpPr>
                <a:grpSpLocks/>
              </p:cNvGrpSpPr>
              <p:nvPr/>
            </p:nvGrpSpPr>
            <p:grpSpPr bwMode="auto">
              <a:xfrm>
                <a:off x="44" y="710"/>
                <a:ext cx="692" cy="68"/>
                <a:chOff x="44" y="710"/>
                <a:chExt cx="692" cy="68"/>
              </a:xfrm>
            </p:grpSpPr>
            <p:sp>
              <p:nvSpPr>
                <p:cNvPr id="54369" name="Rectangle 97"/>
                <p:cNvSpPr>
                  <a:spLocks noChangeArrowheads="1"/>
                </p:cNvSpPr>
                <p:nvPr/>
              </p:nvSpPr>
              <p:spPr bwMode="ltGray">
                <a:xfrm>
                  <a:off x="44" y="710"/>
                  <a:ext cx="60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70" name="Rectangle 98"/>
                <p:cNvSpPr>
                  <a:spLocks noChangeArrowheads="1"/>
                </p:cNvSpPr>
                <p:nvPr/>
              </p:nvSpPr>
              <p:spPr bwMode="ltGray">
                <a:xfrm>
                  <a:off x="170" y="710"/>
                  <a:ext cx="59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71" name="Rectangle 99"/>
                <p:cNvSpPr>
                  <a:spLocks noChangeArrowheads="1"/>
                </p:cNvSpPr>
                <p:nvPr/>
              </p:nvSpPr>
              <p:spPr bwMode="ltGray">
                <a:xfrm>
                  <a:off x="297" y="710"/>
                  <a:ext cx="59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72" name="Rectangle 100"/>
                <p:cNvSpPr>
                  <a:spLocks noChangeArrowheads="1"/>
                </p:cNvSpPr>
                <p:nvPr/>
              </p:nvSpPr>
              <p:spPr bwMode="ltGray">
                <a:xfrm>
                  <a:off x="423" y="710"/>
                  <a:ext cx="60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73" name="Rectangle 101"/>
                <p:cNvSpPr>
                  <a:spLocks noChangeArrowheads="1"/>
                </p:cNvSpPr>
                <p:nvPr/>
              </p:nvSpPr>
              <p:spPr bwMode="ltGray">
                <a:xfrm>
                  <a:off x="549" y="710"/>
                  <a:ext cx="60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74" name="Rectangle 102"/>
                <p:cNvSpPr>
                  <a:spLocks noChangeArrowheads="1"/>
                </p:cNvSpPr>
                <p:nvPr/>
              </p:nvSpPr>
              <p:spPr bwMode="ltGray">
                <a:xfrm>
                  <a:off x="676" y="710"/>
                  <a:ext cx="60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4375" name="Group 103"/>
              <p:cNvGrpSpPr>
                <a:grpSpLocks/>
              </p:cNvGrpSpPr>
              <p:nvPr/>
            </p:nvGrpSpPr>
            <p:grpSpPr bwMode="auto">
              <a:xfrm>
                <a:off x="44" y="840"/>
                <a:ext cx="692" cy="68"/>
                <a:chOff x="44" y="840"/>
                <a:chExt cx="692" cy="68"/>
              </a:xfrm>
            </p:grpSpPr>
            <p:sp>
              <p:nvSpPr>
                <p:cNvPr id="54376" name="Rectangle 104"/>
                <p:cNvSpPr>
                  <a:spLocks noChangeArrowheads="1"/>
                </p:cNvSpPr>
                <p:nvPr/>
              </p:nvSpPr>
              <p:spPr bwMode="ltGray">
                <a:xfrm>
                  <a:off x="44" y="840"/>
                  <a:ext cx="60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77" name="Rectangle 105"/>
                <p:cNvSpPr>
                  <a:spLocks noChangeArrowheads="1"/>
                </p:cNvSpPr>
                <p:nvPr/>
              </p:nvSpPr>
              <p:spPr bwMode="ltGray">
                <a:xfrm>
                  <a:off x="170" y="840"/>
                  <a:ext cx="59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78" name="Rectangle 106"/>
                <p:cNvSpPr>
                  <a:spLocks noChangeArrowheads="1"/>
                </p:cNvSpPr>
                <p:nvPr/>
              </p:nvSpPr>
              <p:spPr bwMode="ltGray">
                <a:xfrm>
                  <a:off x="297" y="840"/>
                  <a:ext cx="59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79" name="Rectangle 107"/>
                <p:cNvSpPr>
                  <a:spLocks noChangeArrowheads="1"/>
                </p:cNvSpPr>
                <p:nvPr/>
              </p:nvSpPr>
              <p:spPr bwMode="ltGray">
                <a:xfrm>
                  <a:off x="423" y="840"/>
                  <a:ext cx="60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80" name="Rectangle 108"/>
                <p:cNvSpPr>
                  <a:spLocks noChangeArrowheads="1"/>
                </p:cNvSpPr>
                <p:nvPr/>
              </p:nvSpPr>
              <p:spPr bwMode="ltGray">
                <a:xfrm>
                  <a:off x="549" y="840"/>
                  <a:ext cx="60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81" name="Rectangle 109"/>
                <p:cNvSpPr>
                  <a:spLocks noChangeArrowheads="1"/>
                </p:cNvSpPr>
                <p:nvPr/>
              </p:nvSpPr>
              <p:spPr bwMode="ltGray">
                <a:xfrm>
                  <a:off x="676" y="840"/>
                  <a:ext cx="60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4382" name="Group 110"/>
              <p:cNvGrpSpPr>
                <a:grpSpLocks/>
              </p:cNvGrpSpPr>
              <p:nvPr/>
            </p:nvGrpSpPr>
            <p:grpSpPr bwMode="auto">
              <a:xfrm>
                <a:off x="44" y="968"/>
                <a:ext cx="692" cy="68"/>
                <a:chOff x="44" y="968"/>
                <a:chExt cx="692" cy="68"/>
              </a:xfrm>
            </p:grpSpPr>
            <p:sp>
              <p:nvSpPr>
                <p:cNvPr id="54383" name="Rectangle 111"/>
                <p:cNvSpPr>
                  <a:spLocks noChangeArrowheads="1"/>
                </p:cNvSpPr>
                <p:nvPr/>
              </p:nvSpPr>
              <p:spPr bwMode="ltGray">
                <a:xfrm>
                  <a:off x="44" y="968"/>
                  <a:ext cx="60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84" name="Rectangle 112"/>
                <p:cNvSpPr>
                  <a:spLocks noChangeArrowheads="1"/>
                </p:cNvSpPr>
                <p:nvPr/>
              </p:nvSpPr>
              <p:spPr bwMode="ltGray">
                <a:xfrm>
                  <a:off x="170" y="968"/>
                  <a:ext cx="59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85" name="Rectangle 113"/>
                <p:cNvSpPr>
                  <a:spLocks noChangeArrowheads="1"/>
                </p:cNvSpPr>
                <p:nvPr/>
              </p:nvSpPr>
              <p:spPr bwMode="ltGray">
                <a:xfrm>
                  <a:off x="297" y="968"/>
                  <a:ext cx="59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86" name="Rectangle 114"/>
                <p:cNvSpPr>
                  <a:spLocks noChangeArrowheads="1"/>
                </p:cNvSpPr>
                <p:nvPr/>
              </p:nvSpPr>
              <p:spPr bwMode="ltGray">
                <a:xfrm>
                  <a:off x="423" y="968"/>
                  <a:ext cx="60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87" name="Rectangle 115"/>
                <p:cNvSpPr>
                  <a:spLocks noChangeArrowheads="1"/>
                </p:cNvSpPr>
                <p:nvPr/>
              </p:nvSpPr>
              <p:spPr bwMode="ltGray">
                <a:xfrm>
                  <a:off x="549" y="968"/>
                  <a:ext cx="60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4388" name="Rectangle 116"/>
                <p:cNvSpPr>
                  <a:spLocks noChangeArrowheads="1"/>
                </p:cNvSpPr>
                <p:nvPr/>
              </p:nvSpPr>
              <p:spPr bwMode="ltGray">
                <a:xfrm>
                  <a:off x="676" y="968"/>
                  <a:ext cx="60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54389" name="Rectangle 117"/>
            <p:cNvSpPr>
              <a:spLocks noChangeArrowheads="1"/>
            </p:cNvSpPr>
            <p:nvPr/>
          </p:nvSpPr>
          <p:spPr bwMode="blackWhite">
            <a:xfrm>
              <a:off x="295" y="837"/>
              <a:ext cx="5180" cy="262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folHlink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4390" name="Rectangle 1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4391" name="Rectangle 1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4392" name="Rectangle 12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4393" name="Rectangle 12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4394" name="Rectangle 12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3D73052-A961-45A6-9691-B17A5AB521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4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4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43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390" grpId="0"/>
      <p:bldP spid="54391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39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4391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4391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4391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CA0F22-CAB7-4D8F-B0A1-68DEE6DA85C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C30F84-2F2E-44E3-8E25-F34F03977A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A8CF340-8508-4A9D-BDE8-6A7DEE865B0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A6531B-0378-4DDE-BFF6-5242418A78A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E47944-7492-45E5-BAD5-599B9B0DF03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194175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092AB2-BDE3-4BE0-9882-04916BEBFFF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7464A-B056-401E-9182-2FE095AF63E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D980B0-A134-4367-8F23-3FDFE4DF58D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49DFD4-B433-4801-AFC8-2AB2A34F2B9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8F6A82-EA87-45AC-A35D-4F10A3DC55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2D0E3D-F558-49BC-A7FA-C0AC71E621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61443" name="Rectangle 3" descr="PCBTILE"/>
            <p:cNvSpPr>
              <a:spLocks noChangeArrowheads="1"/>
            </p:cNvSpPr>
            <p:nvPr/>
          </p:nvSpPr>
          <p:spPr bwMode="ltGray">
            <a:xfrm>
              <a:off x="0" y="0"/>
              <a:ext cx="5759" cy="4319"/>
            </a:xfrm>
            <a:prstGeom prst="rect">
              <a:avLst/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444" name="Rectangle 4"/>
            <p:cNvSpPr>
              <a:spLocks noChangeArrowheads="1"/>
            </p:cNvSpPr>
            <p:nvPr/>
          </p:nvSpPr>
          <p:spPr bwMode="grayWhite">
            <a:xfrm>
              <a:off x="244" y="580"/>
              <a:ext cx="5320" cy="330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1445" name="Group 5"/>
            <p:cNvGrpSpPr>
              <a:grpSpLocks/>
            </p:cNvGrpSpPr>
            <p:nvPr/>
          </p:nvGrpSpPr>
          <p:grpSpPr bwMode="auto">
            <a:xfrm>
              <a:off x="240" y="576"/>
              <a:ext cx="5328" cy="3312"/>
              <a:chOff x="240" y="576"/>
              <a:chExt cx="5328" cy="3312"/>
            </a:xfrm>
          </p:grpSpPr>
          <p:sp>
            <p:nvSpPr>
              <p:cNvPr id="61446" name="Rectangle 6"/>
              <p:cNvSpPr>
                <a:spLocks noChangeArrowheads="1"/>
              </p:cNvSpPr>
              <p:nvPr/>
            </p:nvSpPr>
            <p:spPr bwMode="ltGray">
              <a:xfrm>
                <a:off x="240" y="576"/>
                <a:ext cx="27" cy="3312"/>
              </a:xfrm>
              <a:prstGeom prst="rect">
                <a:avLst/>
              </a:prstGeom>
              <a:solidFill>
                <a:schemeClr val="bg2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1447" name="Rectangle 7"/>
              <p:cNvSpPr>
                <a:spLocks noChangeArrowheads="1"/>
              </p:cNvSpPr>
              <p:nvPr/>
            </p:nvSpPr>
            <p:spPr bwMode="ltGray">
              <a:xfrm>
                <a:off x="240" y="576"/>
                <a:ext cx="5328" cy="23"/>
              </a:xfrm>
              <a:prstGeom prst="rect">
                <a:avLst/>
              </a:prstGeom>
              <a:solidFill>
                <a:schemeClr val="bg2">
                  <a:alpha val="50000"/>
                </a:schemeClr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61448" name="Rectangle 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812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1449" name="Rectangle 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1450" name="Rectangle 10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1451" name="Rectangle 11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1452" name="Rectangle 12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8C95BE0-D2EF-4254-98E5-1091257EBA8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8" grpId="0"/>
      <p:bldP spid="61449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14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144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144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144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A39716-9364-41B8-B6CD-BA14283A1C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7F970E-F9E2-4907-9FBD-E6B5ACE8A1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E729F9B-A6EE-4905-8C35-03325A5C8C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929FB4-8A75-4139-9311-ECA7238E48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14C722-22AB-421E-AFC8-83CA518FC4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0E9678-39BC-41FC-81EC-AE6AF59C80E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9600F4-849C-4767-97F0-CE8E70758D5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6DAB36-37D4-4EC4-A328-E98EDFD027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807130-8312-47AF-B930-FE0699016B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5801FD-58C7-41B1-A2A0-952F2A45023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56388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56388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D31BA1-E7F9-4651-B991-64EDB8B5D7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706" name="Group 2"/>
          <p:cNvGrpSpPr>
            <a:grpSpLocks/>
          </p:cNvGrpSpPr>
          <p:nvPr/>
        </p:nvGrpSpPr>
        <p:grpSpPr bwMode="auto">
          <a:xfrm>
            <a:off x="2166938" y="563563"/>
            <a:ext cx="4800600" cy="6151562"/>
            <a:chOff x="1365" y="355"/>
            <a:chExt cx="3024" cy="3875"/>
          </a:xfrm>
        </p:grpSpPr>
        <p:sp>
          <p:nvSpPr>
            <p:cNvPr id="72707" name="Freeform 3"/>
            <p:cNvSpPr>
              <a:spLocks/>
            </p:cNvSpPr>
            <p:nvPr/>
          </p:nvSpPr>
          <p:spPr bwMode="auto">
            <a:xfrm>
              <a:off x="2835" y="586"/>
              <a:ext cx="88" cy="1121"/>
            </a:xfrm>
            <a:custGeom>
              <a:avLst/>
              <a:gdLst/>
              <a:ahLst/>
              <a:cxnLst>
                <a:cxn ang="0">
                  <a:pos x="0" y="1120"/>
                </a:cxn>
                <a:cxn ang="0">
                  <a:pos x="0" y="0"/>
                </a:cxn>
                <a:cxn ang="0">
                  <a:pos x="87" y="0"/>
                </a:cxn>
                <a:cxn ang="0">
                  <a:pos x="87" y="1085"/>
                </a:cxn>
                <a:cxn ang="0">
                  <a:pos x="0" y="1120"/>
                </a:cxn>
              </a:cxnLst>
              <a:rect l="0" t="0" r="r" b="b"/>
              <a:pathLst>
                <a:path w="88" h="1121">
                  <a:moveTo>
                    <a:pt x="0" y="1120"/>
                  </a:moveTo>
                  <a:lnTo>
                    <a:pt x="0" y="0"/>
                  </a:lnTo>
                  <a:lnTo>
                    <a:pt x="87" y="0"/>
                  </a:lnTo>
                  <a:lnTo>
                    <a:pt x="87" y="1085"/>
                  </a:lnTo>
                  <a:lnTo>
                    <a:pt x="0" y="112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08" name="Freeform 4"/>
            <p:cNvSpPr>
              <a:spLocks/>
            </p:cNvSpPr>
            <p:nvPr/>
          </p:nvSpPr>
          <p:spPr bwMode="auto">
            <a:xfrm>
              <a:off x="2834" y="1900"/>
              <a:ext cx="84" cy="363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83" y="0"/>
                </a:cxn>
                <a:cxn ang="0">
                  <a:pos x="74" y="329"/>
                </a:cxn>
                <a:cxn ang="0">
                  <a:pos x="0" y="362"/>
                </a:cxn>
                <a:cxn ang="0">
                  <a:pos x="0" y="29"/>
                </a:cxn>
              </a:cxnLst>
              <a:rect l="0" t="0" r="r" b="b"/>
              <a:pathLst>
                <a:path w="84" h="363">
                  <a:moveTo>
                    <a:pt x="0" y="29"/>
                  </a:moveTo>
                  <a:lnTo>
                    <a:pt x="83" y="0"/>
                  </a:lnTo>
                  <a:lnTo>
                    <a:pt x="74" y="329"/>
                  </a:lnTo>
                  <a:lnTo>
                    <a:pt x="0" y="362"/>
                  </a:lnTo>
                  <a:lnTo>
                    <a:pt x="0" y="2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09" name="Freeform 5"/>
            <p:cNvSpPr>
              <a:spLocks/>
            </p:cNvSpPr>
            <p:nvPr/>
          </p:nvSpPr>
          <p:spPr bwMode="auto">
            <a:xfrm>
              <a:off x="2825" y="2493"/>
              <a:ext cx="84" cy="249"/>
            </a:xfrm>
            <a:custGeom>
              <a:avLst/>
              <a:gdLst/>
              <a:ahLst/>
              <a:cxnLst>
                <a:cxn ang="0">
                  <a:pos x="2" y="213"/>
                </a:cxn>
                <a:cxn ang="0">
                  <a:pos x="0" y="28"/>
                </a:cxn>
                <a:cxn ang="0">
                  <a:pos x="83" y="0"/>
                </a:cxn>
                <a:cxn ang="0">
                  <a:pos x="72" y="248"/>
                </a:cxn>
                <a:cxn ang="0">
                  <a:pos x="2" y="213"/>
                </a:cxn>
              </a:cxnLst>
              <a:rect l="0" t="0" r="r" b="b"/>
              <a:pathLst>
                <a:path w="84" h="249">
                  <a:moveTo>
                    <a:pt x="2" y="213"/>
                  </a:moveTo>
                  <a:lnTo>
                    <a:pt x="0" y="28"/>
                  </a:lnTo>
                  <a:lnTo>
                    <a:pt x="83" y="0"/>
                  </a:lnTo>
                  <a:lnTo>
                    <a:pt x="72" y="248"/>
                  </a:lnTo>
                  <a:lnTo>
                    <a:pt x="2" y="213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10" name="Freeform 6"/>
            <p:cNvSpPr>
              <a:spLocks/>
            </p:cNvSpPr>
            <p:nvPr/>
          </p:nvSpPr>
          <p:spPr bwMode="auto">
            <a:xfrm>
              <a:off x="2831" y="2965"/>
              <a:ext cx="52" cy="232"/>
            </a:xfrm>
            <a:custGeom>
              <a:avLst/>
              <a:gdLst/>
              <a:ahLst/>
              <a:cxnLst>
                <a:cxn ang="0">
                  <a:pos x="13" y="204"/>
                </a:cxn>
                <a:cxn ang="0">
                  <a:pos x="0" y="0"/>
                </a:cxn>
                <a:cxn ang="0">
                  <a:pos x="51" y="26"/>
                </a:cxn>
                <a:cxn ang="0">
                  <a:pos x="47" y="231"/>
                </a:cxn>
                <a:cxn ang="0">
                  <a:pos x="13" y="204"/>
                </a:cxn>
              </a:cxnLst>
              <a:rect l="0" t="0" r="r" b="b"/>
              <a:pathLst>
                <a:path w="52" h="232">
                  <a:moveTo>
                    <a:pt x="13" y="204"/>
                  </a:moveTo>
                  <a:lnTo>
                    <a:pt x="0" y="0"/>
                  </a:lnTo>
                  <a:lnTo>
                    <a:pt x="51" y="26"/>
                  </a:lnTo>
                  <a:lnTo>
                    <a:pt x="47" y="231"/>
                  </a:lnTo>
                  <a:lnTo>
                    <a:pt x="13" y="204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11" name="Freeform 7"/>
            <p:cNvSpPr>
              <a:spLocks/>
            </p:cNvSpPr>
            <p:nvPr/>
          </p:nvSpPr>
          <p:spPr bwMode="auto">
            <a:xfrm>
              <a:off x="2851" y="3354"/>
              <a:ext cx="36" cy="133"/>
            </a:xfrm>
            <a:custGeom>
              <a:avLst/>
              <a:gdLst/>
              <a:ahLst/>
              <a:cxnLst>
                <a:cxn ang="0">
                  <a:pos x="4" y="101"/>
                </a:cxn>
                <a:cxn ang="0">
                  <a:pos x="0" y="0"/>
                </a:cxn>
                <a:cxn ang="0">
                  <a:pos x="35" y="20"/>
                </a:cxn>
                <a:cxn ang="0">
                  <a:pos x="28" y="132"/>
                </a:cxn>
                <a:cxn ang="0">
                  <a:pos x="4" y="101"/>
                </a:cxn>
              </a:cxnLst>
              <a:rect l="0" t="0" r="r" b="b"/>
              <a:pathLst>
                <a:path w="36" h="133">
                  <a:moveTo>
                    <a:pt x="4" y="101"/>
                  </a:moveTo>
                  <a:lnTo>
                    <a:pt x="0" y="0"/>
                  </a:lnTo>
                  <a:lnTo>
                    <a:pt x="35" y="20"/>
                  </a:lnTo>
                  <a:lnTo>
                    <a:pt x="28" y="132"/>
                  </a:lnTo>
                  <a:lnTo>
                    <a:pt x="4" y="10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12" name="Freeform 8"/>
            <p:cNvSpPr>
              <a:spLocks/>
            </p:cNvSpPr>
            <p:nvPr/>
          </p:nvSpPr>
          <p:spPr bwMode="auto">
            <a:xfrm>
              <a:off x="2851" y="3640"/>
              <a:ext cx="30" cy="590"/>
            </a:xfrm>
            <a:custGeom>
              <a:avLst/>
              <a:gdLst/>
              <a:ahLst/>
              <a:cxnLst>
                <a:cxn ang="0">
                  <a:pos x="15" y="589"/>
                </a:cxn>
                <a:cxn ang="0">
                  <a:pos x="0" y="0"/>
                </a:cxn>
                <a:cxn ang="0">
                  <a:pos x="29" y="37"/>
                </a:cxn>
                <a:cxn ang="0">
                  <a:pos x="15" y="589"/>
                </a:cxn>
              </a:cxnLst>
              <a:rect l="0" t="0" r="r" b="b"/>
              <a:pathLst>
                <a:path w="30" h="590">
                  <a:moveTo>
                    <a:pt x="15" y="589"/>
                  </a:moveTo>
                  <a:lnTo>
                    <a:pt x="0" y="0"/>
                  </a:lnTo>
                  <a:lnTo>
                    <a:pt x="29" y="37"/>
                  </a:lnTo>
                  <a:lnTo>
                    <a:pt x="15" y="58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13" name="Freeform 9"/>
            <p:cNvSpPr>
              <a:spLocks/>
            </p:cNvSpPr>
            <p:nvPr/>
          </p:nvSpPr>
          <p:spPr bwMode="auto">
            <a:xfrm>
              <a:off x="2600" y="3595"/>
              <a:ext cx="233" cy="130"/>
            </a:xfrm>
            <a:custGeom>
              <a:avLst/>
              <a:gdLst/>
              <a:ahLst/>
              <a:cxnLst>
                <a:cxn ang="0">
                  <a:pos x="0" y="117"/>
                </a:cxn>
                <a:cxn ang="0">
                  <a:pos x="48" y="101"/>
                </a:cxn>
                <a:cxn ang="0">
                  <a:pos x="93" y="79"/>
                </a:cxn>
                <a:cxn ang="0">
                  <a:pos x="146" y="39"/>
                </a:cxn>
                <a:cxn ang="0">
                  <a:pos x="182" y="0"/>
                </a:cxn>
                <a:cxn ang="0">
                  <a:pos x="232" y="42"/>
                </a:cxn>
                <a:cxn ang="0">
                  <a:pos x="188" y="74"/>
                </a:cxn>
                <a:cxn ang="0">
                  <a:pos x="134" y="110"/>
                </a:cxn>
                <a:cxn ang="0">
                  <a:pos x="61" y="129"/>
                </a:cxn>
                <a:cxn ang="0">
                  <a:pos x="0" y="117"/>
                </a:cxn>
              </a:cxnLst>
              <a:rect l="0" t="0" r="r" b="b"/>
              <a:pathLst>
                <a:path w="233" h="130">
                  <a:moveTo>
                    <a:pt x="0" y="117"/>
                  </a:moveTo>
                  <a:lnTo>
                    <a:pt x="48" y="101"/>
                  </a:lnTo>
                  <a:lnTo>
                    <a:pt x="93" y="79"/>
                  </a:lnTo>
                  <a:lnTo>
                    <a:pt x="146" y="39"/>
                  </a:lnTo>
                  <a:lnTo>
                    <a:pt x="182" y="0"/>
                  </a:lnTo>
                  <a:lnTo>
                    <a:pt x="232" y="42"/>
                  </a:lnTo>
                  <a:lnTo>
                    <a:pt x="188" y="74"/>
                  </a:lnTo>
                  <a:lnTo>
                    <a:pt x="134" y="110"/>
                  </a:lnTo>
                  <a:lnTo>
                    <a:pt x="61" y="129"/>
                  </a:lnTo>
                  <a:lnTo>
                    <a:pt x="0" y="1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14" name="Freeform 10"/>
            <p:cNvSpPr>
              <a:spLocks/>
            </p:cNvSpPr>
            <p:nvPr/>
          </p:nvSpPr>
          <p:spPr bwMode="auto">
            <a:xfrm>
              <a:off x="2583" y="2888"/>
              <a:ext cx="465" cy="646"/>
            </a:xfrm>
            <a:custGeom>
              <a:avLst/>
              <a:gdLst/>
              <a:ahLst/>
              <a:cxnLst>
                <a:cxn ang="0">
                  <a:pos x="359" y="645"/>
                </a:cxn>
                <a:cxn ang="0">
                  <a:pos x="405" y="616"/>
                </a:cxn>
                <a:cxn ang="0">
                  <a:pos x="447" y="580"/>
                </a:cxn>
                <a:cxn ang="0">
                  <a:pos x="460" y="552"/>
                </a:cxn>
                <a:cxn ang="0">
                  <a:pos x="464" y="515"/>
                </a:cxn>
                <a:cxn ang="0">
                  <a:pos x="451" y="468"/>
                </a:cxn>
                <a:cxn ang="0">
                  <a:pos x="424" y="424"/>
                </a:cxn>
                <a:cxn ang="0">
                  <a:pos x="380" y="385"/>
                </a:cxn>
                <a:cxn ang="0">
                  <a:pos x="168" y="259"/>
                </a:cxn>
                <a:cxn ang="0">
                  <a:pos x="133" y="235"/>
                </a:cxn>
                <a:cxn ang="0">
                  <a:pos x="111" y="208"/>
                </a:cxn>
                <a:cxn ang="0">
                  <a:pos x="104" y="166"/>
                </a:cxn>
                <a:cxn ang="0">
                  <a:pos x="117" y="124"/>
                </a:cxn>
                <a:cxn ang="0">
                  <a:pos x="155" y="95"/>
                </a:cxn>
                <a:cxn ang="0">
                  <a:pos x="222" y="52"/>
                </a:cxn>
                <a:cxn ang="0">
                  <a:pos x="124" y="0"/>
                </a:cxn>
                <a:cxn ang="0">
                  <a:pos x="55" y="41"/>
                </a:cxn>
                <a:cxn ang="0">
                  <a:pos x="27" y="70"/>
                </a:cxn>
                <a:cxn ang="0">
                  <a:pos x="2" y="123"/>
                </a:cxn>
                <a:cxn ang="0">
                  <a:pos x="0" y="189"/>
                </a:cxn>
                <a:cxn ang="0">
                  <a:pos x="29" y="257"/>
                </a:cxn>
                <a:cxn ang="0">
                  <a:pos x="78" y="300"/>
                </a:cxn>
                <a:cxn ang="0">
                  <a:pos x="311" y="442"/>
                </a:cxn>
                <a:cxn ang="0">
                  <a:pos x="358" y="474"/>
                </a:cxn>
                <a:cxn ang="0">
                  <a:pos x="375" y="516"/>
                </a:cxn>
                <a:cxn ang="0">
                  <a:pos x="375" y="550"/>
                </a:cxn>
                <a:cxn ang="0">
                  <a:pos x="308" y="608"/>
                </a:cxn>
                <a:cxn ang="0">
                  <a:pos x="359" y="645"/>
                </a:cxn>
              </a:cxnLst>
              <a:rect l="0" t="0" r="r" b="b"/>
              <a:pathLst>
                <a:path w="465" h="646">
                  <a:moveTo>
                    <a:pt x="359" y="645"/>
                  </a:moveTo>
                  <a:lnTo>
                    <a:pt x="405" y="616"/>
                  </a:lnTo>
                  <a:lnTo>
                    <a:pt x="447" y="580"/>
                  </a:lnTo>
                  <a:lnTo>
                    <a:pt x="460" y="552"/>
                  </a:lnTo>
                  <a:lnTo>
                    <a:pt x="464" y="515"/>
                  </a:lnTo>
                  <a:lnTo>
                    <a:pt x="451" y="468"/>
                  </a:lnTo>
                  <a:lnTo>
                    <a:pt x="424" y="424"/>
                  </a:lnTo>
                  <a:lnTo>
                    <a:pt x="380" y="385"/>
                  </a:lnTo>
                  <a:lnTo>
                    <a:pt x="168" y="259"/>
                  </a:lnTo>
                  <a:lnTo>
                    <a:pt x="133" y="235"/>
                  </a:lnTo>
                  <a:lnTo>
                    <a:pt x="111" y="208"/>
                  </a:lnTo>
                  <a:lnTo>
                    <a:pt x="104" y="166"/>
                  </a:lnTo>
                  <a:lnTo>
                    <a:pt x="117" y="124"/>
                  </a:lnTo>
                  <a:lnTo>
                    <a:pt x="155" y="95"/>
                  </a:lnTo>
                  <a:lnTo>
                    <a:pt x="222" y="52"/>
                  </a:lnTo>
                  <a:lnTo>
                    <a:pt x="124" y="0"/>
                  </a:lnTo>
                  <a:lnTo>
                    <a:pt x="55" y="41"/>
                  </a:lnTo>
                  <a:lnTo>
                    <a:pt x="27" y="70"/>
                  </a:lnTo>
                  <a:lnTo>
                    <a:pt x="2" y="123"/>
                  </a:lnTo>
                  <a:lnTo>
                    <a:pt x="0" y="189"/>
                  </a:lnTo>
                  <a:lnTo>
                    <a:pt x="29" y="257"/>
                  </a:lnTo>
                  <a:lnTo>
                    <a:pt x="78" y="300"/>
                  </a:lnTo>
                  <a:lnTo>
                    <a:pt x="311" y="442"/>
                  </a:lnTo>
                  <a:lnTo>
                    <a:pt x="358" y="474"/>
                  </a:lnTo>
                  <a:lnTo>
                    <a:pt x="375" y="516"/>
                  </a:lnTo>
                  <a:lnTo>
                    <a:pt x="375" y="550"/>
                  </a:lnTo>
                  <a:lnTo>
                    <a:pt x="308" y="608"/>
                  </a:lnTo>
                  <a:lnTo>
                    <a:pt x="359" y="64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15" name="Freeform 11"/>
            <p:cNvSpPr>
              <a:spLocks/>
            </p:cNvSpPr>
            <p:nvPr/>
          </p:nvSpPr>
          <p:spPr bwMode="auto">
            <a:xfrm>
              <a:off x="2966" y="2396"/>
              <a:ext cx="318" cy="422"/>
            </a:xfrm>
            <a:custGeom>
              <a:avLst/>
              <a:gdLst/>
              <a:ahLst/>
              <a:cxnLst>
                <a:cxn ang="0">
                  <a:pos x="92" y="421"/>
                </a:cxn>
                <a:cxn ang="0">
                  <a:pos x="163" y="399"/>
                </a:cxn>
                <a:cxn ang="0">
                  <a:pos x="218" y="357"/>
                </a:cxn>
                <a:cxn ang="0">
                  <a:pos x="263" y="316"/>
                </a:cxn>
                <a:cxn ang="0">
                  <a:pos x="300" y="265"/>
                </a:cxn>
                <a:cxn ang="0">
                  <a:pos x="317" y="203"/>
                </a:cxn>
                <a:cxn ang="0">
                  <a:pos x="316" y="139"/>
                </a:cxn>
                <a:cxn ang="0">
                  <a:pos x="299" y="95"/>
                </a:cxn>
                <a:cxn ang="0">
                  <a:pos x="276" y="64"/>
                </a:cxn>
                <a:cxn ang="0">
                  <a:pos x="241" y="36"/>
                </a:cxn>
                <a:cxn ang="0">
                  <a:pos x="218" y="14"/>
                </a:cxn>
                <a:cxn ang="0">
                  <a:pos x="180" y="0"/>
                </a:cxn>
                <a:cxn ang="0">
                  <a:pos x="61" y="52"/>
                </a:cxn>
                <a:cxn ang="0">
                  <a:pos x="106" y="93"/>
                </a:cxn>
                <a:cxn ang="0">
                  <a:pos x="137" y="130"/>
                </a:cxn>
                <a:cxn ang="0">
                  <a:pos x="159" y="159"/>
                </a:cxn>
                <a:cxn ang="0">
                  <a:pos x="176" y="196"/>
                </a:cxn>
                <a:cxn ang="0">
                  <a:pos x="176" y="246"/>
                </a:cxn>
                <a:cxn ang="0">
                  <a:pos x="145" y="279"/>
                </a:cxn>
                <a:cxn ang="0">
                  <a:pos x="105" y="309"/>
                </a:cxn>
                <a:cxn ang="0">
                  <a:pos x="50" y="342"/>
                </a:cxn>
                <a:cxn ang="0">
                  <a:pos x="0" y="369"/>
                </a:cxn>
                <a:cxn ang="0">
                  <a:pos x="92" y="421"/>
                </a:cxn>
              </a:cxnLst>
              <a:rect l="0" t="0" r="r" b="b"/>
              <a:pathLst>
                <a:path w="318" h="422">
                  <a:moveTo>
                    <a:pt x="92" y="421"/>
                  </a:moveTo>
                  <a:lnTo>
                    <a:pt x="163" y="399"/>
                  </a:lnTo>
                  <a:lnTo>
                    <a:pt x="218" y="357"/>
                  </a:lnTo>
                  <a:lnTo>
                    <a:pt x="263" y="316"/>
                  </a:lnTo>
                  <a:lnTo>
                    <a:pt x="300" y="265"/>
                  </a:lnTo>
                  <a:lnTo>
                    <a:pt x="317" y="203"/>
                  </a:lnTo>
                  <a:lnTo>
                    <a:pt x="316" y="139"/>
                  </a:lnTo>
                  <a:lnTo>
                    <a:pt x="299" y="95"/>
                  </a:lnTo>
                  <a:lnTo>
                    <a:pt x="276" y="64"/>
                  </a:lnTo>
                  <a:lnTo>
                    <a:pt x="241" y="36"/>
                  </a:lnTo>
                  <a:lnTo>
                    <a:pt x="218" y="14"/>
                  </a:lnTo>
                  <a:lnTo>
                    <a:pt x="180" y="0"/>
                  </a:lnTo>
                  <a:lnTo>
                    <a:pt x="61" y="52"/>
                  </a:lnTo>
                  <a:lnTo>
                    <a:pt x="106" y="93"/>
                  </a:lnTo>
                  <a:lnTo>
                    <a:pt x="137" y="130"/>
                  </a:lnTo>
                  <a:lnTo>
                    <a:pt x="159" y="159"/>
                  </a:lnTo>
                  <a:lnTo>
                    <a:pt x="176" y="196"/>
                  </a:lnTo>
                  <a:lnTo>
                    <a:pt x="176" y="246"/>
                  </a:lnTo>
                  <a:lnTo>
                    <a:pt x="145" y="279"/>
                  </a:lnTo>
                  <a:lnTo>
                    <a:pt x="105" y="309"/>
                  </a:lnTo>
                  <a:lnTo>
                    <a:pt x="50" y="342"/>
                  </a:lnTo>
                  <a:lnTo>
                    <a:pt x="0" y="369"/>
                  </a:lnTo>
                  <a:lnTo>
                    <a:pt x="92" y="42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16" name="Freeform 12"/>
            <p:cNvSpPr>
              <a:spLocks/>
            </p:cNvSpPr>
            <p:nvPr/>
          </p:nvSpPr>
          <p:spPr bwMode="auto">
            <a:xfrm>
              <a:off x="2308" y="1190"/>
              <a:ext cx="1404" cy="1153"/>
            </a:xfrm>
            <a:custGeom>
              <a:avLst/>
              <a:gdLst/>
              <a:ahLst/>
              <a:cxnLst>
                <a:cxn ang="0">
                  <a:pos x="466" y="1084"/>
                </a:cxn>
                <a:cxn ang="0">
                  <a:pos x="370" y="1066"/>
                </a:cxn>
                <a:cxn ang="0">
                  <a:pos x="299" y="1035"/>
                </a:cxn>
                <a:cxn ang="0">
                  <a:pos x="257" y="1002"/>
                </a:cxn>
                <a:cxn ang="0">
                  <a:pos x="220" y="956"/>
                </a:cxn>
                <a:cxn ang="0">
                  <a:pos x="209" y="914"/>
                </a:cxn>
                <a:cxn ang="0">
                  <a:pos x="215" y="873"/>
                </a:cxn>
                <a:cxn ang="0">
                  <a:pos x="231" y="836"/>
                </a:cxn>
                <a:cxn ang="0">
                  <a:pos x="273" y="798"/>
                </a:cxn>
                <a:cxn ang="0">
                  <a:pos x="330" y="774"/>
                </a:cxn>
                <a:cxn ang="0">
                  <a:pos x="400" y="748"/>
                </a:cxn>
                <a:cxn ang="0">
                  <a:pos x="1110" y="499"/>
                </a:cxn>
                <a:cxn ang="0">
                  <a:pos x="1207" y="451"/>
                </a:cxn>
                <a:cxn ang="0">
                  <a:pos x="1289" y="398"/>
                </a:cxn>
                <a:cxn ang="0">
                  <a:pos x="1344" y="356"/>
                </a:cxn>
                <a:cxn ang="0">
                  <a:pos x="1381" y="310"/>
                </a:cxn>
                <a:cxn ang="0">
                  <a:pos x="1403" y="249"/>
                </a:cxn>
                <a:cxn ang="0">
                  <a:pos x="1401" y="185"/>
                </a:cxn>
                <a:cxn ang="0">
                  <a:pos x="1386" y="136"/>
                </a:cxn>
                <a:cxn ang="0">
                  <a:pos x="1370" y="90"/>
                </a:cxn>
                <a:cxn ang="0">
                  <a:pos x="1335" y="55"/>
                </a:cxn>
                <a:cxn ang="0">
                  <a:pos x="1280" y="18"/>
                </a:cxn>
                <a:cxn ang="0">
                  <a:pos x="1214" y="0"/>
                </a:cxn>
                <a:cxn ang="0">
                  <a:pos x="1172" y="4"/>
                </a:cxn>
                <a:cxn ang="0">
                  <a:pos x="1111" y="7"/>
                </a:cxn>
                <a:cxn ang="0">
                  <a:pos x="1053" y="20"/>
                </a:cxn>
                <a:cxn ang="0">
                  <a:pos x="989" y="46"/>
                </a:cxn>
                <a:cxn ang="0">
                  <a:pos x="939" y="79"/>
                </a:cxn>
                <a:cxn ang="0">
                  <a:pos x="899" y="106"/>
                </a:cxn>
                <a:cxn ang="0">
                  <a:pos x="878" y="149"/>
                </a:cxn>
                <a:cxn ang="0">
                  <a:pos x="897" y="187"/>
                </a:cxn>
                <a:cxn ang="0">
                  <a:pos x="939" y="183"/>
                </a:cxn>
                <a:cxn ang="0">
                  <a:pos x="987" y="171"/>
                </a:cxn>
                <a:cxn ang="0">
                  <a:pos x="1033" y="158"/>
                </a:cxn>
                <a:cxn ang="0">
                  <a:pos x="1069" y="150"/>
                </a:cxn>
                <a:cxn ang="0">
                  <a:pos x="1111" y="150"/>
                </a:cxn>
                <a:cxn ang="0">
                  <a:pos x="1154" y="163"/>
                </a:cxn>
                <a:cxn ang="0">
                  <a:pos x="1183" y="204"/>
                </a:cxn>
                <a:cxn ang="0">
                  <a:pos x="1179" y="248"/>
                </a:cxn>
                <a:cxn ang="0">
                  <a:pos x="1157" y="286"/>
                </a:cxn>
                <a:cxn ang="0">
                  <a:pos x="1121" y="323"/>
                </a:cxn>
                <a:cxn ang="0">
                  <a:pos x="1047" y="361"/>
                </a:cxn>
                <a:cxn ang="0">
                  <a:pos x="908" y="415"/>
                </a:cxn>
                <a:cxn ang="0">
                  <a:pos x="194" y="675"/>
                </a:cxn>
                <a:cxn ang="0">
                  <a:pos x="123" y="715"/>
                </a:cxn>
                <a:cxn ang="0">
                  <a:pos x="68" y="763"/>
                </a:cxn>
                <a:cxn ang="0">
                  <a:pos x="29" y="809"/>
                </a:cxn>
                <a:cxn ang="0">
                  <a:pos x="6" y="858"/>
                </a:cxn>
                <a:cxn ang="0">
                  <a:pos x="0" y="912"/>
                </a:cxn>
                <a:cxn ang="0">
                  <a:pos x="8" y="952"/>
                </a:cxn>
                <a:cxn ang="0">
                  <a:pos x="22" y="992"/>
                </a:cxn>
                <a:cxn ang="0">
                  <a:pos x="59" y="1036"/>
                </a:cxn>
                <a:cxn ang="0">
                  <a:pos x="127" y="1095"/>
                </a:cxn>
                <a:cxn ang="0">
                  <a:pos x="198" y="1135"/>
                </a:cxn>
                <a:cxn ang="0">
                  <a:pos x="273" y="1152"/>
                </a:cxn>
                <a:cxn ang="0">
                  <a:pos x="466" y="1084"/>
                </a:cxn>
              </a:cxnLst>
              <a:rect l="0" t="0" r="r" b="b"/>
              <a:pathLst>
                <a:path w="1404" h="1153">
                  <a:moveTo>
                    <a:pt x="466" y="1084"/>
                  </a:moveTo>
                  <a:lnTo>
                    <a:pt x="370" y="1066"/>
                  </a:lnTo>
                  <a:lnTo>
                    <a:pt x="299" y="1035"/>
                  </a:lnTo>
                  <a:lnTo>
                    <a:pt x="257" y="1002"/>
                  </a:lnTo>
                  <a:lnTo>
                    <a:pt x="220" y="956"/>
                  </a:lnTo>
                  <a:lnTo>
                    <a:pt x="209" y="914"/>
                  </a:lnTo>
                  <a:lnTo>
                    <a:pt x="215" y="873"/>
                  </a:lnTo>
                  <a:lnTo>
                    <a:pt x="231" y="836"/>
                  </a:lnTo>
                  <a:lnTo>
                    <a:pt x="273" y="798"/>
                  </a:lnTo>
                  <a:lnTo>
                    <a:pt x="330" y="774"/>
                  </a:lnTo>
                  <a:lnTo>
                    <a:pt x="400" y="748"/>
                  </a:lnTo>
                  <a:lnTo>
                    <a:pt x="1110" y="499"/>
                  </a:lnTo>
                  <a:lnTo>
                    <a:pt x="1207" y="451"/>
                  </a:lnTo>
                  <a:lnTo>
                    <a:pt x="1289" y="398"/>
                  </a:lnTo>
                  <a:lnTo>
                    <a:pt x="1344" y="356"/>
                  </a:lnTo>
                  <a:lnTo>
                    <a:pt x="1381" y="310"/>
                  </a:lnTo>
                  <a:lnTo>
                    <a:pt x="1403" y="249"/>
                  </a:lnTo>
                  <a:lnTo>
                    <a:pt x="1401" y="185"/>
                  </a:lnTo>
                  <a:lnTo>
                    <a:pt x="1386" y="136"/>
                  </a:lnTo>
                  <a:lnTo>
                    <a:pt x="1370" y="90"/>
                  </a:lnTo>
                  <a:lnTo>
                    <a:pt x="1335" y="55"/>
                  </a:lnTo>
                  <a:lnTo>
                    <a:pt x="1280" y="18"/>
                  </a:lnTo>
                  <a:lnTo>
                    <a:pt x="1214" y="0"/>
                  </a:lnTo>
                  <a:lnTo>
                    <a:pt x="1172" y="4"/>
                  </a:lnTo>
                  <a:lnTo>
                    <a:pt x="1111" y="7"/>
                  </a:lnTo>
                  <a:lnTo>
                    <a:pt x="1053" y="20"/>
                  </a:lnTo>
                  <a:lnTo>
                    <a:pt x="989" y="46"/>
                  </a:lnTo>
                  <a:lnTo>
                    <a:pt x="939" y="79"/>
                  </a:lnTo>
                  <a:lnTo>
                    <a:pt x="899" y="106"/>
                  </a:lnTo>
                  <a:lnTo>
                    <a:pt x="878" y="149"/>
                  </a:lnTo>
                  <a:lnTo>
                    <a:pt x="897" y="187"/>
                  </a:lnTo>
                  <a:lnTo>
                    <a:pt x="939" y="183"/>
                  </a:lnTo>
                  <a:lnTo>
                    <a:pt x="987" y="171"/>
                  </a:lnTo>
                  <a:lnTo>
                    <a:pt x="1033" y="158"/>
                  </a:lnTo>
                  <a:lnTo>
                    <a:pt x="1069" y="150"/>
                  </a:lnTo>
                  <a:lnTo>
                    <a:pt x="1111" y="150"/>
                  </a:lnTo>
                  <a:lnTo>
                    <a:pt x="1154" y="163"/>
                  </a:lnTo>
                  <a:lnTo>
                    <a:pt x="1183" y="204"/>
                  </a:lnTo>
                  <a:lnTo>
                    <a:pt x="1179" y="248"/>
                  </a:lnTo>
                  <a:lnTo>
                    <a:pt x="1157" y="286"/>
                  </a:lnTo>
                  <a:lnTo>
                    <a:pt x="1121" y="323"/>
                  </a:lnTo>
                  <a:lnTo>
                    <a:pt x="1047" y="361"/>
                  </a:lnTo>
                  <a:lnTo>
                    <a:pt x="908" y="415"/>
                  </a:lnTo>
                  <a:lnTo>
                    <a:pt x="194" y="675"/>
                  </a:lnTo>
                  <a:lnTo>
                    <a:pt x="123" y="715"/>
                  </a:lnTo>
                  <a:lnTo>
                    <a:pt x="68" y="763"/>
                  </a:lnTo>
                  <a:lnTo>
                    <a:pt x="29" y="809"/>
                  </a:lnTo>
                  <a:lnTo>
                    <a:pt x="6" y="858"/>
                  </a:lnTo>
                  <a:lnTo>
                    <a:pt x="0" y="912"/>
                  </a:lnTo>
                  <a:lnTo>
                    <a:pt x="8" y="952"/>
                  </a:lnTo>
                  <a:lnTo>
                    <a:pt x="22" y="992"/>
                  </a:lnTo>
                  <a:lnTo>
                    <a:pt x="59" y="1036"/>
                  </a:lnTo>
                  <a:lnTo>
                    <a:pt x="127" y="1095"/>
                  </a:lnTo>
                  <a:lnTo>
                    <a:pt x="198" y="1135"/>
                  </a:lnTo>
                  <a:lnTo>
                    <a:pt x="273" y="1152"/>
                  </a:lnTo>
                  <a:lnTo>
                    <a:pt x="466" y="1084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17" name="Freeform 13"/>
            <p:cNvSpPr>
              <a:spLocks/>
            </p:cNvSpPr>
            <p:nvPr/>
          </p:nvSpPr>
          <p:spPr bwMode="auto">
            <a:xfrm>
              <a:off x="2711" y="3280"/>
              <a:ext cx="368" cy="422"/>
            </a:xfrm>
            <a:custGeom>
              <a:avLst/>
              <a:gdLst/>
              <a:ahLst/>
              <a:cxnLst>
                <a:cxn ang="0">
                  <a:pos x="367" y="421"/>
                </a:cxn>
                <a:cxn ang="0">
                  <a:pos x="171" y="340"/>
                </a:cxn>
                <a:cxn ang="0">
                  <a:pos x="117" y="304"/>
                </a:cxn>
                <a:cxn ang="0">
                  <a:pos x="73" y="265"/>
                </a:cxn>
                <a:cxn ang="0">
                  <a:pos x="31" y="219"/>
                </a:cxn>
                <a:cxn ang="0">
                  <a:pos x="9" y="179"/>
                </a:cxn>
                <a:cxn ang="0">
                  <a:pos x="0" y="137"/>
                </a:cxn>
                <a:cxn ang="0">
                  <a:pos x="2" y="95"/>
                </a:cxn>
                <a:cxn ang="0">
                  <a:pos x="19" y="51"/>
                </a:cxn>
                <a:cxn ang="0">
                  <a:pos x="44" y="0"/>
                </a:cxn>
                <a:cxn ang="0">
                  <a:pos x="120" y="52"/>
                </a:cxn>
                <a:cxn ang="0">
                  <a:pos x="95" y="98"/>
                </a:cxn>
                <a:cxn ang="0">
                  <a:pos x="95" y="143"/>
                </a:cxn>
                <a:cxn ang="0">
                  <a:pos x="122" y="191"/>
                </a:cxn>
                <a:cxn ang="0">
                  <a:pos x="162" y="235"/>
                </a:cxn>
                <a:cxn ang="0">
                  <a:pos x="223" y="284"/>
                </a:cxn>
                <a:cxn ang="0">
                  <a:pos x="290" y="317"/>
                </a:cxn>
                <a:cxn ang="0">
                  <a:pos x="332" y="351"/>
                </a:cxn>
                <a:cxn ang="0">
                  <a:pos x="351" y="378"/>
                </a:cxn>
                <a:cxn ang="0">
                  <a:pos x="367" y="421"/>
                </a:cxn>
              </a:cxnLst>
              <a:rect l="0" t="0" r="r" b="b"/>
              <a:pathLst>
                <a:path w="368" h="422">
                  <a:moveTo>
                    <a:pt x="367" y="421"/>
                  </a:moveTo>
                  <a:lnTo>
                    <a:pt x="171" y="340"/>
                  </a:lnTo>
                  <a:lnTo>
                    <a:pt x="117" y="304"/>
                  </a:lnTo>
                  <a:lnTo>
                    <a:pt x="73" y="265"/>
                  </a:lnTo>
                  <a:lnTo>
                    <a:pt x="31" y="219"/>
                  </a:lnTo>
                  <a:lnTo>
                    <a:pt x="9" y="179"/>
                  </a:lnTo>
                  <a:lnTo>
                    <a:pt x="0" y="137"/>
                  </a:lnTo>
                  <a:lnTo>
                    <a:pt x="2" y="95"/>
                  </a:lnTo>
                  <a:lnTo>
                    <a:pt x="19" y="51"/>
                  </a:lnTo>
                  <a:lnTo>
                    <a:pt x="44" y="0"/>
                  </a:lnTo>
                  <a:lnTo>
                    <a:pt x="120" y="52"/>
                  </a:lnTo>
                  <a:lnTo>
                    <a:pt x="95" y="98"/>
                  </a:lnTo>
                  <a:lnTo>
                    <a:pt x="95" y="143"/>
                  </a:lnTo>
                  <a:lnTo>
                    <a:pt x="122" y="191"/>
                  </a:lnTo>
                  <a:lnTo>
                    <a:pt x="162" y="235"/>
                  </a:lnTo>
                  <a:lnTo>
                    <a:pt x="223" y="284"/>
                  </a:lnTo>
                  <a:lnTo>
                    <a:pt x="290" y="317"/>
                  </a:lnTo>
                  <a:lnTo>
                    <a:pt x="332" y="351"/>
                  </a:lnTo>
                  <a:lnTo>
                    <a:pt x="351" y="378"/>
                  </a:lnTo>
                  <a:lnTo>
                    <a:pt x="367" y="42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18" name="Freeform 14"/>
            <p:cNvSpPr>
              <a:spLocks/>
            </p:cNvSpPr>
            <p:nvPr/>
          </p:nvSpPr>
          <p:spPr bwMode="auto">
            <a:xfrm>
              <a:off x="2432" y="1792"/>
              <a:ext cx="989" cy="1439"/>
            </a:xfrm>
            <a:custGeom>
              <a:avLst/>
              <a:gdLst/>
              <a:ahLst/>
              <a:cxnLst>
                <a:cxn ang="0">
                  <a:pos x="525" y="1438"/>
                </a:cxn>
                <a:cxn ang="0">
                  <a:pos x="582" y="1409"/>
                </a:cxn>
                <a:cxn ang="0">
                  <a:pos x="647" y="1355"/>
                </a:cxn>
                <a:cxn ang="0">
                  <a:pos x="670" y="1304"/>
                </a:cxn>
                <a:cxn ang="0">
                  <a:pos x="686" y="1255"/>
                </a:cxn>
                <a:cxn ang="0">
                  <a:pos x="677" y="1198"/>
                </a:cxn>
                <a:cxn ang="0">
                  <a:pos x="637" y="1125"/>
                </a:cxn>
                <a:cxn ang="0">
                  <a:pos x="609" y="1092"/>
                </a:cxn>
                <a:cxn ang="0">
                  <a:pos x="569" y="1063"/>
                </a:cxn>
                <a:cxn ang="0">
                  <a:pos x="259" y="905"/>
                </a:cxn>
                <a:cxn ang="0">
                  <a:pos x="201" y="863"/>
                </a:cxn>
                <a:cxn ang="0">
                  <a:pos x="177" y="843"/>
                </a:cxn>
                <a:cxn ang="0">
                  <a:pos x="160" y="800"/>
                </a:cxn>
                <a:cxn ang="0">
                  <a:pos x="171" y="766"/>
                </a:cxn>
                <a:cxn ang="0">
                  <a:pos x="215" y="738"/>
                </a:cxn>
                <a:cxn ang="0">
                  <a:pos x="294" y="709"/>
                </a:cxn>
                <a:cxn ang="0">
                  <a:pos x="780" y="521"/>
                </a:cxn>
                <a:cxn ang="0">
                  <a:pos x="856" y="471"/>
                </a:cxn>
                <a:cxn ang="0">
                  <a:pos x="918" y="417"/>
                </a:cxn>
                <a:cxn ang="0">
                  <a:pos x="953" y="379"/>
                </a:cxn>
                <a:cxn ang="0">
                  <a:pos x="984" y="334"/>
                </a:cxn>
                <a:cxn ang="0">
                  <a:pos x="988" y="274"/>
                </a:cxn>
                <a:cxn ang="0">
                  <a:pos x="972" y="214"/>
                </a:cxn>
                <a:cxn ang="0">
                  <a:pos x="953" y="167"/>
                </a:cxn>
                <a:cxn ang="0">
                  <a:pos x="920" y="126"/>
                </a:cxn>
                <a:cxn ang="0">
                  <a:pos x="875" y="85"/>
                </a:cxn>
                <a:cxn ang="0">
                  <a:pos x="828" y="50"/>
                </a:cxn>
                <a:cxn ang="0">
                  <a:pos x="803" y="29"/>
                </a:cxn>
                <a:cxn ang="0">
                  <a:pos x="756" y="0"/>
                </a:cxn>
                <a:cxn ang="0">
                  <a:pos x="588" y="61"/>
                </a:cxn>
                <a:cxn ang="0">
                  <a:pos x="649" y="104"/>
                </a:cxn>
                <a:cxn ang="0">
                  <a:pos x="694" y="145"/>
                </a:cxn>
                <a:cxn ang="0">
                  <a:pos x="739" y="182"/>
                </a:cxn>
                <a:cxn ang="0">
                  <a:pos x="780" y="223"/>
                </a:cxn>
                <a:cxn ang="0">
                  <a:pos x="803" y="272"/>
                </a:cxn>
                <a:cxn ang="0">
                  <a:pos x="787" y="323"/>
                </a:cxn>
                <a:cxn ang="0">
                  <a:pos x="729" y="369"/>
                </a:cxn>
                <a:cxn ang="0">
                  <a:pos x="639" y="413"/>
                </a:cxn>
                <a:cxn ang="0">
                  <a:pos x="212" y="589"/>
                </a:cxn>
                <a:cxn ang="0">
                  <a:pos x="160" y="608"/>
                </a:cxn>
                <a:cxn ang="0">
                  <a:pos x="88" y="653"/>
                </a:cxn>
                <a:cxn ang="0">
                  <a:pos x="43" y="698"/>
                </a:cxn>
                <a:cxn ang="0">
                  <a:pos x="9" y="755"/>
                </a:cxn>
                <a:cxn ang="0">
                  <a:pos x="0" y="820"/>
                </a:cxn>
                <a:cxn ang="0">
                  <a:pos x="10" y="872"/>
                </a:cxn>
                <a:cxn ang="0">
                  <a:pos x="40" y="914"/>
                </a:cxn>
                <a:cxn ang="0">
                  <a:pos x="84" y="949"/>
                </a:cxn>
                <a:cxn ang="0">
                  <a:pos x="159" y="999"/>
                </a:cxn>
                <a:cxn ang="0">
                  <a:pos x="487" y="1164"/>
                </a:cxn>
                <a:cxn ang="0">
                  <a:pos x="530" y="1197"/>
                </a:cxn>
                <a:cxn ang="0">
                  <a:pos x="569" y="1236"/>
                </a:cxn>
                <a:cxn ang="0">
                  <a:pos x="557" y="1292"/>
                </a:cxn>
                <a:cxn ang="0">
                  <a:pos x="502" y="1354"/>
                </a:cxn>
                <a:cxn ang="0">
                  <a:pos x="434" y="1394"/>
                </a:cxn>
                <a:cxn ang="0">
                  <a:pos x="525" y="1438"/>
                </a:cxn>
              </a:cxnLst>
              <a:rect l="0" t="0" r="r" b="b"/>
              <a:pathLst>
                <a:path w="989" h="1439">
                  <a:moveTo>
                    <a:pt x="525" y="1438"/>
                  </a:moveTo>
                  <a:lnTo>
                    <a:pt x="582" y="1409"/>
                  </a:lnTo>
                  <a:lnTo>
                    <a:pt x="647" y="1355"/>
                  </a:lnTo>
                  <a:lnTo>
                    <a:pt x="670" y="1304"/>
                  </a:lnTo>
                  <a:lnTo>
                    <a:pt x="686" y="1255"/>
                  </a:lnTo>
                  <a:lnTo>
                    <a:pt x="677" y="1198"/>
                  </a:lnTo>
                  <a:lnTo>
                    <a:pt x="637" y="1125"/>
                  </a:lnTo>
                  <a:lnTo>
                    <a:pt x="609" y="1092"/>
                  </a:lnTo>
                  <a:lnTo>
                    <a:pt x="569" y="1063"/>
                  </a:lnTo>
                  <a:lnTo>
                    <a:pt x="259" y="905"/>
                  </a:lnTo>
                  <a:lnTo>
                    <a:pt x="201" y="863"/>
                  </a:lnTo>
                  <a:lnTo>
                    <a:pt x="177" y="843"/>
                  </a:lnTo>
                  <a:lnTo>
                    <a:pt x="160" y="800"/>
                  </a:lnTo>
                  <a:lnTo>
                    <a:pt x="171" y="766"/>
                  </a:lnTo>
                  <a:lnTo>
                    <a:pt x="215" y="738"/>
                  </a:lnTo>
                  <a:lnTo>
                    <a:pt x="294" y="709"/>
                  </a:lnTo>
                  <a:lnTo>
                    <a:pt x="780" y="521"/>
                  </a:lnTo>
                  <a:lnTo>
                    <a:pt x="856" y="471"/>
                  </a:lnTo>
                  <a:lnTo>
                    <a:pt x="918" y="417"/>
                  </a:lnTo>
                  <a:lnTo>
                    <a:pt x="953" y="379"/>
                  </a:lnTo>
                  <a:lnTo>
                    <a:pt x="984" y="334"/>
                  </a:lnTo>
                  <a:lnTo>
                    <a:pt x="988" y="274"/>
                  </a:lnTo>
                  <a:lnTo>
                    <a:pt x="972" y="214"/>
                  </a:lnTo>
                  <a:lnTo>
                    <a:pt x="953" y="167"/>
                  </a:lnTo>
                  <a:lnTo>
                    <a:pt x="920" y="126"/>
                  </a:lnTo>
                  <a:lnTo>
                    <a:pt x="875" y="85"/>
                  </a:lnTo>
                  <a:lnTo>
                    <a:pt x="828" y="50"/>
                  </a:lnTo>
                  <a:lnTo>
                    <a:pt x="803" y="29"/>
                  </a:lnTo>
                  <a:lnTo>
                    <a:pt x="756" y="0"/>
                  </a:lnTo>
                  <a:lnTo>
                    <a:pt x="588" y="61"/>
                  </a:lnTo>
                  <a:lnTo>
                    <a:pt x="649" y="104"/>
                  </a:lnTo>
                  <a:lnTo>
                    <a:pt x="694" y="145"/>
                  </a:lnTo>
                  <a:lnTo>
                    <a:pt x="739" y="182"/>
                  </a:lnTo>
                  <a:lnTo>
                    <a:pt x="780" y="223"/>
                  </a:lnTo>
                  <a:lnTo>
                    <a:pt x="803" y="272"/>
                  </a:lnTo>
                  <a:lnTo>
                    <a:pt x="787" y="323"/>
                  </a:lnTo>
                  <a:lnTo>
                    <a:pt x="729" y="369"/>
                  </a:lnTo>
                  <a:lnTo>
                    <a:pt x="639" y="413"/>
                  </a:lnTo>
                  <a:lnTo>
                    <a:pt x="212" y="589"/>
                  </a:lnTo>
                  <a:lnTo>
                    <a:pt x="160" y="608"/>
                  </a:lnTo>
                  <a:lnTo>
                    <a:pt x="88" y="653"/>
                  </a:lnTo>
                  <a:lnTo>
                    <a:pt x="43" y="698"/>
                  </a:lnTo>
                  <a:lnTo>
                    <a:pt x="9" y="755"/>
                  </a:lnTo>
                  <a:lnTo>
                    <a:pt x="0" y="820"/>
                  </a:lnTo>
                  <a:lnTo>
                    <a:pt x="10" y="872"/>
                  </a:lnTo>
                  <a:lnTo>
                    <a:pt x="40" y="914"/>
                  </a:lnTo>
                  <a:lnTo>
                    <a:pt x="84" y="949"/>
                  </a:lnTo>
                  <a:lnTo>
                    <a:pt x="159" y="999"/>
                  </a:lnTo>
                  <a:lnTo>
                    <a:pt x="487" y="1164"/>
                  </a:lnTo>
                  <a:lnTo>
                    <a:pt x="530" y="1197"/>
                  </a:lnTo>
                  <a:lnTo>
                    <a:pt x="569" y="1236"/>
                  </a:lnTo>
                  <a:lnTo>
                    <a:pt x="557" y="1292"/>
                  </a:lnTo>
                  <a:lnTo>
                    <a:pt x="502" y="1354"/>
                  </a:lnTo>
                  <a:lnTo>
                    <a:pt x="434" y="1394"/>
                  </a:lnTo>
                  <a:lnTo>
                    <a:pt x="525" y="143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19" name="Freeform 15"/>
            <p:cNvSpPr>
              <a:spLocks/>
            </p:cNvSpPr>
            <p:nvPr/>
          </p:nvSpPr>
          <p:spPr bwMode="auto">
            <a:xfrm>
              <a:off x="2100" y="1162"/>
              <a:ext cx="669" cy="582"/>
            </a:xfrm>
            <a:custGeom>
              <a:avLst/>
              <a:gdLst/>
              <a:ahLst/>
              <a:cxnLst>
                <a:cxn ang="0">
                  <a:pos x="668" y="553"/>
                </a:cxn>
                <a:cxn ang="0">
                  <a:pos x="668" y="450"/>
                </a:cxn>
                <a:cxn ang="0">
                  <a:pos x="562" y="435"/>
                </a:cxn>
                <a:cxn ang="0">
                  <a:pos x="448" y="420"/>
                </a:cxn>
                <a:cxn ang="0">
                  <a:pos x="367" y="400"/>
                </a:cxn>
                <a:cxn ang="0">
                  <a:pos x="314" y="378"/>
                </a:cxn>
                <a:cxn ang="0">
                  <a:pos x="257" y="349"/>
                </a:cxn>
                <a:cxn ang="0">
                  <a:pos x="220" y="314"/>
                </a:cxn>
                <a:cxn ang="0">
                  <a:pos x="193" y="274"/>
                </a:cxn>
                <a:cxn ang="0">
                  <a:pos x="180" y="231"/>
                </a:cxn>
                <a:cxn ang="0">
                  <a:pos x="180" y="189"/>
                </a:cxn>
                <a:cxn ang="0">
                  <a:pos x="193" y="165"/>
                </a:cxn>
                <a:cxn ang="0">
                  <a:pos x="209" y="143"/>
                </a:cxn>
                <a:cxn ang="0">
                  <a:pos x="255" y="127"/>
                </a:cxn>
                <a:cxn ang="0">
                  <a:pos x="297" y="127"/>
                </a:cxn>
                <a:cxn ang="0">
                  <a:pos x="345" y="141"/>
                </a:cxn>
                <a:cxn ang="0">
                  <a:pos x="396" y="156"/>
                </a:cxn>
                <a:cxn ang="0">
                  <a:pos x="448" y="163"/>
                </a:cxn>
                <a:cxn ang="0">
                  <a:pos x="477" y="125"/>
                </a:cxn>
                <a:cxn ang="0">
                  <a:pos x="464" y="86"/>
                </a:cxn>
                <a:cxn ang="0">
                  <a:pos x="415" y="42"/>
                </a:cxn>
                <a:cxn ang="0">
                  <a:pos x="363" y="18"/>
                </a:cxn>
                <a:cxn ang="0">
                  <a:pos x="319" y="7"/>
                </a:cxn>
                <a:cxn ang="0">
                  <a:pos x="273" y="2"/>
                </a:cxn>
                <a:cxn ang="0">
                  <a:pos x="222" y="0"/>
                </a:cxn>
                <a:cxn ang="0">
                  <a:pos x="176" y="4"/>
                </a:cxn>
                <a:cxn ang="0">
                  <a:pos x="136" y="15"/>
                </a:cxn>
                <a:cxn ang="0">
                  <a:pos x="86" y="33"/>
                </a:cxn>
                <a:cxn ang="0">
                  <a:pos x="50" y="66"/>
                </a:cxn>
                <a:cxn ang="0">
                  <a:pos x="22" y="99"/>
                </a:cxn>
                <a:cxn ang="0">
                  <a:pos x="6" y="145"/>
                </a:cxn>
                <a:cxn ang="0">
                  <a:pos x="0" y="189"/>
                </a:cxn>
                <a:cxn ang="0">
                  <a:pos x="9" y="237"/>
                </a:cxn>
                <a:cxn ang="0">
                  <a:pos x="22" y="285"/>
                </a:cxn>
                <a:cxn ang="0">
                  <a:pos x="50" y="330"/>
                </a:cxn>
                <a:cxn ang="0">
                  <a:pos x="81" y="375"/>
                </a:cxn>
                <a:cxn ang="0">
                  <a:pos x="125" y="419"/>
                </a:cxn>
                <a:cxn ang="0">
                  <a:pos x="169" y="457"/>
                </a:cxn>
                <a:cxn ang="0">
                  <a:pos x="217" y="488"/>
                </a:cxn>
                <a:cxn ang="0">
                  <a:pos x="266" y="514"/>
                </a:cxn>
                <a:cxn ang="0">
                  <a:pos x="310" y="534"/>
                </a:cxn>
                <a:cxn ang="0">
                  <a:pos x="369" y="549"/>
                </a:cxn>
                <a:cxn ang="0">
                  <a:pos x="437" y="568"/>
                </a:cxn>
                <a:cxn ang="0">
                  <a:pos x="516" y="581"/>
                </a:cxn>
                <a:cxn ang="0">
                  <a:pos x="595" y="577"/>
                </a:cxn>
                <a:cxn ang="0">
                  <a:pos x="668" y="553"/>
                </a:cxn>
              </a:cxnLst>
              <a:rect l="0" t="0" r="r" b="b"/>
              <a:pathLst>
                <a:path w="669" h="582">
                  <a:moveTo>
                    <a:pt x="668" y="553"/>
                  </a:moveTo>
                  <a:lnTo>
                    <a:pt x="668" y="450"/>
                  </a:lnTo>
                  <a:lnTo>
                    <a:pt x="562" y="435"/>
                  </a:lnTo>
                  <a:lnTo>
                    <a:pt x="448" y="420"/>
                  </a:lnTo>
                  <a:lnTo>
                    <a:pt x="367" y="400"/>
                  </a:lnTo>
                  <a:lnTo>
                    <a:pt x="314" y="378"/>
                  </a:lnTo>
                  <a:lnTo>
                    <a:pt x="257" y="349"/>
                  </a:lnTo>
                  <a:lnTo>
                    <a:pt x="220" y="314"/>
                  </a:lnTo>
                  <a:lnTo>
                    <a:pt x="193" y="274"/>
                  </a:lnTo>
                  <a:lnTo>
                    <a:pt x="180" y="231"/>
                  </a:lnTo>
                  <a:lnTo>
                    <a:pt x="180" y="189"/>
                  </a:lnTo>
                  <a:lnTo>
                    <a:pt x="193" y="165"/>
                  </a:lnTo>
                  <a:lnTo>
                    <a:pt x="209" y="143"/>
                  </a:lnTo>
                  <a:lnTo>
                    <a:pt x="255" y="127"/>
                  </a:lnTo>
                  <a:lnTo>
                    <a:pt x="297" y="127"/>
                  </a:lnTo>
                  <a:lnTo>
                    <a:pt x="345" y="141"/>
                  </a:lnTo>
                  <a:lnTo>
                    <a:pt x="396" y="156"/>
                  </a:lnTo>
                  <a:lnTo>
                    <a:pt x="448" y="163"/>
                  </a:lnTo>
                  <a:lnTo>
                    <a:pt x="477" y="125"/>
                  </a:lnTo>
                  <a:lnTo>
                    <a:pt x="464" y="86"/>
                  </a:lnTo>
                  <a:lnTo>
                    <a:pt x="415" y="42"/>
                  </a:lnTo>
                  <a:lnTo>
                    <a:pt x="363" y="18"/>
                  </a:lnTo>
                  <a:lnTo>
                    <a:pt x="319" y="7"/>
                  </a:lnTo>
                  <a:lnTo>
                    <a:pt x="273" y="2"/>
                  </a:lnTo>
                  <a:lnTo>
                    <a:pt x="222" y="0"/>
                  </a:lnTo>
                  <a:lnTo>
                    <a:pt x="176" y="4"/>
                  </a:lnTo>
                  <a:lnTo>
                    <a:pt x="136" y="15"/>
                  </a:lnTo>
                  <a:lnTo>
                    <a:pt x="86" y="33"/>
                  </a:lnTo>
                  <a:lnTo>
                    <a:pt x="50" y="66"/>
                  </a:lnTo>
                  <a:lnTo>
                    <a:pt x="22" y="99"/>
                  </a:lnTo>
                  <a:lnTo>
                    <a:pt x="6" y="145"/>
                  </a:lnTo>
                  <a:lnTo>
                    <a:pt x="0" y="189"/>
                  </a:lnTo>
                  <a:lnTo>
                    <a:pt x="9" y="237"/>
                  </a:lnTo>
                  <a:lnTo>
                    <a:pt x="22" y="285"/>
                  </a:lnTo>
                  <a:lnTo>
                    <a:pt x="50" y="330"/>
                  </a:lnTo>
                  <a:lnTo>
                    <a:pt x="81" y="375"/>
                  </a:lnTo>
                  <a:lnTo>
                    <a:pt x="125" y="419"/>
                  </a:lnTo>
                  <a:lnTo>
                    <a:pt x="169" y="457"/>
                  </a:lnTo>
                  <a:lnTo>
                    <a:pt x="217" y="488"/>
                  </a:lnTo>
                  <a:lnTo>
                    <a:pt x="266" y="514"/>
                  </a:lnTo>
                  <a:lnTo>
                    <a:pt x="310" y="534"/>
                  </a:lnTo>
                  <a:lnTo>
                    <a:pt x="369" y="549"/>
                  </a:lnTo>
                  <a:lnTo>
                    <a:pt x="437" y="568"/>
                  </a:lnTo>
                  <a:lnTo>
                    <a:pt x="516" y="581"/>
                  </a:lnTo>
                  <a:lnTo>
                    <a:pt x="595" y="577"/>
                  </a:lnTo>
                  <a:lnTo>
                    <a:pt x="668" y="553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20" name="Freeform 16"/>
            <p:cNvSpPr>
              <a:spLocks/>
            </p:cNvSpPr>
            <p:nvPr/>
          </p:nvSpPr>
          <p:spPr bwMode="auto">
            <a:xfrm>
              <a:off x="1365" y="583"/>
              <a:ext cx="1413" cy="549"/>
            </a:xfrm>
            <a:custGeom>
              <a:avLst/>
              <a:gdLst/>
              <a:ahLst/>
              <a:cxnLst>
                <a:cxn ang="0">
                  <a:pos x="1412" y="548"/>
                </a:cxn>
                <a:cxn ang="0">
                  <a:pos x="1316" y="537"/>
                </a:cxn>
                <a:cxn ang="0">
                  <a:pos x="1237" y="524"/>
                </a:cxn>
                <a:cxn ang="0">
                  <a:pos x="1179" y="511"/>
                </a:cxn>
                <a:cxn ang="0">
                  <a:pos x="1118" y="499"/>
                </a:cxn>
                <a:cxn ang="0">
                  <a:pos x="1060" y="493"/>
                </a:cxn>
                <a:cxn ang="0">
                  <a:pos x="1000" y="495"/>
                </a:cxn>
                <a:cxn ang="0">
                  <a:pos x="939" y="499"/>
                </a:cxn>
                <a:cxn ang="0">
                  <a:pos x="894" y="482"/>
                </a:cxn>
                <a:cxn ang="0">
                  <a:pos x="962" y="440"/>
                </a:cxn>
                <a:cxn ang="0">
                  <a:pos x="1005" y="411"/>
                </a:cxn>
                <a:cxn ang="0">
                  <a:pos x="1043" y="381"/>
                </a:cxn>
                <a:cxn ang="0">
                  <a:pos x="1069" y="348"/>
                </a:cxn>
                <a:cxn ang="0">
                  <a:pos x="962" y="383"/>
                </a:cxn>
                <a:cxn ang="0">
                  <a:pos x="855" y="418"/>
                </a:cxn>
                <a:cxn ang="0">
                  <a:pos x="783" y="436"/>
                </a:cxn>
                <a:cxn ang="0">
                  <a:pos x="670" y="449"/>
                </a:cxn>
                <a:cxn ang="0">
                  <a:pos x="597" y="449"/>
                </a:cxn>
                <a:cxn ang="0">
                  <a:pos x="531" y="444"/>
                </a:cxn>
                <a:cxn ang="0">
                  <a:pos x="486" y="427"/>
                </a:cxn>
                <a:cxn ang="0">
                  <a:pos x="459" y="407"/>
                </a:cxn>
                <a:cxn ang="0">
                  <a:pos x="527" y="389"/>
                </a:cxn>
                <a:cxn ang="0">
                  <a:pos x="572" y="365"/>
                </a:cxn>
                <a:cxn ang="0">
                  <a:pos x="599" y="339"/>
                </a:cxn>
                <a:cxn ang="0">
                  <a:pos x="634" y="308"/>
                </a:cxn>
                <a:cxn ang="0">
                  <a:pos x="544" y="334"/>
                </a:cxn>
                <a:cxn ang="0">
                  <a:pos x="463" y="348"/>
                </a:cxn>
                <a:cxn ang="0">
                  <a:pos x="378" y="356"/>
                </a:cxn>
                <a:cxn ang="0">
                  <a:pos x="303" y="352"/>
                </a:cxn>
                <a:cxn ang="0">
                  <a:pos x="254" y="334"/>
                </a:cxn>
                <a:cxn ang="0">
                  <a:pos x="233" y="312"/>
                </a:cxn>
                <a:cxn ang="0">
                  <a:pos x="281" y="291"/>
                </a:cxn>
                <a:cxn ang="0">
                  <a:pos x="313" y="269"/>
                </a:cxn>
                <a:cxn ang="0">
                  <a:pos x="341" y="244"/>
                </a:cxn>
                <a:cxn ang="0">
                  <a:pos x="339" y="229"/>
                </a:cxn>
                <a:cxn ang="0">
                  <a:pos x="262" y="246"/>
                </a:cxn>
                <a:cxn ang="0">
                  <a:pos x="179" y="255"/>
                </a:cxn>
                <a:cxn ang="0">
                  <a:pos x="109" y="254"/>
                </a:cxn>
                <a:cxn ang="0">
                  <a:pos x="51" y="244"/>
                </a:cxn>
                <a:cxn ang="0">
                  <a:pos x="19" y="229"/>
                </a:cxn>
                <a:cxn ang="0">
                  <a:pos x="0" y="205"/>
                </a:cxn>
                <a:cxn ang="0">
                  <a:pos x="120" y="187"/>
                </a:cxn>
                <a:cxn ang="0">
                  <a:pos x="309" y="156"/>
                </a:cxn>
                <a:cxn ang="0">
                  <a:pos x="544" y="119"/>
                </a:cxn>
                <a:cxn ang="0">
                  <a:pos x="742" y="71"/>
                </a:cxn>
                <a:cxn ang="0">
                  <a:pos x="926" y="26"/>
                </a:cxn>
                <a:cxn ang="0">
                  <a:pos x="1020" y="9"/>
                </a:cxn>
                <a:cxn ang="0">
                  <a:pos x="1098" y="0"/>
                </a:cxn>
                <a:cxn ang="0">
                  <a:pos x="1165" y="2"/>
                </a:cxn>
                <a:cxn ang="0">
                  <a:pos x="1211" y="7"/>
                </a:cxn>
                <a:cxn ang="0">
                  <a:pos x="1254" y="27"/>
                </a:cxn>
                <a:cxn ang="0">
                  <a:pos x="1288" y="71"/>
                </a:cxn>
                <a:cxn ang="0">
                  <a:pos x="1301" y="117"/>
                </a:cxn>
                <a:cxn ang="0">
                  <a:pos x="1316" y="148"/>
                </a:cxn>
                <a:cxn ang="0">
                  <a:pos x="1344" y="159"/>
                </a:cxn>
                <a:cxn ang="0">
                  <a:pos x="1384" y="156"/>
                </a:cxn>
                <a:cxn ang="0">
                  <a:pos x="1412" y="145"/>
                </a:cxn>
                <a:cxn ang="0">
                  <a:pos x="1412" y="548"/>
                </a:cxn>
              </a:cxnLst>
              <a:rect l="0" t="0" r="r" b="b"/>
              <a:pathLst>
                <a:path w="1413" h="549">
                  <a:moveTo>
                    <a:pt x="1412" y="548"/>
                  </a:moveTo>
                  <a:lnTo>
                    <a:pt x="1316" y="537"/>
                  </a:lnTo>
                  <a:lnTo>
                    <a:pt x="1237" y="524"/>
                  </a:lnTo>
                  <a:lnTo>
                    <a:pt x="1179" y="511"/>
                  </a:lnTo>
                  <a:lnTo>
                    <a:pt x="1118" y="499"/>
                  </a:lnTo>
                  <a:lnTo>
                    <a:pt x="1060" y="493"/>
                  </a:lnTo>
                  <a:lnTo>
                    <a:pt x="1000" y="495"/>
                  </a:lnTo>
                  <a:lnTo>
                    <a:pt x="939" y="499"/>
                  </a:lnTo>
                  <a:lnTo>
                    <a:pt x="894" y="482"/>
                  </a:lnTo>
                  <a:lnTo>
                    <a:pt x="962" y="440"/>
                  </a:lnTo>
                  <a:lnTo>
                    <a:pt x="1005" y="411"/>
                  </a:lnTo>
                  <a:lnTo>
                    <a:pt x="1043" y="381"/>
                  </a:lnTo>
                  <a:lnTo>
                    <a:pt x="1069" y="348"/>
                  </a:lnTo>
                  <a:lnTo>
                    <a:pt x="962" y="383"/>
                  </a:lnTo>
                  <a:lnTo>
                    <a:pt x="855" y="418"/>
                  </a:lnTo>
                  <a:lnTo>
                    <a:pt x="783" y="436"/>
                  </a:lnTo>
                  <a:lnTo>
                    <a:pt x="670" y="449"/>
                  </a:lnTo>
                  <a:lnTo>
                    <a:pt x="597" y="449"/>
                  </a:lnTo>
                  <a:lnTo>
                    <a:pt x="531" y="444"/>
                  </a:lnTo>
                  <a:lnTo>
                    <a:pt x="486" y="427"/>
                  </a:lnTo>
                  <a:lnTo>
                    <a:pt x="459" y="407"/>
                  </a:lnTo>
                  <a:lnTo>
                    <a:pt x="527" y="389"/>
                  </a:lnTo>
                  <a:lnTo>
                    <a:pt x="572" y="365"/>
                  </a:lnTo>
                  <a:lnTo>
                    <a:pt x="599" y="339"/>
                  </a:lnTo>
                  <a:lnTo>
                    <a:pt x="634" y="308"/>
                  </a:lnTo>
                  <a:lnTo>
                    <a:pt x="544" y="334"/>
                  </a:lnTo>
                  <a:lnTo>
                    <a:pt x="463" y="348"/>
                  </a:lnTo>
                  <a:lnTo>
                    <a:pt x="378" y="356"/>
                  </a:lnTo>
                  <a:lnTo>
                    <a:pt x="303" y="352"/>
                  </a:lnTo>
                  <a:lnTo>
                    <a:pt x="254" y="334"/>
                  </a:lnTo>
                  <a:lnTo>
                    <a:pt x="233" y="312"/>
                  </a:lnTo>
                  <a:lnTo>
                    <a:pt x="281" y="291"/>
                  </a:lnTo>
                  <a:lnTo>
                    <a:pt x="313" y="269"/>
                  </a:lnTo>
                  <a:lnTo>
                    <a:pt x="341" y="244"/>
                  </a:lnTo>
                  <a:lnTo>
                    <a:pt x="339" y="229"/>
                  </a:lnTo>
                  <a:lnTo>
                    <a:pt x="262" y="246"/>
                  </a:lnTo>
                  <a:lnTo>
                    <a:pt x="179" y="255"/>
                  </a:lnTo>
                  <a:lnTo>
                    <a:pt x="109" y="254"/>
                  </a:lnTo>
                  <a:lnTo>
                    <a:pt x="51" y="244"/>
                  </a:lnTo>
                  <a:lnTo>
                    <a:pt x="19" y="229"/>
                  </a:lnTo>
                  <a:lnTo>
                    <a:pt x="0" y="205"/>
                  </a:lnTo>
                  <a:lnTo>
                    <a:pt x="120" y="187"/>
                  </a:lnTo>
                  <a:lnTo>
                    <a:pt x="309" y="156"/>
                  </a:lnTo>
                  <a:lnTo>
                    <a:pt x="544" y="119"/>
                  </a:lnTo>
                  <a:lnTo>
                    <a:pt x="742" y="71"/>
                  </a:lnTo>
                  <a:lnTo>
                    <a:pt x="926" y="26"/>
                  </a:lnTo>
                  <a:lnTo>
                    <a:pt x="1020" y="9"/>
                  </a:lnTo>
                  <a:lnTo>
                    <a:pt x="1098" y="0"/>
                  </a:lnTo>
                  <a:lnTo>
                    <a:pt x="1165" y="2"/>
                  </a:lnTo>
                  <a:lnTo>
                    <a:pt x="1211" y="7"/>
                  </a:lnTo>
                  <a:lnTo>
                    <a:pt x="1254" y="27"/>
                  </a:lnTo>
                  <a:lnTo>
                    <a:pt x="1288" y="71"/>
                  </a:lnTo>
                  <a:lnTo>
                    <a:pt x="1301" y="117"/>
                  </a:lnTo>
                  <a:lnTo>
                    <a:pt x="1316" y="148"/>
                  </a:lnTo>
                  <a:lnTo>
                    <a:pt x="1344" y="159"/>
                  </a:lnTo>
                  <a:lnTo>
                    <a:pt x="1384" y="156"/>
                  </a:lnTo>
                  <a:lnTo>
                    <a:pt x="1412" y="145"/>
                  </a:lnTo>
                  <a:lnTo>
                    <a:pt x="1412" y="54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2721" name="Oval 17"/>
            <p:cNvSpPr>
              <a:spLocks noChangeArrowheads="1"/>
            </p:cNvSpPr>
            <p:nvPr/>
          </p:nvSpPr>
          <p:spPr bwMode="auto">
            <a:xfrm>
              <a:off x="2785" y="355"/>
              <a:ext cx="187" cy="19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2722" name="Freeform 18"/>
            <p:cNvSpPr>
              <a:spLocks/>
            </p:cNvSpPr>
            <p:nvPr/>
          </p:nvSpPr>
          <p:spPr bwMode="auto">
            <a:xfrm>
              <a:off x="2976" y="583"/>
              <a:ext cx="1413" cy="549"/>
            </a:xfrm>
            <a:custGeom>
              <a:avLst/>
              <a:gdLst/>
              <a:ahLst/>
              <a:cxnLst>
                <a:cxn ang="0">
                  <a:pos x="0" y="548"/>
                </a:cxn>
                <a:cxn ang="0">
                  <a:pos x="96" y="537"/>
                </a:cxn>
                <a:cxn ang="0">
                  <a:pos x="175" y="524"/>
                </a:cxn>
                <a:cxn ang="0">
                  <a:pos x="233" y="511"/>
                </a:cxn>
                <a:cxn ang="0">
                  <a:pos x="294" y="499"/>
                </a:cxn>
                <a:cxn ang="0">
                  <a:pos x="352" y="493"/>
                </a:cxn>
                <a:cxn ang="0">
                  <a:pos x="412" y="495"/>
                </a:cxn>
                <a:cxn ang="0">
                  <a:pos x="473" y="499"/>
                </a:cxn>
                <a:cxn ang="0">
                  <a:pos x="518" y="482"/>
                </a:cxn>
                <a:cxn ang="0">
                  <a:pos x="450" y="440"/>
                </a:cxn>
                <a:cxn ang="0">
                  <a:pos x="407" y="411"/>
                </a:cxn>
                <a:cxn ang="0">
                  <a:pos x="369" y="381"/>
                </a:cxn>
                <a:cxn ang="0">
                  <a:pos x="343" y="348"/>
                </a:cxn>
                <a:cxn ang="0">
                  <a:pos x="450" y="383"/>
                </a:cxn>
                <a:cxn ang="0">
                  <a:pos x="557" y="418"/>
                </a:cxn>
                <a:cxn ang="0">
                  <a:pos x="629" y="436"/>
                </a:cxn>
                <a:cxn ang="0">
                  <a:pos x="742" y="449"/>
                </a:cxn>
                <a:cxn ang="0">
                  <a:pos x="815" y="449"/>
                </a:cxn>
                <a:cxn ang="0">
                  <a:pos x="881" y="444"/>
                </a:cxn>
                <a:cxn ang="0">
                  <a:pos x="926" y="427"/>
                </a:cxn>
                <a:cxn ang="0">
                  <a:pos x="953" y="407"/>
                </a:cxn>
                <a:cxn ang="0">
                  <a:pos x="885" y="389"/>
                </a:cxn>
                <a:cxn ang="0">
                  <a:pos x="840" y="365"/>
                </a:cxn>
                <a:cxn ang="0">
                  <a:pos x="809" y="339"/>
                </a:cxn>
                <a:cxn ang="0">
                  <a:pos x="778" y="308"/>
                </a:cxn>
                <a:cxn ang="0">
                  <a:pos x="868" y="334"/>
                </a:cxn>
                <a:cxn ang="0">
                  <a:pos x="949" y="348"/>
                </a:cxn>
                <a:cxn ang="0">
                  <a:pos x="1034" y="356"/>
                </a:cxn>
                <a:cxn ang="0">
                  <a:pos x="1109" y="352"/>
                </a:cxn>
                <a:cxn ang="0">
                  <a:pos x="1158" y="334"/>
                </a:cxn>
                <a:cxn ang="0">
                  <a:pos x="1179" y="312"/>
                </a:cxn>
                <a:cxn ang="0">
                  <a:pos x="1131" y="291"/>
                </a:cxn>
                <a:cxn ang="0">
                  <a:pos x="1099" y="269"/>
                </a:cxn>
                <a:cxn ang="0">
                  <a:pos x="1071" y="244"/>
                </a:cxn>
                <a:cxn ang="0">
                  <a:pos x="1073" y="229"/>
                </a:cxn>
                <a:cxn ang="0">
                  <a:pos x="1150" y="246"/>
                </a:cxn>
                <a:cxn ang="0">
                  <a:pos x="1233" y="255"/>
                </a:cxn>
                <a:cxn ang="0">
                  <a:pos x="1311" y="253"/>
                </a:cxn>
                <a:cxn ang="0">
                  <a:pos x="1361" y="244"/>
                </a:cxn>
                <a:cxn ang="0">
                  <a:pos x="1393" y="229"/>
                </a:cxn>
                <a:cxn ang="0">
                  <a:pos x="1412" y="205"/>
                </a:cxn>
                <a:cxn ang="0">
                  <a:pos x="1292" y="187"/>
                </a:cxn>
                <a:cxn ang="0">
                  <a:pos x="1087" y="158"/>
                </a:cxn>
                <a:cxn ang="0">
                  <a:pos x="868" y="119"/>
                </a:cxn>
                <a:cxn ang="0">
                  <a:pos x="670" y="71"/>
                </a:cxn>
                <a:cxn ang="0">
                  <a:pos x="486" y="26"/>
                </a:cxn>
                <a:cxn ang="0">
                  <a:pos x="392" y="9"/>
                </a:cxn>
                <a:cxn ang="0">
                  <a:pos x="314" y="0"/>
                </a:cxn>
                <a:cxn ang="0">
                  <a:pos x="247" y="2"/>
                </a:cxn>
                <a:cxn ang="0">
                  <a:pos x="201" y="7"/>
                </a:cxn>
                <a:cxn ang="0">
                  <a:pos x="158" y="27"/>
                </a:cxn>
                <a:cxn ang="0">
                  <a:pos x="124" y="71"/>
                </a:cxn>
                <a:cxn ang="0">
                  <a:pos x="111" y="117"/>
                </a:cxn>
                <a:cxn ang="0">
                  <a:pos x="96" y="148"/>
                </a:cxn>
                <a:cxn ang="0">
                  <a:pos x="68" y="159"/>
                </a:cxn>
                <a:cxn ang="0">
                  <a:pos x="28" y="156"/>
                </a:cxn>
                <a:cxn ang="0">
                  <a:pos x="0" y="145"/>
                </a:cxn>
                <a:cxn ang="0">
                  <a:pos x="0" y="548"/>
                </a:cxn>
              </a:cxnLst>
              <a:rect l="0" t="0" r="r" b="b"/>
              <a:pathLst>
                <a:path w="1413" h="549">
                  <a:moveTo>
                    <a:pt x="0" y="548"/>
                  </a:moveTo>
                  <a:lnTo>
                    <a:pt x="96" y="537"/>
                  </a:lnTo>
                  <a:lnTo>
                    <a:pt x="175" y="524"/>
                  </a:lnTo>
                  <a:lnTo>
                    <a:pt x="233" y="511"/>
                  </a:lnTo>
                  <a:lnTo>
                    <a:pt x="294" y="499"/>
                  </a:lnTo>
                  <a:lnTo>
                    <a:pt x="352" y="493"/>
                  </a:lnTo>
                  <a:lnTo>
                    <a:pt x="412" y="495"/>
                  </a:lnTo>
                  <a:lnTo>
                    <a:pt x="473" y="499"/>
                  </a:lnTo>
                  <a:lnTo>
                    <a:pt x="518" y="482"/>
                  </a:lnTo>
                  <a:lnTo>
                    <a:pt x="450" y="440"/>
                  </a:lnTo>
                  <a:lnTo>
                    <a:pt x="407" y="411"/>
                  </a:lnTo>
                  <a:lnTo>
                    <a:pt x="369" y="381"/>
                  </a:lnTo>
                  <a:lnTo>
                    <a:pt x="343" y="348"/>
                  </a:lnTo>
                  <a:lnTo>
                    <a:pt x="450" y="383"/>
                  </a:lnTo>
                  <a:lnTo>
                    <a:pt x="557" y="418"/>
                  </a:lnTo>
                  <a:lnTo>
                    <a:pt x="629" y="436"/>
                  </a:lnTo>
                  <a:lnTo>
                    <a:pt x="742" y="449"/>
                  </a:lnTo>
                  <a:lnTo>
                    <a:pt x="815" y="449"/>
                  </a:lnTo>
                  <a:lnTo>
                    <a:pt x="881" y="444"/>
                  </a:lnTo>
                  <a:lnTo>
                    <a:pt x="926" y="427"/>
                  </a:lnTo>
                  <a:lnTo>
                    <a:pt x="953" y="407"/>
                  </a:lnTo>
                  <a:lnTo>
                    <a:pt x="885" y="389"/>
                  </a:lnTo>
                  <a:lnTo>
                    <a:pt x="840" y="365"/>
                  </a:lnTo>
                  <a:lnTo>
                    <a:pt x="809" y="339"/>
                  </a:lnTo>
                  <a:lnTo>
                    <a:pt x="778" y="308"/>
                  </a:lnTo>
                  <a:lnTo>
                    <a:pt x="868" y="334"/>
                  </a:lnTo>
                  <a:lnTo>
                    <a:pt x="949" y="348"/>
                  </a:lnTo>
                  <a:lnTo>
                    <a:pt x="1034" y="356"/>
                  </a:lnTo>
                  <a:lnTo>
                    <a:pt x="1109" y="352"/>
                  </a:lnTo>
                  <a:lnTo>
                    <a:pt x="1158" y="334"/>
                  </a:lnTo>
                  <a:lnTo>
                    <a:pt x="1179" y="312"/>
                  </a:lnTo>
                  <a:lnTo>
                    <a:pt x="1131" y="291"/>
                  </a:lnTo>
                  <a:lnTo>
                    <a:pt x="1099" y="269"/>
                  </a:lnTo>
                  <a:lnTo>
                    <a:pt x="1071" y="244"/>
                  </a:lnTo>
                  <a:lnTo>
                    <a:pt x="1073" y="229"/>
                  </a:lnTo>
                  <a:lnTo>
                    <a:pt x="1150" y="246"/>
                  </a:lnTo>
                  <a:lnTo>
                    <a:pt x="1233" y="255"/>
                  </a:lnTo>
                  <a:lnTo>
                    <a:pt x="1311" y="253"/>
                  </a:lnTo>
                  <a:lnTo>
                    <a:pt x="1361" y="244"/>
                  </a:lnTo>
                  <a:lnTo>
                    <a:pt x="1393" y="229"/>
                  </a:lnTo>
                  <a:lnTo>
                    <a:pt x="1412" y="205"/>
                  </a:lnTo>
                  <a:lnTo>
                    <a:pt x="1292" y="187"/>
                  </a:lnTo>
                  <a:lnTo>
                    <a:pt x="1087" y="158"/>
                  </a:lnTo>
                  <a:lnTo>
                    <a:pt x="868" y="119"/>
                  </a:lnTo>
                  <a:lnTo>
                    <a:pt x="670" y="71"/>
                  </a:lnTo>
                  <a:lnTo>
                    <a:pt x="486" y="26"/>
                  </a:lnTo>
                  <a:lnTo>
                    <a:pt x="392" y="9"/>
                  </a:lnTo>
                  <a:lnTo>
                    <a:pt x="314" y="0"/>
                  </a:lnTo>
                  <a:lnTo>
                    <a:pt x="247" y="2"/>
                  </a:lnTo>
                  <a:lnTo>
                    <a:pt x="201" y="7"/>
                  </a:lnTo>
                  <a:lnTo>
                    <a:pt x="158" y="27"/>
                  </a:lnTo>
                  <a:lnTo>
                    <a:pt x="124" y="71"/>
                  </a:lnTo>
                  <a:lnTo>
                    <a:pt x="111" y="117"/>
                  </a:lnTo>
                  <a:lnTo>
                    <a:pt x="96" y="148"/>
                  </a:lnTo>
                  <a:lnTo>
                    <a:pt x="68" y="159"/>
                  </a:lnTo>
                  <a:lnTo>
                    <a:pt x="28" y="156"/>
                  </a:lnTo>
                  <a:lnTo>
                    <a:pt x="0" y="145"/>
                  </a:lnTo>
                  <a:lnTo>
                    <a:pt x="0" y="54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2723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2724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2725" name="Rectangle 2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2726" name="Rectangle 2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2727" name="Rectangle 2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29EADA1-1543-40C5-AB5E-1CB38D322C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2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2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2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2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27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23" grpId="0"/>
      <p:bldP spid="72724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27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2724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27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27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3FA1D1D-178D-43D2-BF88-CB16C6D72CB2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0104120-A85C-41AB-98B4-83870F588F3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7716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16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464F5CEB-EF31-4AAF-B370-845584167C01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335A490-55CD-4D8F-B812-C67FB2AB861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34F3A1D-6436-49E0-BE27-8C0298264F2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41D2596-AE0A-4E68-90E4-9C80EC0DC27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FD267BC-4B22-4E75-80B9-04C6245B682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18B74CD-4BD7-45F2-81AE-363ABC6A704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0BC0841-2B43-47EF-B8E8-8AF1E559C64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1CD25D6-ADF2-464E-8969-94DC32F49CC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40005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40005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F0B3C64D-39E2-41BA-81B7-0A7595FB58B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1138" name="Group 2"/>
          <p:cNvGrpSpPr>
            <a:grpSpLocks/>
          </p:cNvGrpSpPr>
          <p:nvPr/>
        </p:nvGrpSpPr>
        <p:grpSpPr bwMode="auto">
          <a:xfrm>
            <a:off x="0" y="0"/>
            <a:ext cx="9144000" cy="6899275"/>
            <a:chOff x="0" y="0"/>
            <a:chExt cx="5760" cy="4346"/>
          </a:xfrm>
        </p:grpSpPr>
        <p:sp>
          <p:nvSpPr>
            <p:cNvPr id="91139" name="Rectangle 3"/>
            <p:cNvSpPr>
              <a:spLocks noChangeArrowheads="1"/>
            </p:cNvSpPr>
            <p:nvPr userDrawn="1"/>
          </p:nvSpPr>
          <p:spPr bwMode="hidden">
            <a:xfrm>
              <a:off x="144" y="2016"/>
              <a:ext cx="5520" cy="100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140" name="Rectangle 4"/>
            <p:cNvSpPr>
              <a:spLocks noChangeArrowheads="1"/>
            </p:cNvSpPr>
            <p:nvPr userDrawn="1"/>
          </p:nvSpPr>
          <p:spPr bwMode="hidden">
            <a:xfrm>
              <a:off x="576" y="576"/>
              <a:ext cx="4800" cy="100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141" name="AutoShape 5" descr="Stationery"/>
            <p:cNvSpPr>
              <a:spLocks noChangeArrowheads="1"/>
            </p:cNvSpPr>
            <p:nvPr userDrawn="1"/>
          </p:nvSpPr>
          <p:spPr bwMode="white">
            <a:xfrm>
              <a:off x="459" y="1008"/>
              <a:ext cx="4848" cy="1200"/>
            </a:xfrm>
            <a:prstGeom prst="bevel">
              <a:avLst>
                <a:gd name="adj" fmla="val 5162"/>
              </a:avLst>
            </a:prstGeom>
            <a:blipFill dpi="0" rotWithShape="0">
              <a:blip r:embed="rId2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1142" name="Rectangle 6"/>
            <p:cNvSpPr>
              <a:spLocks noChangeArrowheads="1"/>
            </p:cNvSpPr>
            <p:nvPr userDrawn="1"/>
          </p:nvSpPr>
          <p:spPr bwMode="hidden">
            <a:xfrm>
              <a:off x="0" y="3888"/>
              <a:ext cx="5760" cy="432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91143" name="Picture 7" descr="ANABNR2"/>
            <p:cNvPicPr>
              <a:picLocks noChangeAspect="1" noChangeArrowheads="1"/>
            </p:cNvPicPr>
            <p:nvPr userDrawn="1"/>
          </p:nvPicPr>
          <p:blipFill>
            <a:blip r:embed="rId3"/>
            <a:srcRect l="-900" t="-1314" r="-2" b="-36961"/>
            <a:stretch>
              <a:fillRect/>
            </a:stretch>
          </p:blipFill>
          <p:spPr bwMode="auto">
            <a:xfrm>
              <a:off x="336" y="2016"/>
              <a:ext cx="5328" cy="730"/>
            </a:xfrm>
            <a:prstGeom prst="rect">
              <a:avLst/>
            </a:prstGeom>
            <a:noFill/>
          </p:spPr>
        </p:pic>
        <p:grpSp>
          <p:nvGrpSpPr>
            <p:cNvPr id="91144" name="Group 8"/>
            <p:cNvGrpSpPr>
              <a:grpSpLocks/>
            </p:cNvGrpSpPr>
            <p:nvPr userDrawn="1"/>
          </p:nvGrpSpPr>
          <p:grpSpPr bwMode="auto">
            <a:xfrm>
              <a:off x="0" y="0"/>
              <a:ext cx="96" cy="4346"/>
              <a:chOff x="0" y="480"/>
              <a:chExt cx="81" cy="3866"/>
            </a:xfrm>
          </p:grpSpPr>
          <p:pic>
            <p:nvPicPr>
              <p:cNvPr id="91145" name="Picture 9" descr="NAPVB"/>
              <p:cNvPicPr>
                <a:picLocks noChangeAspect="1" noChangeArrowheads="1"/>
              </p:cNvPicPr>
              <p:nvPr/>
            </p:nvPicPr>
            <p:blipFill>
              <a:blip r:embed="rId4"/>
              <a:srcRect t="17004" r="92969"/>
              <a:stretch>
                <a:fillRect/>
              </a:stretch>
            </p:blipFill>
            <p:spPr bwMode="auto">
              <a:xfrm>
                <a:off x="0" y="480"/>
                <a:ext cx="81" cy="410"/>
              </a:xfrm>
              <a:prstGeom prst="rect">
                <a:avLst/>
              </a:prstGeom>
              <a:noFill/>
            </p:spPr>
          </p:pic>
          <p:pic>
            <p:nvPicPr>
              <p:cNvPr id="91146" name="Picture 10" descr="NAPVB"/>
              <p:cNvPicPr>
                <a:picLocks noChangeAspect="1" noChangeArrowheads="1"/>
              </p:cNvPicPr>
              <p:nvPr/>
            </p:nvPicPr>
            <p:blipFill>
              <a:blip r:embed="rId4"/>
              <a:srcRect t="17004" r="92969"/>
              <a:stretch>
                <a:fillRect/>
              </a:stretch>
            </p:blipFill>
            <p:spPr bwMode="auto">
              <a:xfrm>
                <a:off x="0" y="864"/>
                <a:ext cx="81" cy="410"/>
              </a:xfrm>
              <a:prstGeom prst="rect">
                <a:avLst/>
              </a:prstGeom>
              <a:noFill/>
            </p:spPr>
          </p:pic>
          <p:pic>
            <p:nvPicPr>
              <p:cNvPr id="91147" name="Picture 11" descr="NAPVB"/>
              <p:cNvPicPr>
                <a:picLocks noChangeAspect="1" noChangeArrowheads="1"/>
              </p:cNvPicPr>
              <p:nvPr/>
            </p:nvPicPr>
            <p:blipFill>
              <a:blip r:embed="rId4"/>
              <a:srcRect t="17004" r="92969"/>
              <a:stretch>
                <a:fillRect/>
              </a:stretch>
            </p:blipFill>
            <p:spPr bwMode="auto">
              <a:xfrm>
                <a:off x="0" y="1248"/>
                <a:ext cx="81" cy="410"/>
              </a:xfrm>
              <a:prstGeom prst="rect">
                <a:avLst/>
              </a:prstGeom>
              <a:noFill/>
            </p:spPr>
          </p:pic>
          <p:pic>
            <p:nvPicPr>
              <p:cNvPr id="91148" name="Picture 12" descr="NAPVB"/>
              <p:cNvPicPr>
                <a:picLocks noChangeAspect="1" noChangeArrowheads="1"/>
              </p:cNvPicPr>
              <p:nvPr/>
            </p:nvPicPr>
            <p:blipFill>
              <a:blip r:embed="rId4"/>
              <a:srcRect t="17004" r="92969"/>
              <a:stretch>
                <a:fillRect/>
              </a:stretch>
            </p:blipFill>
            <p:spPr bwMode="auto">
              <a:xfrm>
                <a:off x="0" y="1632"/>
                <a:ext cx="81" cy="410"/>
              </a:xfrm>
              <a:prstGeom prst="rect">
                <a:avLst/>
              </a:prstGeom>
              <a:noFill/>
            </p:spPr>
          </p:pic>
          <p:pic>
            <p:nvPicPr>
              <p:cNvPr id="91149" name="Picture 13" descr="NAPVB"/>
              <p:cNvPicPr>
                <a:picLocks noChangeAspect="1" noChangeArrowheads="1"/>
              </p:cNvPicPr>
              <p:nvPr/>
            </p:nvPicPr>
            <p:blipFill>
              <a:blip r:embed="rId4"/>
              <a:srcRect t="17004" r="92969"/>
              <a:stretch>
                <a:fillRect/>
              </a:stretch>
            </p:blipFill>
            <p:spPr bwMode="auto">
              <a:xfrm>
                <a:off x="0" y="2016"/>
                <a:ext cx="81" cy="410"/>
              </a:xfrm>
              <a:prstGeom prst="rect">
                <a:avLst/>
              </a:prstGeom>
              <a:noFill/>
            </p:spPr>
          </p:pic>
          <p:pic>
            <p:nvPicPr>
              <p:cNvPr id="91150" name="Picture 14" descr="NAPVB"/>
              <p:cNvPicPr>
                <a:picLocks noChangeAspect="1" noChangeArrowheads="1"/>
              </p:cNvPicPr>
              <p:nvPr/>
            </p:nvPicPr>
            <p:blipFill>
              <a:blip r:embed="rId4"/>
              <a:srcRect t="17004" r="92969"/>
              <a:stretch>
                <a:fillRect/>
              </a:stretch>
            </p:blipFill>
            <p:spPr bwMode="auto">
              <a:xfrm>
                <a:off x="0" y="2400"/>
                <a:ext cx="81" cy="410"/>
              </a:xfrm>
              <a:prstGeom prst="rect">
                <a:avLst/>
              </a:prstGeom>
              <a:noFill/>
            </p:spPr>
          </p:pic>
          <p:pic>
            <p:nvPicPr>
              <p:cNvPr id="91151" name="Picture 15" descr="NAPVB"/>
              <p:cNvPicPr>
                <a:picLocks noChangeAspect="1" noChangeArrowheads="1"/>
              </p:cNvPicPr>
              <p:nvPr/>
            </p:nvPicPr>
            <p:blipFill>
              <a:blip r:embed="rId4"/>
              <a:srcRect t="17004" r="92969"/>
              <a:stretch>
                <a:fillRect/>
              </a:stretch>
            </p:blipFill>
            <p:spPr bwMode="auto">
              <a:xfrm>
                <a:off x="0" y="2784"/>
                <a:ext cx="81" cy="410"/>
              </a:xfrm>
              <a:prstGeom prst="rect">
                <a:avLst/>
              </a:prstGeom>
              <a:noFill/>
            </p:spPr>
          </p:pic>
          <p:pic>
            <p:nvPicPr>
              <p:cNvPr id="91152" name="Picture 16" descr="NAPVB"/>
              <p:cNvPicPr>
                <a:picLocks noChangeAspect="1" noChangeArrowheads="1"/>
              </p:cNvPicPr>
              <p:nvPr/>
            </p:nvPicPr>
            <p:blipFill>
              <a:blip r:embed="rId4"/>
              <a:srcRect t="17004" r="92969"/>
              <a:stretch>
                <a:fillRect/>
              </a:stretch>
            </p:blipFill>
            <p:spPr bwMode="auto">
              <a:xfrm>
                <a:off x="0" y="3168"/>
                <a:ext cx="81" cy="410"/>
              </a:xfrm>
              <a:prstGeom prst="rect">
                <a:avLst/>
              </a:prstGeom>
              <a:noFill/>
            </p:spPr>
          </p:pic>
          <p:pic>
            <p:nvPicPr>
              <p:cNvPr id="91153" name="Picture 17" descr="NAPVB"/>
              <p:cNvPicPr>
                <a:picLocks noChangeAspect="1" noChangeArrowheads="1"/>
              </p:cNvPicPr>
              <p:nvPr/>
            </p:nvPicPr>
            <p:blipFill>
              <a:blip r:embed="rId4"/>
              <a:srcRect t="17004" r="92969"/>
              <a:stretch>
                <a:fillRect/>
              </a:stretch>
            </p:blipFill>
            <p:spPr bwMode="auto">
              <a:xfrm>
                <a:off x="0" y="3552"/>
                <a:ext cx="81" cy="410"/>
              </a:xfrm>
              <a:prstGeom prst="rect">
                <a:avLst/>
              </a:prstGeom>
              <a:noFill/>
            </p:spPr>
          </p:pic>
          <p:pic>
            <p:nvPicPr>
              <p:cNvPr id="91154" name="Picture 18" descr="NAPVB"/>
              <p:cNvPicPr>
                <a:picLocks noChangeAspect="1" noChangeArrowheads="1"/>
              </p:cNvPicPr>
              <p:nvPr/>
            </p:nvPicPr>
            <p:blipFill>
              <a:blip r:embed="rId4"/>
              <a:srcRect t="17004" r="92969"/>
              <a:stretch>
                <a:fillRect/>
              </a:stretch>
            </p:blipFill>
            <p:spPr bwMode="auto">
              <a:xfrm>
                <a:off x="0" y="3936"/>
                <a:ext cx="81" cy="410"/>
              </a:xfrm>
              <a:prstGeom prst="rect">
                <a:avLst/>
              </a:prstGeom>
              <a:noFill/>
            </p:spPr>
          </p:pic>
        </p:grpSp>
        <p:sp>
          <p:nvSpPr>
            <p:cNvPr id="91155" name="Rectangle 19"/>
            <p:cNvSpPr>
              <a:spLocks noChangeArrowheads="1"/>
            </p:cNvSpPr>
            <p:nvPr/>
          </p:nvSpPr>
          <p:spPr bwMode="hidden">
            <a:xfrm>
              <a:off x="501" y="1824"/>
              <a:ext cx="192" cy="624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1156" name="Rectangle 20"/>
          <p:cNvSpPr>
            <a:spLocks noGrp="1" noChangeArrowheads="1"/>
          </p:cNvSpPr>
          <p:nvPr>
            <p:ph type="ctrTitle"/>
          </p:nvPr>
        </p:nvSpPr>
        <p:spPr>
          <a:xfrm>
            <a:off x="685800" y="1905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1157" name="Rectangle 21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4267200"/>
            <a:ext cx="6400800" cy="1752600"/>
          </a:xfrm>
        </p:spPr>
        <p:txBody>
          <a:bodyPr anchor="ctr"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1158" name="Rectangle 22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 anchor="b"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1159" name="Rectangle 23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 anchor="b"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1160" name="Rectangle 24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 anchor="b"/>
          <a:lstStyle>
            <a:lvl1pPr>
              <a:defRPr/>
            </a:lvl1pPr>
          </a:lstStyle>
          <a:p>
            <a:fld id="{077274B0-EBAA-4A55-BDEC-05E1877D71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CC196E-B8D7-4CE2-91E4-552CF9D8DB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3CD465-7D5F-4F8D-A2F6-B6CB28D35D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B59CE0-62A7-4A27-B948-861C97612C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29200" y="21336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3907E5-C299-4BF5-9CF3-6F4C2272ED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BEC118-E4A1-4E4F-88E1-B29445B47B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D4A781-5BF3-45B9-A08C-48BA533B61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193F80-146B-452C-AF69-0CEA0963053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700E72-B5D9-40C3-9967-E1B37777ED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1CF359-5A62-4A8F-9FB0-2820434AA28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B034F7-DE3A-48E1-858A-92350E5D7C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96100" y="838200"/>
            <a:ext cx="1943100" cy="5410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66800" y="838200"/>
            <a:ext cx="5676900" cy="5410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407A6C-24B6-468C-ADB9-1826D6D0F0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513D2B-7BFB-43B0-89C0-FD1E921F9D1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7E53C3-708F-4587-8541-38D7C0A320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4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90980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1422400"/>
            <a:ext cx="9147175" cy="5435600"/>
            <a:chOff x="0" y="896"/>
            <a:chExt cx="5762" cy="3424"/>
          </a:xfrm>
        </p:grpSpPr>
        <p:grpSp>
          <p:nvGrpSpPr>
            <p:cNvPr id="7171" name="Group 3"/>
            <p:cNvGrpSpPr>
              <a:grpSpLocks/>
            </p:cNvGrpSpPr>
            <p:nvPr userDrawn="1"/>
          </p:nvGrpSpPr>
          <p:grpSpPr bwMode="auto">
            <a:xfrm>
              <a:off x="20" y="896"/>
              <a:ext cx="5742" cy="3424"/>
              <a:chOff x="20" y="896"/>
              <a:chExt cx="5742" cy="3424"/>
            </a:xfrm>
          </p:grpSpPr>
          <p:sp>
            <p:nvSpPr>
              <p:cNvPr id="7172" name="Freeform 4"/>
              <p:cNvSpPr>
                <a:spLocks/>
              </p:cNvSpPr>
              <p:nvPr userDrawn="1"/>
            </p:nvSpPr>
            <p:spPr bwMode="hidden">
              <a:xfrm>
                <a:off x="1399" y="1116"/>
                <a:ext cx="2815" cy="2110"/>
              </a:xfrm>
              <a:custGeom>
                <a:avLst/>
                <a:gdLst/>
                <a:ahLst/>
                <a:cxnLst>
                  <a:cxn ang="0">
                    <a:pos x="950" y="85"/>
                  </a:cxn>
                  <a:cxn ang="0">
                    <a:pos x="628" y="438"/>
                  </a:cxn>
                  <a:cxn ang="0">
                    <a:pos x="66" y="471"/>
                  </a:cxn>
                  <a:cxn ang="0">
                    <a:pos x="0" y="627"/>
                  </a:cxn>
                  <a:cxn ang="0">
                    <a:pos x="372" y="1026"/>
                  </a:cxn>
                  <a:cxn ang="0">
                    <a:pos x="611" y="902"/>
                  </a:cxn>
                  <a:cxn ang="0">
                    <a:pos x="992" y="1085"/>
                  </a:cxn>
                  <a:cxn ang="0">
                    <a:pos x="1116" y="1339"/>
                  </a:cxn>
                  <a:cxn ang="0">
                    <a:pos x="1083" y="1450"/>
                  </a:cxn>
                  <a:cxn ang="0">
                    <a:pos x="1124" y="1659"/>
                  </a:cxn>
                  <a:cxn ang="0">
                    <a:pos x="1149" y="1999"/>
                  </a:cxn>
                  <a:cxn ang="0">
                    <a:pos x="1463" y="2110"/>
                  </a:cxn>
                  <a:cxn ang="0">
                    <a:pos x="1686" y="2025"/>
                  </a:cxn>
                  <a:cxn ang="0">
                    <a:pos x="1603" y="1777"/>
                  </a:cxn>
                  <a:cxn ang="0">
                    <a:pos x="1991" y="1555"/>
                  </a:cxn>
                  <a:cxn ang="0">
                    <a:pos x="2281" y="1542"/>
                  </a:cxn>
                  <a:cxn ang="0">
                    <a:pos x="2446" y="1359"/>
                  </a:cxn>
                  <a:cxn ang="0">
                    <a:pos x="2361" y="1001"/>
                  </a:cxn>
                  <a:cxn ang="0">
                    <a:pos x="2606" y="893"/>
                  </a:cxn>
                  <a:cxn ang="0">
                    <a:pos x="2815" y="454"/>
                  </a:cxn>
                  <a:cxn ang="0">
                    <a:pos x="2518" y="0"/>
                  </a:cxn>
                </a:cxnLst>
                <a:rect l="0" t="0" r="r" b="b"/>
                <a:pathLst>
                  <a:path w="2815" h="2110">
                    <a:moveTo>
                      <a:pt x="950" y="85"/>
                    </a:moveTo>
                    <a:lnTo>
                      <a:pt x="628" y="438"/>
                    </a:lnTo>
                    <a:lnTo>
                      <a:pt x="66" y="471"/>
                    </a:lnTo>
                    <a:lnTo>
                      <a:pt x="0" y="627"/>
                    </a:lnTo>
                    <a:lnTo>
                      <a:pt x="372" y="1026"/>
                    </a:lnTo>
                    <a:lnTo>
                      <a:pt x="611" y="902"/>
                    </a:lnTo>
                    <a:lnTo>
                      <a:pt x="992" y="1085"/>
                    </a:lnTo>
                    <a:lnTo>
                      <a:pt x="1116" y="1339"/>
                    </a:lnTo>
                    <a:lnTo>
                      <a:pt x="1083" y="1450"/>
                    </a:lnTo>
                    <a:lnTo>
                      <a:pt x="1124" y="1659"/>
                    </a:lnTo>
                    <a:lnTo>
                      <a:pt x="1149" y="1999"/>
                    </a:lnTo>
                    <a:lnTo>
                      <a:pt x="1463" y="2110"/>
                    </a:lnTo>
                    <a:lnTo>
                      <a:pt x="1686" y="2025"/>
                    </a:lnTo>
                    <a:lnTo>
                      <a:pt x="1603" y="1777"/>
                    </a:lnTo>
                    <a:lnTo>
                      <a:pt x="1991" y="1555"/>
                    </a:lnTo>
                    <a:lnTo>
                      <a:pt x="2281" y="1542"/>
                    </a:lnTo>
                    <a:lnTo>
                      <a:pt x="2446" y="1359"/>
                    </a:lnTo>
                    <a:lnTo>
                      <a:pt x="2361" y="1001"/>
                    </a:lnTo>
                    <a:lnTo>
                      <a:pt x="2606" y="893"/>
                    </a:lnTo>
                    <a:lnTo>
                      <a:pt x="2815" y="454"/>
                    </a:lnTo>
                    <a:lnTo>
                      <a:pt x="2518" y="0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3" name="Freeform 5"/>
              <p:cNvSpPr>
                <a:spLocks/>
              </p:cNvSpPr>
              <p:nvPr userDrawn="1"/>
            </p:nvSpPr>
            <p:spPr bwMode="hidden">
              <a:xfrm>
                <a:off x="672" y="1116"/>
                <a:ext cx="3966" cy="2366"/>
              </a:xfrm>
              <a:custGeom>
                <a:avLst/>
                <a:gdLst/>
                <a:ahLst/>
                <a:cxnLst>
                  <a:cxn ang="0">
                    <a:pos x="1423" y="65"/>
                  </a:cxn>
                  <a:cxn ang="0">
                    <a:pos x="1148" y="262"/>
                  </a:cxn>
                  <a:cxn ang="0">
                    <a:pos x="934" y="216"/>
                  </a:cxn>
                  <a:cxn ang="0">
                    <a:pos x="529" y="314"/>
                  </a:cxn>
                  <a:cxn ang="0">
                    <a:pos x="174" y="327"/>
                  </a:cxn>
                  <a:cxn ang="0">
                    <a:pos x="0" y="628"/>
                  </a:cxn>
                  <a:cxn ang="0">
                    <a:pos x="91" y="726"/>
                  </a:cxn>
                  <a:cxn ang="0">
                    <a:pos x="231" y="654"/>
                  </a:cxn>
                  <a:cxn ang="0">
                    <a:pos x="430" y="687"/>
                  </a:cxn>
                  <a:cxn ang="0">
                    <a:pos x="504" y="850"/>
                  </a:cxn>
                  <a:cxn ang="0">
                    <a:pos x="347" y="1020"/>
                  </a:cxn>
                  <a:cxn ang="0">
                    <a:pos x="529" y="1144"/>
                  </a:cxn>
                  <a:cxn ang="0">
                    <a:pos x="727" y="1105"/>
                  </a:cxn>
                  <a:cxn ang="0">
                    <a:pos x="901" y="1216"/>
                  </a:cxn>
                  <a:cxn ang="0">
                    <a:pos x="1256" y="1229"/>
                  </a:cxn>
                  <a:cxn ang="0">
                    <a:pos x="1611" y="1425"/>
                  </a:cxn>
                  <a:cxn ang="0">
                    <a:pos x="1694" y="1673"/>
                  </a:cxn>
                  <a:cxn ang="0">
                    <a:pos x="1619" y="2118"/>
                  </a:cxn>
                  <a:cxn ang="0">
                    <a:pos x="1694" y="2268"/>
                  </a:cxn>
                  <a:cxn ang="0">
                    <a:pos x="2132" y="2242"/>
                  </a:cxn>
                  <a:cxn ang="0">
                    <a:pos x="2289" y="2366"/>
                  </a:cxn>
                  <a:cxn ang="0">
                    <a:pos x="2594" y="2046"/>
                  </a:cxn>
                  <a:cxn ang="0">
                    <a:pos x="2537" y="1817"/>
                  </a:cxn>
                  <a:cxn ang="0">
                    <a:pos x="2818" y="1673"/>
                  </a:cxn>
                  <a:cxn ang="0">
                    <a:pos x="3016" y="1719"/>
                  </a:cxn>
                  <a:cxn ang="0">
                    <a:pos x="3280" y="1615"/>
                  </a:cxn>
                  <a:cxn ang="0">
                    <a:pos x="3405" y="1174"/>
                  </a:cxn>
                  <a:cxn ang="0">
                    <a:pos x="3643" y="922"/>
                  </a:cxn>
                  <a:cxn ang="0">
                    <a:pos x="3966" y="896"/>
                  </a:cxn>
                  <a:cxn ang="0">
                    <a:pos x="3908" y="733"/>
                  </a:cxn>
                  <a:cxn ang="0">
                    <a:pos x="3669" y="563"/>
                  </a:cxn>
                  <a:cxn ang="0">
                    <a:pos x="3817" y="210"/>
                  </a:cxn>
                  <a:cxn ang="0">
                    <a:pos x="3590" y="0"/>
                  </a:cxn>
                </a:cxnLst>
                <a:rect l="0" t="0" r="r" b="b"/>
                <a:pathLst>
                  <a:path w="3966" h="2366">
                    <a:moveTo>
                      <a:pt x="1423" y="65"/>
                    </a:moveTo>
                    <a:lnTo>
                      <a:pt x="1148" y="262"/>
                    </a:lnTo>
                    <a:lnTo>
                      <a:pt x="934" y="216"/>
                    </a:lnTo>
                    <a:lnTo>
                      <a:pt x="529" y="314"/>
                    </a:lnTo>
                    <a:lnTo>
                      <a:pt x="174" y="327"/>
                    </a:lnTo>
                    <a:lnTo>
                      <a:pt x="0" y="628"/>
                    </a:lnTo>
                    <a:lnTo>
                      <a:pt x="91" y="726"/>
                    </a:lnTo>
                    <a:lnTo>
                      <a:pt x="231" y="654"/>
                    </a:lnTo>
                    <a:lnTo>
                      <a:pt x="430" y="687"/>
                    </a:lnTo>
                    <a:lnTo>
                      <a:pt x="504" y="850"/>
                    </a:lnTo>
                    <a:lnTo>
                      <a:pt x="347" y="1020"/>
                    </a:lnTo>
                    <a:lnTo>
                      <a:pt x="529" y="1144"/>
                    </a:lnTo>
                    <a:lnTo>
                      <a:pt x="727" y="1105"/>
                    </a:lnTo>
                    <a:lnTo>
                      <a:pt x="901" y="1216"/>
                    </a:lnTo>
                    <a:lnTo>
                      <a:pt x="1256" y="1229"/>
                    </a:lnTo>
                    <a:lnTo>
                      <a:pt x="1611" y="1425"/>
                    </a:lnTo>
                    <a:lnTo>
                      <a:pt x="1694" y="1673"/>
                    </a:lnTo>
                    <a:lnTo>
                      <a:pt x="1619" y="2118"/>
                    </a:lnTo>
                    <a:lnTo>
                      <a:pt x="1694" y="2268"/>
                    </a:lnTo>
                    <a:lnTo>
                      <a:pt x="2132" y="2242"/>
                    </a:lnTo>
                    <a:lnTo>
                      <a:pt x="2289" y="2366"/>
                    </a:lnTo>
                    <a:lnTo>
                      <a:pt x="2594" y="2046"/>
                    </a:lnTo>
                    <a:lnTo>
                      <a:pt x="2537" y="1817"/>
                    </a:lnTo>
                    <a:lnTo>
                      <a:pt x="2818" y="1673"/>
                    </a:lnTo>
                    <a:lnTo>
                      <a:pt x="3016" y="1719"/>
                    </a:lnTo>
                    <a:lnTo>
                      <a:pt x="3280" y="1615"/>
                    </a:lnTo>
                    <a:lnTo>
                      <a:pt x="3405" y="1174"/>
                    </a:lnTo>
                    <a:lnTo>
                      <a:pt x="3643" y="922"/>
                    </a:lnTo>
                    <a:lnTo>
                      <a:pt x="3966" y="896"/>
                    </a:lnTo>
                    <a:lnTo>
                      <a:pt x="3908" y="733"/>
                    </a:lnTo>
                    <a:lnTo>
                      <a:pt x="3669" y="563"/>
                    </a:lnTo>
                    <a:lnTo>
                      <a:pt x="3817" y="210"/>
                    </a:lnTo>
                    <a:lnTo>
                      <a:pt x="3590" y="0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4" name="Freeform 6"/>
              <p:cNvSpPr>
                <a:spLocks/>
              </p:cNvSpPr>
              <p:nvPr userDrawn="1"/>
            </p:nvSpPr>
            <p:spPr bwMode="hidden">
              <a:xfrm>
                <a:off x="20" y="1069"/>
                <a:ext cx="5732" cy="3107"/>
              </a:xfrm>
              <a:custGeom>
                <a:avLst/>
                <a:gdLst/>
                <a:ahLst/>
                <a:cxnLst>
                  <a:cxn ang="0">
                    <a:pos x="81" y="0"/>
                  </a:cxn>
                  <a:cxn ang="0">
                    <a:pos x="133" y="328"/>
                  </a:cxn>
                  <a:cxn ang="0">
                    <a:pos x="0" y="666"/>
                  </a:cxn>
                  <a:cxn ang="0">
                    <a:pos x="83" y="1221"/>
                  </a:cxn>
                  <a:cxn ang="0">
                    <a:pos x="413" y="1515"/>
                  </a:cxn>
                  <a:cxn ang="0">
                    <a:pos x="881" y="1700"/>
                  </a:cxn>
                  <a:cxn ang="0">
                    <a:pos x="1440" y="1651"/>
                  </a:cxn>
                  <a:cxn ang="0">
                    <a:pos x="1755" y="1940"/>
                  </a:cxn>
                  <a:cxn ang="0">
                    <a:pos x="1653" y="2126"/>
                  </a:cxn>
                  <a:cxn ang="0">
                    <a:pos x="1136" y="2142"/>
                  </a:cxn>
                  <a:cxn ang="0">
                    <a:pos x="911" y="2021"/>
                  </a:cxn>
                  <a:cxn ang="0">
                    <a:pos x="739" y="2142"/>
                  </a:cxn>
                  <a:cxn ang="0">
                    <a:pos x="954" y="2524"/>
                  </a:cxn>
                  <a:cxn ang="0">
                    <a:pos x="973" y="2905"/>
                  </a:cxn>
                  <a:cxn ang="0">
                    <a:pos x="1511" y="3107"/>
                  </a:cxn>
                  <a:cxn ang="0">
                    <a:pos x="1644" y="2922"/>
                  </a:cxn>
                  <a:cxn ang="0">
                    <a:pos x="2077" y="2797"/>
                  </a:cxn>
                  <a:cxn ang="0">
                    <a:pos x="2610" y="2962"/>
                  </a:cxn>
                  <a:cxn ang="0">
                    <a:pos x="3222" y="2812"/>
                  </a:cxn>
                  <a:cxn ang="0">
                    <a:pos x="3443" y="2922"/>
                  </a:cxn>
                  <a:cxn ang="0">
                    <a:pos x="3861" y="2648"/>
                  </a:cxn>
                  <a:cxn ang="0">
                    <a:pos x="4125" y="2311"/>
                  </a:cxn>
                  <a:cxn ang="0">
                    <a:pos x="4369" y="2318"/>
                  </a:cxn>
                  <a:cxn ang="0">
                    <a:pos x="4554" y="2445"/>
                  </a:cxn>
                  <a:cxn ang="0">
                    <a:pos x="5015" y="2142"/>
                  </a:cxn>
                  <a:cxn ang="0">
                    <a:pos x="5404" y="2185"/>
                  </a:cxn>
                  <a:cxn ang="0">
                    <a:pos x="5732" y="2069"/>
                  </a:cxn>
                </a:cxnLst>
                <a:rect l="0" t="0" r="r" b="b"/>
                <a:pathLst>
                  <a:path w="5732" h="3107">
                    <a:moveTo>
                      <a:pt x="81" y="0"/>
                    </a:moveTo>
                    <a:lnTo>
                      <a:pt x="133" y="328"/>
                    </a:lnTo>
                    <a:lnTo>
                      <a:pt x="0" y="666"/>
                    </a:lnTo>
                    <a:lnTo>
                      <a:pt x="83" y="1221"/>
                    </a:lnTo>
                    <a:lnTo>
                      <a:pt x="413" y="1515"/>
                    </a:lnTo>
                    <a:lnTo>
                      <a:pt x="881" y="1700"/>
                    </a:lnTo>
                    <a:lnTo>
                      <a:pt x="1440" y="1651"/>
                    </a:lnTo>
                    <a:lnTo>
                      <a:pt x="1755" y="1940"/>
                    </a:lnTo>
                    <a:lnTo>
                      <a:pt x="1653" y="2126"/>
                    </a:lnTo>
                    <a:lnTo>
                      <a:pt x="1136" y="2142"/>
                    </a:lnTo>
                    <a:lnTo>
                      <a:pt x="911" y="2021"/>
                    </a:lnTo>
                    <a:lnTo>
                      <a:pt x="739" y="2142"/>
                    </a:lnTo>
                    <a:lnTo>
                      <a:pt x="954" y="2524"/>
                    </a:lnTo>
                    <a:lnTo>
                      <a:pt x="973" y="2905"/>
                    </a:lnTo>
                    <a:lnTo>
                      <a:pt x="1511" y="3107"/>
                    </a:lnTo>
                    <a:lnTo>
                      <a:pt x="1644" y="2922"/>
                    </a:lnTo>
                    <a:lnTo>
                      <a:pt x="2077" y="2797"/>
                    </a:lnTo>
                    <a:lnTo>
                      <a:pt x="2610" y="2962"/>
                    </a:lnTo>
                    <a:lnTo>
                      <a:pt x="3222" y="2812"/>
                    </a:lnTo>
                    <a:lnTo>
                      <a:pt x="3443" y="2922"/>
                    </a:lnTo>
                    <a:lnTo>
                      <a:pt x="3861" y="2648"/>
                    </a:lnTo>
                    <a:lnTo>
                      <a:pt x="4125" y="2311"/>
                    </a:lnTo>
                    <a:lnTo>
                      <a:pt x="4369" y="2318"/>
                    </a:lnTo>
                    <a:lnTo>
                      <a:pt x="4554" y="2445"/>
                    </a:lnTo>
                    <a:lnTo>
                      <a:pt x="5015" y="2142"/>
                    </a:lnTo>
                    <a:lnTo>
                      <a:pt x="5404" y="2185"/>
                    </a:lnTo>
                    <a:lnTo>
                      <a:pt x="5732" y="206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5" name="Freeform 7"/>
              <p:cNvSpPr>
                <a:spLocks/>
              </p:cNvSpPr>
              <p:nvPr userDrawn="1"/>
            </p:nvSpPr>
            <p:spPr bwMode="hidden">
              <a:xfrm>
                <a:off x="242" y="1145"/>
                <a:ext cx="5512" cy="2760"/>
              </a:xfrm>
              <a:custGeom>
                <a:avLst/>
                <a:gdLst/>
                <a:ahLst/>
                <a:cxnLst>
                  <a:cxn ang="0">
                    <a:pos x="240" y="0"/>
                  </a:cxn>
                  <a:cxn ang="0">
                    <a:pos x="0" y="336"/>
                  </a:cxn>
                  <a:cxn ang="0">
                    <a:pos x="82" y="821"/>
                  </a:cxn>
                  <a:cxn ang="0">
                    <a:pos x="243" y="873"/>
                  </a:cxn>
                  <a:cxn ang="0">
                    <a:pos x="473" y="1087"/>
                  </a:cxn>
                  <a:cxn ang="0">
                    <a:pos x="557" y="1441"/>
                  </a:cxn>
                  <a:cxn ang="0">
                    <a:pos x="839" y="1499"/>
                  </a:cxn>
                  <a:cxn ang="0">
                    <a:pos x="1258" y="1349"/>
                  </a:cxn>
                  <a:cxn ang="0">
                    <a:pos x="1307" y="1493"/>
                  </a:cxn>
                  <a:cxn ang="0">
                    <a:pos x="1621" y="1513"/>
                  </a:cxn>
                  <a:cxn ang="0">
                    <a:pos x="1862" y="1865"/>
                  </a:cxn>
                  <a:cxn ang="0">
                    <a:pos x="1668" y="2166"/>
                  </a:cxn>
                  <a:cxn ang="0">
                    <a:pos x="1308" y="2217"/>
                  </a:cxn>
                  <a:cxn ang="0">
                    <a:pos x="992" y="2172"/>
                  </a:cxn>
                  <a:cxn ang="0">
                    <a:pos x="903" y="2244"/>
                  </a:cxn>
                  <a:cxn ang="0">
                    <a:pos x="1008" y="2415"/>
                  </a:cxn>
                  <a:cxn ang="0">
                    <a:pos x="992" y="2538"/>
                  </a:cxn>
                  <a:cxn ang="0">
                    <a:pos x="1137" y="2760"/>
                  </a:cxn>
                  <a:cxn ang="0">
                    <a:pos x="1661" y="2623"/>
                  </a:cxn>
                  <a:cxn ang="0">
                    <a:pos x="1725" y="2492"/>
                  </a:cxn>
                  <a:cxn ang="0">
                    <a:pos x="1895" y="2551"/>
                  </a:cxn>
                  <a:cxn ang="0">
                    <a:pos x="2338" y="2448"/>
                  </a:cxn>
                  <a:cxn ang="0">
                    <a:pos x="2443" y="2714"/>
                  </a:cxn>
                  <a:cxn ang="0">
                    <a:pos x="2870" y="2541"/>
                  </a:cxn>
                  <a:cxn ang="0">
                    <a:pos x="3264" y="2591"/>
                  </a:cxn>
                  <a:cxn ang="0">
                    <a:pos x="3522" y="2427"/>
                  </a:cxn>
                  <a:cxn ang="0">
                    <a:pos x="3594" y="2081"/>
                  </a:cxn>
                  <a:cxn ang="0">
                    <a:pos x="4013" y="2087"/>
                  </a:cxn>
                  <a:cxn ang="0">
                    <a:pos x="4070" y="1924"/>
                  </a:cxn>
                  <a:cxn ang="0">
                    <a:pos x="4239" y="1931"/>
                  </a:cxn>
                  <a:cxn ang="0">
                    <a:pos x="4465" y="2094"/>
                  </a:cxn>
                  <a:cxn ang="0">
                    <a:pos x="4836" y="1814"/>
                  </a:cxn>
                  <a:cxn ang="0">
                    <a:pos x="5225" y="1785"/>
                  </a:cxn>
                  <a:cxn ang="0">
                    <a:pos x="5367" y="1571"/>
                  </a:cxn>
                  <a:cxn ang="0">
                    <a:pos x="5512" y="1585"/>
                  </a:cxn>
                </a:cxnLst>
                <a:rect l="0" t="0" r="r" b="b"/>
                <a:pathLst>
                  <a:path w="5512" h="2760">
                    <a:moveTo>
                      <a:pt x="240" y="0"/>
                    </a:moveTo>
                    <a:lnTo>
                      <a:pt x="0" y="336"/>
                    </a:lnTo>
                    <a:lnTo>
                      <a:pt x="82" y="821"/>
                    </a:lnTo>
                    <a:lnTo>
                      <a:pt x="243" y="873"/>
                    </a:lnTo>
                    <a:lnTo>
                      <a:pt x="473" y="1087"/>
                    </a:lnTo>
                    <a:lnTo>
                      <a:pt x="557" y="1441"/>
                    </a:lnTo>
                    <a:lnTo>
                      <a:pt x="839" y="1499"/>
                    </a:lnTo>
                    <a:lnTo>
                      <a:pt x="1258" y="1349"/>
                    </a:lnTo>
                    <a:lnTo>
                      <a:pt x="1307" y="1493"/>
                    </a:lnTo>
                    <a:lnTo>
                      <a:pt x="1621" y="1513"/>
                    </a:lnTo>
                    <a:lnTo>
                      <a:pt x="1862" y="1865"/>
                    </a:lnTo>
                    <a:lnTo>
                      <a:pt x="1668" y="2166"/>
                    </a:lnTo>
                    <a:lnTo>
                      <a:pt x="1308" y="2217"/>
                    </a:lnTo>
                    <a:lnTo>
                      <a:pt x="992" y="2172"/>
                    </a:lnTo>
                    <a:lnTo>
                      <a:pt x="903" y="2244"/>
                    </a:lnTo>
                    <a:lnTo>
                      <a:pt x="1008" y="2415"/>
                    </a:lnTo>
                    <a:lnTo>
                      <a:pt x="992" y="2538"/>
                    </a:lnTo>
                    <a:lnTo>
                      <a:pt x="1137" y="2760"/>
                    </a:lnTo>
                    <a:lnTo>
                      <a:pt x="1661" y="2623"/>
                    </a:lnTo>
                    <a:lnTo>
                      <a:pt x="1725" y="2492"/>
                    </a:lnTo>
                    <a:lnTo>
                      <a:pt x="1895" y="2551"/>
                    </a:lnTo>
                    <a:lnTo>
                      <a:pt x="2338" y="2448"/>
                    </a:lnTo>
                    <a:lnTo>
                      <a:pt x="2443" y="2714"/>
                    </a:lnTo>
                    <a:lnTo>
                      <a:pt x="2870" y="2541"/>
                    </a:lnTo>
                    <a:lnTo>
                      <a:pt x="3264" y="2591"/>
                    </a:lnTo>
                    <a:lnTo>
                      <a:pt x="3522" y="2427"/>
                    </a:lnTo>
                    <a:lnTo>
                      <a:pt x="3594" y="2081"/>
                    </a:lnTo>
                    <a:lnTo>
                      <a:pt x="4013" y="2087"/>
                    </a:lnTo>
                    <a:lnTo>
                      <a:pt x="4070" y="1924"/>
                    </a:lnTo>
                    <a:lnTo>
                      <a:pt x="4239" y="1931"/>
                    </a:lnTo>
                    <a:lnTo>
                      <a:pt x="4465" y="2094"/>
                    </a:lnTo>
                    <a:lnTo>
                      <a:pt x="4836" y="1814"/>
                    </a:lnTo>
                    <a:lnTo>
                      <a:pt x="5225" y="1785"/>
                    </a:lnTo>
                    <a:lnTo>
                      <a:pt x="5367" y="1571"/>
                    </a:lnTo>
                    <a:lnTo>
                      <a:pt x="5512" y="1585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6" name="Freeform 8"/>
              <p:cNvSpPr>
                <a:spLocks/>
              </p:cNvSpPr>
              <p:nvPr userDrawn="1"/>
            </p:nvSpPr>
            <p:spPr bwMode="hidden">
              <a:xfrm>
                <a:off x="4840" y="984"/>
                <a:ext cx="790" cy="1189"/>
              </a:xfrm>
              <a:custGeom>
                <a:avLst/>
                <a:gdLst/>
                <a:ahLst/>
                <a:cxnLst>
                  <a:cxn ang="0">
                    <a:pos x="139" y="0"/>
                  </a:cxn>
                  <a:cxn ang="0">
                    <a:pos x="210" y="233"/>
                  </a:cxn>
                  <a:cxn ang="0">
                    <a:pos x="159" y="643"/>
                  </a:cxn>
                  <a:cxn ang="0">
                    <a:pos x="454" y="771"/>
                  </a:cxn>
                  <a:cxn ang="0">
                    <a:pos x="605" y="1046"/>
                  </a:cxn>
                  <a:cxn ang="0">
                    <a:pos x="790" y="1189"/>
                  </a:cxn>
                  <a:cxn ang="0">
                    <a:pos x="540" y="1111"/>
                  </a:cxn>
                  <a:cxn ang="0">
                    <a:pos x="363" y="883"/>
                  </a:cxn>
                  <a:cxn ang="0">
                    <a:pos x="139" y="852"/>
                  </a:cxn>
                  <a:cxn ang="0">
                    <a:pos x="0" y="499"/>
                  </a:cxn>
                  <a:cxn ang="0">
                    <a:pos x="48" y="209"/>
                  </a:cxn>
                </a:cxnLst>
                <a:rect l="0" t="0" r="r" b="b"/>
                <a:pathLst>
                  <a:path w="790" h="1189">
                    <a:moveTo>
                      <a:pt x="139" y="0"/>
                    </a:moveTo>
                    <a:lnTo>
                      <a:pt x="210" y="233"/>
                    </a:lnTo>
                    <a:lnTo>
                      <a:pt x="159" y="643"/>
                    </a:lnTo>
                    <a:lnTo>
                      <a:pt x="454" y="771"/>
                    </a:lnTo>
                    <a:lnTo>
                      <a:pt x="605" y="1046"/>
                    </a:lnTo>
                    <a:lnTo>
                      <a:pt x="790" y="1189"/>
                    </a:lnTo>
                    <a:lnTo>
                      <a:pt x="540" y="1111"/>
                    </a:lnTo>
                    <a:lnTo>
                      <a:pt x="363" y="883"/>
                    </a:lnTo>
                    <a:lnTo>
                      <a:pt x="139" y="852"/>
                    </a:lnTo>
                    <a:lnTo>
                      <a:pt x="0" y="499"/>
                    </a:lnTo>
                    <a:lnTo>
                      <a:pt x="48" y="209"/>
                    </a:lnTo>
                  </a:path>
                </a:pathLst>
              </a:custGeom>
              <a:noFill/>
              <a:ln w="1524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7" name="Freeform 9"/>
              <p:cNvSpPr>
                <a:spLocks/>
              </p:cNvSpPr>
              <p:nvPr userDrawn="1"/>
            </p:nvSpPr>
            <p:spPr bwMode="hidden">
              <a:xfrm>
                <a:off x="5173" y="896"/>
                <a:ext cx="579" cy="111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8" y="328"/>
                  </a:cxn>
                  <a:cxn ang="0">
                    <a:pos x="9" y="659"/>
                  </a:cxn>
                  <a:cxn ang="0">
                    <a:pos x="40" y="763"/>
                  </a:cxn>
                  <a:cxn ang="0">
                    <a:pos x="234" y="739"/>
                  </a:cxn>
                  <a:cxn ang="0">
                    <a:pos x="344" y="1055"/>
                  </a:cxn>
                  <a:cxn ang="0">
                    <a:pos x="579" y="1117"/>
                  </a:cxn>
                </a:cxnLst>
                <a:rect l="0" t="0" r="r" b="b"/>
                <a:pathLst>
                  <a:path w="579" h="1117">
                    <a:moveTo>
                      <a:pt x="0" y="0"/>
                    </a:moveTo>
                    <a:lnTo>
                      <a:pt x="128" y="328"/>
                    </a:lnTo>
                    <a:lnTo>
                      <a:pt x="9" y="659"/>
                    </a:lnTo>
                    <a:lnTo>
                      <a:pt x="40" y="763"/>
                    </a:lnTo>
                    <a:lnTo>
                      <a:pt x="234" y="739"/>
                    </a:lnTo>
                    <a:lnTo>
                      <a:pt x="344" y="1055"/>
                    </a:lnTo>
                    <a:lnTo>
                      <a:pt x="579" y="1117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8" name="Freeform 10"/>
              <p:cNvSpPr>
                <a:spLocks/>
              </p:cNvSpPr>
              <p:nvPr userDrawn="1"/>
            </p:nvSpPr>
            <p:spPr bwMode="hidden">
              <a:xfrm>
                <a:off x="3291" y="968"/>
                <a:ext cx="2471" cy="2396"/>
              </a:xfrm>
              <a:custGeom>
                <a:avLst/>
                <a:gdLst/>
                <a:ahLst/>
                <a:cxnLst>
                  <a:cxn ang="0">
                    <a:pos x="1118" y="0"/>
                  </a:cxn>
                  <a:cxn ang="0">
                    <a:pos x="1179" y="225"/>
                  </a:cxn>
                  <a:cxn ang="0">
                    <a:pos x="1393" y="339"/>
                  </a:cxn>
                  <a:cxn ang="0">
                    <a:pos x="1404" y="548"/>
                  </a:cxn>
                  <a:cxn ang="0">
                    <a:pos x="1342" y="732"/>
                  </a:cxn>
                  <a:cxn ang="0">
                    <a:pos x="1434" y="925"/>
                  </a:cxn>
                  <a:cxn ang="0">
                    <a:pos x="1455" y="1109"/>
                  </a:cxn>
                  <a:cxn ang="0">
                    <a:pos x="1311" y="1142"/>
                  </a:cxn>
                  <a:cxn ang="0">
                    <a:pos x="926" y="1384"/>
                  </a:cxn>
                  <a:cxn ang="0">
                    <a:pos x="975" y="1456"/>
                  </a:cxn>
                  <a:cxn ang="0">
                    <a:pos x="956" y="1624"/>
                  </a:cxn>
                  <a:cxn ang="0">
                    <a:pos x="782" y="1817"/>
                  </a:cxn>
                  <a:cxn ang="0">
                    <a:pos x="539" y="1978"/>
                  </a:cxn>
                  <a:cxn ang="0">
                    <a:pos x="152" y="2026"/>
                  </a:cxn>
                  <a:cxn ang="0">
                    <a:pos x="19" y="2251"/>
                  </a:cxn>
                  <a:cxn ang="0">
                    <a:pos x="0" y="2396"/>
                  </a:cxn>
                  <a:cxn ang="0">
                    <a:pos x="213" y="2179"/>
                  </a:cxn>
                  <a:cxn ang="0">
                    <a:pos x="629" y="2090"/>
                  </a:cxn>
                  <a:cxn ang="0">
                    <a:pos x="894" y="1906"/>
                  </a:cxn>
                  <a:cxn ang="0">
                    <a:pos x="1230" y="1986"/>
                  </a:cxn>
                  <a:cxn ang="0">
                    <a:pos x="1668" y="1906"/>
                  </a:cxn>
                  <a:cxn ang="0">
                    <a:pos x="1983" y="1745"/>
                  </a:cxn>
                  <a:cxn ang="0">
                    <a:pos x="2014" y="1600"/>
                  </a:cxn>
                  <a:cxn ang="0">
                    <a:pos x="2237" y="1496"/>
                  </a:cxn>
                  <a:cxn ang="0">
                    <a:pos x="2359" y="1552"/>
                  </a:cxn>
                  <a:cxn ang="0">
                    <a:pos x="2471" y="1479"/>
                  </a:cxn>
                </a:cxnLst>
                <a:rect l="0" t="0" r="r" b="b"/>
                <a:pathLst>
                  <a:path w="2471" h="2396">
                    <a:moveTo>
                      <a:pt x="1118" y="0"/>
                    </a:moveTo>
                    <a:lnTo>
                      <a:pt x="1179" y="225"/>
                    </a:lnTo>
                    <a:lnTo>
                      <a:pt x="1393" y="339"/>
                    </a:lnTo>
                    <a:lnTo>
                      <a:pt x="1404" y="548"/>
                    </a:lnTo>
                    <a:lnTo>
                      <a:pt x="1342" y="732"/>
                    </a:lnTo>
                    <a:lnTo>
                      <a:pt x="1434" y="925"/>
                    </a:lnTo>
                    <a:lnTo>
                      <a:pt x="1455" y="1109"/>
                    </a:lnTo>
                    <a:lnTo>
                      <a:pt x="1311" y="1142"/>
                    </a:lnTo>
                    <a:lnTo>
                      <a:pt x="926" y="1384"/>
                    </a:lnTo>
                    <a:lnTo>
                      <a:pt x="975" y="1456"/>
                    </a:lnTo>
                    <a:lnTo>
                      <a:pt x="956" y="1624"/>
                    </a:lnTo>
                    <a:lnTo>
                      <a:pt x="782" y="1817"/>
                    </a:lnTo>
                    <a:lnTo>
                      <a:pt x="539" y="1978"/>
                    </a:lnTo>
                    <a:lnTo>
                      <a:pt x="152" y="2026"/>
                    </a:lnTo>
                    <a:lnTo>
                      <a:pt x="19" y="2251"/>
                    </a:lnTo>
                    <a:lnTo>
                      <a:pt x="0" y="2396"/>
                    </a:lnTo>
                    <a:lnTo>
                      <a:pt x="213" y="2179"/>
                    </a:lnTo>
                    <a:lnTo>
                      <a:pt x="629" y="2090"/>
                    </a:lnTo>
                    <a:lnTo>
                      <a:pt x="894" y="1906"/>
                    </a:lnTo>
                    <a:lnTo>
                      <a:pt x="1230" y="1986"/>
                    </a:lnTo>
                    <a:lnTo>
                      <a:pt x="1668" y="1906"/>
                    </a:lnTo>
                    <a:lnTo>
                      <a:pt x="1983" y="1745"/>
                    </a:lnTo>
                    <a:lnTo>
                      <a:pt x="2014" y="1600"/>
                    </a:lnTo>
                    <a:lnTo>
                      <a:pt x="2237" y="1496"/>
                    </a:lnTo>
                    <a:lnTo>
                      <a:pt x="2359" y="1552"/>
                    </a:lnTo>
                    <a:lnTo>
                      <a:pt x="2471" y="1479"/>
                    </a:lnTo>
                  </a:path>
                </a:pathLst>
              </a:custGeom>
              <a:noFill/>
              <a:ln w="1651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79" name="Freeform 11"/>
              <p:cNvSpPr>
                <a:spLocks/>
              </p:cNvSpPr>
              <p:nvPr userDrawn="1"/>
            </p:nvSpPr>
            <p:spPr bwMode="hidden">
              <a:xfrm>
                <a:off x="2366" y="1067"/>
                <a:ext cx="1399" cy="1349"/>
              </a:xfrm>
              <a:custGeom>
                <a:avLst/>
                <a:gdLst/>
                <a:ahLst/>
                <a:cxnLst>
                  <a:cxn ang="0">
                    <a:pos x="620" y="155"/>
                  </a:cxn>
                  <a:cxn ang="0">
                    <a:pos x="421" y="155"/>
                  </a:cxn>
                  <a:cxn ang="0">
                    <a:pos x="205" y="507"/>
                  </a:cxn>
                  <a:cxn ang="0">
                    <a:pos x="0" y="673"/>
                  </a:cxn>
                  <a:cxn ang="0">
                    <a:pos x="487" y="783"/>
                  </a:cxn>
                  <a:cxn ang="0">
                    <a:pos x="425" y="1009"/>
                  </a:cxn>
                  <a:cxn ang="0">
                    <a:pos x="617" y="1086"/>
                  </a:cxn>
                  <a:cxn ang="0">
                    <a:pos x="498" y="1349"/>
                  </a:cxn>
                  <a:cxn ang="0">
                    <a:pos x="961" y="1035"/>
                  </a:cxn>
                  <a:cxn ang="0">
                    <a:pos x="926" y="776"/>
                  </a:cxn>
                  <a:cxn ang="0">
                    <a:pos x="1181" y="749"/>
                  </a:cxn>
                  <a:cxn ang="0">
                    <a:pos x="1399" y="601"/>
                  </a:cxn>
                  <a:cxn ang="0">
                    <a:pos x="1315" y="416"/>
                  </a:cxn>
                  <a:cxn ang="0">
                    <a:pos x="1341" y="196"/>
                  </a:cxn>
                  <a:cxn ang="0">
                    <a:pos x="1171" y="164"/>
                  </a:cxn>
                  <a:cxn ang="0">
                    <a:pos x="928" y="0"/>
                  </a:cxn>
                  <a:cxn ang="0">
                    <a:pos x="620" y="155"/>
                  </a:cxn>
                </a:cxnLst>
                <a:rect l="0" t="0" r="r" b="b"/>
                <a:pathLst>
                  <a:path w="1399" h="1349">
                    <a:moveTo>
                      <a:pt x="620" y="155"/>
                    </a:moveTo>
                    <a:lnTo>
                      <a:pt x="421" y="155"/>
                    </a:lnTo>
                    <a:lnTo>
                      <a:pt x="205" y="507"/>
                    </a:lnTo>
                    <a:lnTo>
                      <a:pt x="0" y="673"/>
                    </a:lnTo>
                    <a:lnTo>
                      <a:pt x="487" y="783"/>
                    </a:lnTo>
                    <a:lnTo>
                      <a:pt x="425" y="1009"/>
                    </a:lnTo>
                    <a:lnTo>
                      <a:pt x="617" y="1086"/>
                    </a:lnTo>
                    <a:lnTo>
                      <a:pt x="498" y="1349"/>
                    </a:lnTo>
                    <a:lnTo>
                      <a:pt x="961" y="1035"/>
                    </a:lnTo>
                    <a:lnTo>
                      <a:pt x="926" y="776"/>
                    </a:lnTo>
                    <a:lnTo>
                      <a:pt x="1181" y="749"/>
                    </a:lnTo>
                    <a:lnTo>
                      <a:pt x="1399" y="601"/>
                    </a:lnTo>
                    <a:lnTo>
                      <a:pt x="1315" y="416"/>
                    </a:lnTo>
                    <a:lnTo>
                      <a:pt x="1341" y="196"/>
                    </a:lnTo>
                    <a:lnTo>
                      <a:pt x="1171" y="164"/>
                    </a:lnTo>
                    <a:lnTo>
                      <a:pt x="928" y="0"/>
                    </a:lnTo>
                    <a:lnTo>
                      <a:pt x="620" y="155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0" name="Freeform 12"/>
              <p:cNvSpPr>
                <a:spLocks/>
              </p:cNvSpPr>
              <p:nvPr userDrawn="1"/>
            </p:nvSpPr>
            <p:spPr bwMode="hidden">
              <a:xfrm>
                <a:off x="4275" y="2031"/>
                <a:ext cx="1256" cy="810"/>
              </a:xfrm>
              <a:custGeom>
                <a:avLst/>
                <a:gdLst/>
                <a:ahLst/>
                <a:cxnLst>
                  <a:cxn ang="0">
                    <a:pos x="719" y="183"/>
                  </a:cxn>
                  <a:cxn ang="0">
                    <a:pos x="760" y="33"/>
                  </a:cxn>
                  <a:cxn ang="0">
                    <a:pos x="884" y="0"/>
                  </a:cxn>
                  <a:cxn ang="0">
                    <a:pos x="983" y="78"/>
                  </a:cxn>
                  <a:cxn ang="0">
                    <a:pos x="1082" y="248"/>
                  </a:cxn>
                  <a:cxn ang="0">
                    <a:pos x="1256" y="229"/>
                  </a:cxn>
                  <a:cxn ang="0">
                    <a:pos x="1248" y="359"/>
                  </a:cxn>
                  <a:cxn ang="0">
                    <a:pos x="1016" y="431"/>
                  </a:cxn>
                  <a:cxn ang="0">
                    <a:pos x="879" y="417"/>
                  </a:cxn>
                  <a:cxn ang="0">
                    <a:pos x="719" y="481"/>
                  </a:cxn>
                  <a:cxn ang="0">
                    <a:pos x="591" y="633"/>
                  </a:cxn>
                  <a:cxn ang="0">
                    <a:pos x="423" y="537"/>
                  </a:cxn>
                  <a:cxn ang="0">
                    <a:pos x="256" y="810"/>
                  </a:cxn>
                  <a:cxn ang="0">
                    <a:pos x="66" y="764"/>
                  </a:cxn>
                  <a:cxn ang="0">
                    <a:pos x="0" y="601"/>
                  </a:cxn>
                  <a:cxn ang="0">
                    <a:pos x="157" y="483"/>
                  </a:cxn>
                  <a:cxn ang="0">
                    <a:pos x="248" y="281"/>
                  </a:cxn>
                  <a:cxn ang="0">
                    <a:pos x="438" y="150"/>
                  </a:cxn>
                  <a:cxn ang="0">
                    <a:pos x="719" y="189"/>
                  </a:cxn>
                </a:cxnLst>
                <a:rect l="0" t="0" r="r" b="b"/>
                <a:pathLst>
                  <a:path w="1256" h="810">
                    <a:moveTo>
                      <a:pt x="719" y="183"/>
                    </a:moveTo>
                    <a:lnTo>
                      <a:pt x="760" y="33"/>
                    </a:lnTo>
                    <a:lnTo>
                      <a:pt x="884" y="0"/>
                    </a:lnTo>
                    <a:lnTo>
                      <a:pt x="983" y="78"/>
                    </a:lnTo>
                    <a:lnTo>
                      <a:pt x="1082" y="248"/>
                    </a:lnTo>
                    <a:lnTo>
                      <a:pt x="1256" y="229"/>
                    </a:lnTo>
                    <a:lnTo>
                      <a:pt x="1248" y="359"/>
                    </a:lnTo>
                    <a:lnTo>
                      <a:pt x="1016" y="431"/>
                    </a:lnTo>
                    <a:lnTo>
                      <a:pt x="879" y="417"/>
                    </a:lnTo>
                    <a:lnTo>
                      <a:pt x="719" y="481"/>
                    </a:lnTo>
                    <a:lnTo>
                      <a:pt x="591" y="633"/>
                    </a:lnTo>
                    <a:lnTo>
                      <a:pt x="423" y="537"/>
                    </a:lnTo>
                    <a:lnTo>
                      <a:pt x="256" y="810"/>
                    </a:lnTo>
                    <a:lnTo>
                      <a:pt x="66" y="764"/>
                    </a:lnTo>
                    <a:lnTo>
                      <a:pt x="0" y="601"/>
                    </a:lnTo>
                    <a:lnTo>
                      <a:pt x="157" y="483"/>
                    </a:lnTo>
                    <a:lnTo>
                      <a:pt x="248" y="281"/>
                    </a:lnTo>
                    <a:lnTo>
                      <a:pt x="438" y="150"/>
                    </a:lnTo>
                    <a:lnTo>
                      <a:pt x="719" y="189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1" name="Freeform 13"/>
              <p:cNvSpPr>
                <a:spLocks/>
              </p:cNvSpPr>
              <p:nvPr userDrawn="1"/>
            </p:nvSpPr>
            <p:spPr bwMode="hidden">
              <a:xfrm>
                <a:off x="2914" y="3476"/>
                <a:ext cx="2848" cy="788"/>
              </a:xfrm>
              <a:custGeom>
                <a:avLst/>
                <a:gdLst/>
                <a:ahLst/>
                <a:cxnLst>
                  <a:cxn ang="0">
                    <a:pos x="2838" y="16"/>
                  </a:cxn>
                  <a:cxn ang="0">
                    <a:pos x="2493" y="0"/>
                  </a:cxn>
                  <a:cxn ang="0">
                    <a:pos x="2278" y="81"/>
                  </a:cxn>
                  <a:cxn ang="0">
                    <a:pos x="1936" y="44"/>
                  </a:cxn>
                  <a:cxn ang="0">
                    <a:pos x="1739" y="354"/>
                  </a:cxn>
                  <a:cxn ang="0">
                    <a:pos x="1600" y="212"/>
                  </a:cxn>
                  <a:cxn ang="0">
                    <a:pos x="1352" y="308"/>
                  </a:cxn>
                  <a:cxn ang="0">
                    <a:pos x="1445" y="515"/>
                  </a:cxn>
                  <a:cxn ang="0">
                    <a:pos x="1072" y="412"/>
                  </a:cxn>
                  <a:cxn ang="0">
                    <a:pos x="888" y="540"/>
                  </a:cxn>
                  <a:cxn ang="0">
                    <a:pos x="0" y="660"/>
                  </a:cxn>
                  <a:cxn ang="0">
                    <a:pos x="288" y="788"/>
                  </a:cxn>
                  <a:cxn ang="0">
                    <a:pos x="1040" y="676"/>
                  </a:cxn>
                  <a:cxn ang="0">
                    <a:pos x="1272" y="748"/>
                  </a:cxn>
                  <a:cxn ang="0">
                    <a:pos x="2096" y="691"/>
                  </a:cxn>
                  <a:cxn ang="0">
                    <a:pos x="2320" y="748"/>
                  </a:cxn>
                  <a:cxn ang="0">
                    <a:pos x="2456" y="596"/>
                  </a:cxn>
                  <a:cxn ang="0">
                    <a:pos x="2712" y="716"/>
                  </a:cxn>
                  <a:cxn ang="0">
                    <a:pos x="2716" y="339"/>
                  </a:cxn>
                  <a:cxn ang="0">
                    <a:pos x="2848" y="258"/>
                  </a:cxn>
                </a:cxnLst>
                <a:rect l="0" t="0" r="r" b="b"/>
                <a:pathLst>
                  <a:path w="2848" h="788">
                    <a:moveTo>
                      <a:pt x="2838" y="16"/>
                    </a:moveTo>
                    <a:lnTo>
                      <a:pt x="2493" y="0"/>
                    </a:lnTo>
                    <a:lnTo>
                      <a:pt x="2278" y="81"/>
                    </a:lnTo>
                    <a:lnTo>
                      <a:pt x="1936" y="44"/>
                    </a:lnTo>
                    <a:lnTo>
                      <a:pt x="1739" y="354"/>
                    </a:lnTo>
                    <a:lnTo>
                      <a:pt x="1600" y="212"/>
                    </a:lnTo>
                    <a:lnTo>
                      <a:pt x="1352" y="308"/>
                    </a:lnTo>
                    <a:lnTo>
                      <a:pt x="1445" y="515"/>
                    </a:lnTo>
                    <a:lnTo>
                      <a:pt x="1072" y="412"/>
                    </a:lnTo>
                    <a:lnTo>
                      <a:pt x="888" y="540"/>
                    </a:lnTo>
                    <a:lnTo>
                      <a:pt x="0" y="660"/>
                    </a:lnTo>
                    <a:lnTo>
                      <a:pt x="288" y="788"/>
                    </a:lnTo>
                    <a:lnTo>
                      <a:pt x="1040" y="676"/>
                    </a:lnTo>
                    <a:lnTo>
                      <a:pt x="1272" y="748"/>
                    </a:lnTo>
                    <a:lnTo>
                      <a:pt x="2096" y="691"/>
                    </a:lnTo>
                    <a:lnTo>
                      <a:pt x="2320" y="748"/>
                    </a:lnTo>
                    <a:lnTo>
                      <a:pt x="2456" y="596"/>
                    </a:lnTo>
                    <a:lnTo>
                      <a:pt x="2712" y="716"/>
                    </a:lnTo>
                    <a:lnTo>
                      <a:pt x="2716" y="339"/>
                    </a:lnTo>
                    <a:lnTo>
                      <a:pt x="2848" y="258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2" name="Freeform 14"/>
              <p:cNvSpPr>
                <a:spLocks/>
              </p:cNvSpPr>
              <p:nvPr userDrawn="1"/>
            </p:nvSpPr>
            <p:spPr bwMode="hidden">
              <a:xfrm>
                <a:off x="5443" y="922"/>
                <a:ext cx="319" cy="85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06" y="313"/>
                  </a:cxn>
                  <a:cxn ang="0">
                    <a:pos x="106" y="634"/>
                  </a:cxn>
                  <a:cxn ang="0">
                    <a:pos x="268" y="854"/>
                  </a:cxn>
                  <a:cxn ang="0">
                    <a:pos x="278" y="577"/>
                  </a:cxn>
                  <a:cxn ang="0">
                    <a:pos x="238" y="400"/>
                  </a:cxn>
                  <a:cxn ang="0">
                    <a:pos x="319" y="240"/>
                  </a:cxn>
                </a:cxnLst>
                <a:rect l="0" t="0" r="r" b="b"/>
                <a:pathLst>
                  <a:path w="319" h="854">
                    <a:moveTo>
                      <a:pt x="0" y="0"/>
                    </a:moveTo>
                    <a:lnTo>
                      <a:pt x="106" y="313"/>
                    </a:lnTo>
                    <a:lnTo>
                      <a:pt x="106" y="634"/>
                    </a:lnTo>
                    <a:lnTo>
                      <a:pt x="268" y="854"/>
                    </a:lnTo>
                    <a:lnTo>
                      <a:pt x="278" y="577"/>
                    </a:lnTo>
                    <a:lnTo>
                      <a:pt x="238" y="400"/>
                    </a:lnTo>
                    <a:lnTo>
                      <a:pt x="319" y="240"/>
                    </a:lnTo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3" name="Freeform 15"/>
              <p:cNvSpPr>
                <a:spLocks/>
              </p:cNvSpPr>
              <p:nvPr userDrawn="1"/>
            </p:nvSpPr>
            <p:spPr bwMode="hidden">
              <a:xfrm>
                <a:off x="4954" y="3568"/>
                <a:ext cx="646" cy="392"/>
              </a:xfrm>
              <a:custGeom>
                <a:avLst/>
                <a:gdLst/>
                <a:ahLst/>
                <a:cxnLst>
                  <a:cxn ang="0">
                    <a:pos x="504" y="0"/>
                  </a:cxn>
                  <a:cxn ang="0">
                    <a:pos x="320" y="61"/>
                  </a:cxn>
                  <a:cxn ang="0">
                    <a:pos x="238" y="109"/>
                  </a:cxn>
                  <a:cxn ang="0">
                    <a:pos x="144" y="216"/>
                  </a:cxn>
                  <a:cxn ang="0">
                    <a:pos x="0" y="392"/>
                  </a:cxn>
                  <a:cxn ang="0">
                    <a:pos x="360" y="263"/>
                  </a:cxn>
                  <a:cxn ang="0">
                    <a:pos x="432" y="182"/>
                  </a:cxn>
                  <a:cxn ang="0">
                    <a:pos x="646" y="142"/>
                  </a:cxn>
                  <a:cxn ang="0">
                    <a:pos x="504" y="0"/>
                  </a:cxn>
                </a:cxnLst>
                <a:rect l="0" t="0" r="r" b="b"/>
                <a:pathLst>
                  <a:path w="646" h="392">
                    <a:moveTo>
                      <a:pt x="504" y="0"/>
                    </a:moveTo>
                    <a:lnTo>
                      <a:pt x="320" y="61"/>
                    </a:lnTo>
                    <a:lnTo>
                      <a:pt x="238" y="109"/>
                    </a:lnTo>
                    <a:lnTo>
                      <a:pt x="144" y="216"/>
                    </a:lnTo>
                    <a:lnTo>
                      <a:pt x="0" y="392"/>
                    </a:lnTo>
                    <a:lnTo>
                      <a:pt x="360" y="263"/>
                    </a:lnTo>
                    <a:lnTo>
                      <a:pt x="432" y="182"/>
                    </a:lnTo>
                    <a:lnTo>
                      <a:pt x="646" y="142"/>
                    </a:lnTo>
                    <a:lnTo>
                      <a:pt x="504" y="0"/>
                    </a:lnTo>
                    <a:close/>
                  </a:path>
                </a:pathLst>
              </a:custGeom>
              <a:noFill/>
              <a:ln w="17780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184" name="Freeform 16"/>
              <p:cNvSpPr>
                <a:spLocks/>
              </p:cNvSpPr>
              <p:nvPr userDrawn="1"/>
            </p:nvSpPr>
            <p:spPr bwMode="hidden">
              <a:xfrm>
                <a:off x="50" y="2400"/>
                <a:ext cx="2736" cy="19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6" y="336"/>
                  </a:cxn>
                  <a:cxn ang="0">
                    <a:pos x="384" y="384"/>
                  </a:cxn>
                  <a:cxn ang="0">
                    <a:pos x="576" y="720"/>
                  </a:cxn>
                  <a:cxn ang="0">
                    <a:pos x="528" y="960"/>
                  </a:cxn>
                  <a:cxn ang="0">
                    <a:pos x="672" y="1104"/>
                  </a:cxn>
                  <a:cxn ang="0">
                    <a:pos x="576" y="1392"/>
                  </a:cxn>
                  <a:cxn ang="0">
                    <a:pos x="624" y="1632"/>
                  </a:cxn>
                  <a:cxn ang="0">
                    <a:pos x="1488" y="1872"/>
                  </a:cxn>
                  <a:cxn ang="0">
                    <a:pos x="1680" y="1728"/>
                  </a:cxn>
                  <a:cxn ang="0">
                    <a:pos x="2208" y="1728"/>
                  </a:cxn>
                  <a:cxn ang="0">
                    <a:pos x="2304" y="1632"/>
                  </a:cxn>
                  <a:cxn ang="0">
                    <a:pos x="2736" y="1872"/>
                  </a:cxn>
                  <a:cxn ang="0">
                    <a:pos x="2640" y="1920"/>
                  </a:cxn>
                  <a:cxn ang="0">
                    <a:pos x="2304" y="1824"/>
                  </a:cxn>
                  <a:cxn ang="0">
                    <a:pos x="2160" y="1872"/>
                  </a:cxn>
                  <a:cxn ang="0">
                    <a:pos x="1632" y="1920"/>
                  </a:cxn>
                  <a:cxn ang="0">
                    <a:pos x="1440" y="1920"/>
                  </a:cxn>
                  <a:cxn ang="0">
                    <a:pos x="480" y="1824"/>
                  </a:cxn>
                  <a:cxn ang="0">
                    <a:pos x="192" y="1872"/>
                  </a:cxn>
                  <a:cxn ang="0">
                    <a:pos x="96" y="1680"/>
                  </a:cxn>
                  <a:cxn ang="0">
                    <a:pos x="288" y="1440"/>
                  </a:cxn>
                  <a:cxn ang="0">
                    <a:pos x="336" y="1104"/>
                  </a:cxn>
                  <a:cxn ang="0">
                    <a:pos x="144" y="864"/>
                  </a:cxn>
                  <a:cxn ang="0">
                    <a:pos x="240" y="624"/>
                  </a:cxn>
                  <a:cxn ang="0">
                    <a:pos x="48" y="528"/>
                  </a:cxn>
                  <a:cxn ang="0">
                    <a:pos x="0" y="0"/>
                  </a:cxn>
                </a:cxnLst>
                <a:rect l="0" t="0" r="r" b="b"/>
                <a:pathLst>
                  <a:path w="2736" h="1920">
                    <a:moveTo>
                      <a:pt x="0" y="0"/>
                    </a:moveTo>
                    <a:lnTo>
                      <a:pt x="96" y="336"/>
                    </a:lnTo>
                    <a:lnTo>
                      <a:pt x="384" y="384"/>
                    </a:lnTo>
                    <a:lnTo>
                      <a:pt x="576" y="720"/>
                    </a:lnTo>
                    <a:lnTo>
                      <a:pt x="528" y="960"/>
                    </a:lnTo>
                    <a:lnTo>
                      <a:pt x="672" y="1104"/>
                    </a:lnTo>
                    <a:lnTo>
                      <a:pt x="576" y="1392"/>
                    </a:lnTo>
                    <a:lnTo>
                      <a:pt x="624" y="1632"/>
                    </a:lnTo>
                    <a:lnTo>
                      <a:pt x="1488" y="1872"/>
                    </a:lnTo>
                    <a:lnTo>
                      <a:pt x="1680" y="1728"/>
                    </a:lnTo>
                    <a:lnTo>
                      <a:pt x="2208" y="1728"/>
                    </a:lnTo>
                    <a:lnTo>
                      <a:pt x="2304" y="1632"/>
                    </a:lnTo>
                    <a:lnTo>
                      <a:pt x="2736" y="1872"/>
                    </a:lnTo>
                    <a:lnTo>
                      <a:pt x="2640" y="1920"/>
                    </a:lnTo>
                    <a:lnTo>
                      <a:pt x="2304" y="1824"/>
                    </a:lnTo>
                    <a:lnTo>
                      <a:pt x="2160" y="1872"/>
                    </a:lnTo>
                    <a:lnTo>
                      <a:pt x="1632" y="1920"/>
                    </a:lnTo>
                    <a:lnTo>
                      <a:pt x="1440" y="1920"/>
                    </a:lnTo>
                    <a:lnTo>
                      <a:pt x="480" y="1824"/>
                    </a:lnTo>
                    <a:lnTo>
                      <a:pt x="192" y="1872"/>
                    </a:lnTo>
                    <a:lnTo>
                      <a:pt x="96" y="1680"/>
                    </a:lnTo>
                    <a:lnTo>
                      <a:pt x="288" y="1440"/>
                    </a:lnTo>
                    <a:lnTo>
                      <a:pt x="336" y="1104"/>
                    </a:lnTo>
                    <a:lnTo>
                      <a:pt x="144" y="864"/>
                    </a:lnTo>
                    <a:lnTo>
                      <a:pt x="240" y="624"/>
                    </a:lnTo>
                    <a:lnTo>
                      <a:pt x="48" y="528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chemeClr val="bg2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185" name="Group 17"/>
            <p:cNvGrpSpPr>
              <a:grpSpLocks/>
            </p:cNvGrpSpPr>
            <p:nvPr userDrawn="1"/>
          </p:nvGrpSpPr>
          <p:grpSpPr bwMode="auto">
            <a:xfrm>
              <a:off x="0" y="2291"/>
              <a:ext cx="1385" cy="1702"/>
              <a:chOff x="0" y="2291"/>
              <a:chExt cx="1385" cy="1702"/>
            </a:xfrm>
          </p:grpSpPr>
          <p:sp>
            <p:nvSpPr>
              <p:cNvPr id="7186" name="Rectangle 18"/>
              <p:cNvSpPr>
                <a:spLocks noChangeArrowheads="1"/>
              </p:cNvSpPr>
              <p:nvPr userDrawn="1"/>
            </p:nvSpPr>
            <p:spPr bwMode="ltGray">
              <a:xfrm rot="6798887">
                <a:off x="62" y="388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7" name="Rectangle 19"/>
              <p:cNvSpPr>
                <a:spLocks noChangeArrowheads="1"/>
              </p:cNvSpPr>
              <p:nvPr userDrawn="1"/>
            </p:nvSpPr>
            <p:spPr bwMode="ltGray">
              <a:xfrm rot="6798887">
                <a:off x="33" y="388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8" name="Rectangle 20"/>
              <p:cNvSpPr>
                <a:spLocks noChangeArrowheads="1"/>
              </p:cNvSpPr>
              <p:nvPr userDrawn="1"/>
            </p:nvSpPr>
            <p:spPr bwMode="ltGray">
              <a:xfrm rot="6798887">
                <a:off x="6" y="387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89" name="Rectangle 21"/>
              <p:cNvSpPr>
                <a:spLocks noChangeArrowheads="1"/>
              </p:cNvSpPr>
              <p:nvPr userDrawn="1"/>
            </p:nvSpPr>
            <p:spPr bwMode="ltGray">
              <a:xfrm rot="5999912">
                <a:off x="209" y="388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90" name="Rectangle 22"/>
              <p:cNvSpPr>
                <a:spLocks noChangeArrowheads="1"/>
              </p:cNvSpPr>
              <p:nvPr userDrawn="1"/>
            </p:nvSpPr>
            <p:spPr bwMode="ltGray">
              <a:xfrm rot="5999912">
                <a:off x="182" y="388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91" name="Rectangle 23"/>
              <p:cNvSpPr>
                <a:spLocks noChangeArrowheads="1"/>
              </p:cNvSpPr>
              <p:nvPr userDrawn="1"/>
            </p:nvSpPr>
            <p:spPr bwMode="ltGray">
              <a:xfrm rot="6250138">
                <a:off x="152" y="388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92" name="Rectangle 24"/>
              <p:cNvSpPr>
                <a:spLocks noChangeArrowheads="1"/>
              </p:cNvSpPr>
              <p:nvPr userDrawn="1"/>
            </p:nvSpPr>
            <p:spPr bwMode="ltGray">
              <a:xfrm rot="6238076">
                <a:off x="123" y="388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93" name="Rectangle 25"/>
              <p:cNvSpPr>
                <a:spLocks noChangeArrowheads="1"/>
              </p:cNvSpPr>
              <p:nvPr userDrawn="1"/>
            </p:nvSpPr>
            <p:spPr bwMode="ltGray">
              <a:xfrm rot="5380717">
                <a:off x="363" y="386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94" name="Rectangle 26"/>
              <p:cNvSpPr>
                <a:spLocks noChangeArrowheads="1"/>
              </p:cNvSpPr>
              <p:nvPr userDrawn="1"/>
            </p:nvSpPr>
            <p:spPr bwMode="ltGray">
              <a:xfrm rot="5380717">
                <a:off x="332" y="387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95" name="Rectangle 27"/>
              <p:cNvSpPr>
                <a:spLocks noChangeArrowheads="1"/>
              </p:cNvSpPr>
              <p:nvPr userDrawn="1"/>
            </p:nvSpPr>
            <p:spPr bwMode="ltGray">
              <a:xfrm rot="5583200">
                <a:off x="302" y="387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96" name="Rectangle 28"/>
              <p:cNvSpPr>
                <a:spLocks noChangeArrowheads="1"/>
              </p:cNvSpPr>
              <p:nvPr userDrawn="1"/>
            </p:nvSpPr>
            <p:spPr bwMode="ltGray">
              <a:xfrm rot="5737625">
                <a:off x="270" y="3882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97" name="Rectangle 29"/>
              <p:cNvSpPr>
                <a:spLocks noChangeArrowheads="1"/>
              </p:cNvSpPr>
              <p:nvPr userDrawn="1"/>
            </p:nvSpPr>
            <p:spPr bwMode="ltGray">
              <a:xfrm rot="4715477">
                <a:off x="516" y="382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98" name="Rectangle 30"/>
              <p:cNvSpPr>
                <a:spLocks noChangeArrowheads="1"/>
              </p:cNvSpPr>
              <p:nvPr userDrawn="1"/>
            </p:nvSpPr>
            <p:spPr bwMode="ltGray">
              <a:xfrm rot="4924949">
                <a:off x="486" y="38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199" name="Rectangle 31"/>
              <p:cNvSpPr>
                <a:spLocks noChangeArrowheads="1"/>
              </p:cNvSpPr>
              <p:nvPr userDrawn="1"/>
            </p:nvSpPr>
            <p:spPr bwMode="ltGray">
              <a:xfrm rot="4924949">
                <a:off x="456" y="38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00" name="Rectangle 32"/>
              <p:cNvSpPr>
                <a:spLocks noChangeArrowheads="1"/>
              </p:cNvSpPr>
              <p:nvPr userDrawn="1"/>
            </p:nvSpPr>
            <p:spPr bwMode="ltGray">
              <a:xfrm rot="5041352">
                <a:off x="426" y="385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01" name="Rectangle 33"/>
              <p:cNvSpPr>
                <a:spLocks noChangeArrowheads="1"/>
              </p:cNvSpPr>
              <p:nvPr userDrawn="1"/>
            </p:nvSpPr>
            <p:spPr bwMode="ltGray">
              <a:xfrm rot="3816889">
                <a:off x="664" y="376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02" name="Rectangle 34"/>
              <p:cNvSpPr>
                <a:spLocks noChangeArrowheads="1"/>
              </p:cNvSpPr>
              <p:nvPr userDrawn="1"/>
            </p:nvSpPr>
            <p:spPr bwMode="ltGray">
              <a:xfrm rot="3816889">
                <a:off x="634" y="3780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03" name="Rectangle 35"/>
              <p:cNvSpPr>
                <a:spLocks noChangeArrowheads="1"/>
              </p:cNvSpPr>
              <p:nvPr userDrawn="1"/>
            </p:nvSpPr>
            <p:spPr bwMode="ltGray">
              <a:xfrm rot="4104184">
                <a:off x="605" y="3791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04" name="Rectangle 36"/>
              <p:cNvSpPr>
                <a:spLocks noChangeArrowheads="1"/>
              </p:cNvSpPr>
              <p:nvPr userDrawn="1"/>
            </p:nvSpPr>
            <p:spPr bwMode="ltGray">
              <a:xfrm rot="4325343">
                <a:off x="575" y="380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05" name="Rectangle 37"/>
              <p:cNvSpPr>
                <a:spLocks noChangeArrowheads="1"/>
              </p:cNvSpPr>
              <p:nvPr userDrawn="1"/>
            </p:nvSpPr>
            <p:spPr bwMode="ltGray">
              <a:xfrm rot="3368036">
                <a:off x="799" y="3683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06" name="Rectangle 38"/>
              <p:cNvSpPr>
                <a:spLocks noChangeArrowheads="1"/>
              </p:cNvSpPr>
              <p:nvPr userDrawn="1"/>
            </p:nvSpPr>
            <p:spPr bwMode="ltGray">
              <a:xfrm rot="3368036">
                <a:off x="772" y="369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07" name="Rectangle 39"/>
              <p:cNvSpPr>
                <a:spLocks noChangeArrowheads="1"/>
              </p:cNvSpPr>
              <p:nvPr userDrawn="1"/>
            </p:nvSpPr>
            <p:spPr bwMode="ltGray">
              <a:xfrm rot="3368036">
                <a:off x="745" y="37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08" name="Rectangle 40"/>
              <p:cNvSpPr>
                <a:spLocks noChangeArrowheads="1"/>
              </p:cNvSpPr>
              <p:nvPr userDrawn="1"/>
            </p:nvSpPr>
            <p:spPr bwMode="ltGray">
              <a:xfrm rot="3816889">
                <a:off x="717" y="373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09" name="Rectangle 41"/>
              <p:cNvSpPr>
                <a:spLocks noChangeArrowheads="1"/>
              </p:cNvSpPr>
              <p:nvPr userDrawn="1"/>
            </p:nvSpPr>
            <p:spPr bwMode="ltGray">
              <a:xfrm rot="2302266">
                <a:off x="923" y="358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10" name="Rectangle 42"/>
              <p:cNvSpPr>
                <a:spLocks noChangeArrowheads="1"/>
              </p:cNvSpPr>
              <p:nvPr userDrawn="1"/>
            </p:nvSpPr>
            <p:spPr bwMode="ltGray">
              <a:xfrm rot="2302266">
                <a:off x="899" y="360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11" name="Rectangle 43"/>
              <p:cNvSpPr>
                <a:spLocks noChangeArrowheads="1"/>
              </p:cNvSpPr>
              <p:nvPr userDrawn="1"/>
            </p:nvSpPr>
            <p:spPr bwMode="ltGray">
              <a:xfrm rot="2707562">
                <a:off x="876" y="3626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12" name="Rectangle 44"/>
              <p:cNvSpPr>
                <a:spLocks noChangeArrowheads="1"/>
              </p:cNvSpPr>
              <p:nvPr userDrawn="1"/>
            </p:nvSpPr>
            <p:spPr bwMode="ltGray">
              <a:xfrm rot="2707562">
                <a:off x="850" y="3644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13" name="Rectangle 45"/>
              <p:cNvSpPr>
                <a:spLocks noChangeArrowheads="1"/>
              </p:cNvSpPr>
              <p:nvPr userDrawn="1"/>
            </p:nvSpPr>
            <p:spPr bwMode="ltGray">
              <a:xfrm rot="1525830">
                <a:off x="1027" y="3473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14" name="Rectangle 46"/>
              <p:cNvSpPr>
                <a:spLocks noChangeArrowheads="1"/>
              </p:cNvSpPr>
              <p:nvPr userDrawn="1"/>
            </p:nvSpPr>
            <p:spPr bwMode="ltGray">
              <a:xfrm rot="1525830">
                <a:off x="1009" y="349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15" name="Rectangle 47"/>
              <p:cNvSpPr>
                <a:spLocks noChangeArrowheads="1"/>
              </p:cNvSpPr>
              <p:nvPr userDrawn="1"/>
            </p:nvSpPr>
            <p:spPr bwMode="ltGray">
              <a:xfrm rot="1788117">
                <a:off x="990" y="351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16" name="Rectangle 48"/>
              <p:cNvSpPr>
                <a:spLocks noChangeArrowheads="1"/>
              </p:cNvSpPr>
              <p:nvPr userDrawn="1"/>
            </p:nvSpPr>
            <p:spPr bwMode="ltGray">
              <a:xfrm rot="1788117">
                <a:off x="969" y="354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17" name="Rectangle 49"/>
              <p:cNvSpPr>
                <a:spLocks noChangeArrowheads="1"/>
              </p:cNvSpPr>
              <p:nvPr userDrawn="1"/>
            </p:nvSpPr>
            <p:spPr bwMode="ltGray">
              <a:xfrm rot="841630">
                <a:off x="1113" y="3355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18" name="Rectangle 50"/>
              <p:cNvSpPr>
                <a:spLocks noChangeArrowheads="1"/>
              </p:cNvSpPr>
              <p:nvPr userDrawn="1"/>
            </p:nvSpPr>
            <p:spPr bwMode="ltGray">
              <a:xfrm rot="841630">
                <a:off x="1100" y="3378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19" name="Rectangle 51"/>
              <p:cNvSpPr>
                <a:spLocks noChangeArrowheads="1"/>
              </p:cNvSpPr>
              <p:nvPr userDrawn="1"/>
            </p:nvSpPr>
            <p:spPr bwMode="ltGray">
              <a:xfrm rot="1308689">
                <a:off x="1086" y="340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20" name="Rectangle 52"/>
              <p:cNvSpPr>
                <a:spLocks noChangeArrowheads="1"/>
              </p:cNvSpPr>
              <p:nvPr userDrawn="1"/>
            </p:nvSpPr>
            <p:spPr bwMode="ltGray">
              <a:xfrm rot="1308689">
                <a:off x="1064" y="342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21" name="Rectangle 53"/>
              <p:cNvSpPr>
                <a:spLocks noChangeArrowheads="1"/>
              </p:cNvSpPr>
              <p:nvPr userDrawn="1"/>
            </p:nvSpPr>
            <p:spPr bwMode="ltGray">
              <a:xfrm rot="469913">
                <a:off x="1172" y="3225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22" name="Rectangle 54"/>
              <p:cNvSpPr>
                <a:spLocks noChangeArrowheads="1"/>
              </p:cNvSpPr>
              <p:nvPr userDrawn="1"/>
            </p:nvSpPr>
            <p:spPr bwMode="ltGray">
              <a:xfrm rot="559869">
                <a:off x="1162" y="3250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23" name="Rectangle 55"/>
              <p:cNvSpPr>
                <a:spLocks noChangeArrowheads="1"/>
              </p:cNvSpPr>
              <p:nvPr userDrawn="1"/>
            </p:nvSpPr>
            <p:spPr bwMode="ltGray">
              <a:xfrm rot="734079">
                <a:off x="1154" y="327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24" name="Rectangle 56"/>
              <p:cNvSpPr>
                <a:spLocks noChangeArrowheads="1"/>
              </p:cNvSpPr>
              <p:nvPr userDrawn="1"/>
            </p:nvSpPr>
            <p:spPr bwMode="ltGray">
              <a:xfrm rot="734079">
                <a:off x="1141" y="330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25" name="Rectangle 57"/>
              <p:cNvSpPr>
                <a:spLocks noChangeArrowheads="1"/>
              </p:cNvSpPr>
              <p:nvPr userDrawn="1"/>
            </p:nvSpPr>
            <p:spPr bwMode="ltGray">
              <a:xfrm rot="-293905">
                <a:off x="1211" y="309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26" name="Rectangle 58"/>
              <p:cNvSpPr>
                <a:spLocks noChangeArrowheads="1"/>
              </p:cNvSpPr>
              <p:nvPr userDrawn="1"/>
            </p:nvSpPr>
            <p:spPr bwMode="ltGray">
              <a:xfrm rot="-8">
                <a:off x="1201" y="3122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27" name="Rectangle 59"/>
              <p:cNvSpPr>
                <a:spLocks noChangeArrowheads="1"/>
              </p:cNvSpPr>
              <p:nvPr userDrawn="1"/>
            </p:nvSpPr>
            <p:spPr bwMode="ltGray">
              <a:xfrm rot="-8">
                <a:off x="1200" y="3147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28" name="Rectangle 60"/>
              <p:cNvSpPr>
                <a:spLocks noChangeArrowheads="1"/>
              </p:cNvSpPr>
              <p:nvPr userDrawn="1"/>
            </p:nvSpPr>
            <p:spPr bwMode="ltGray">
              <a:xfrm rot="214188">
                <a:off x="1189" y="31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29" name="Rectangle 61"/>
              <p:cNvSpPr>
                <a:spLocks noChangeArrowheads="1"/>
              </p:cNvSpPr>
              <p:nvPr userDrawn="1"/>
            </p:nvSpPr>
            <p:spPr bwMode="ltGray">
              <a:xfrm rot="-682388">
                <a:off x="1219" y="296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30" name="Rectangle 62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2991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31" name="Rectangle 63"/>
              <p:cNvSpPr>
                <a:spLocks noChangeArrowheads="1"/>
              </p:cNvSpPr>
              <p:nvPr userDrawn="1"/>
            </p:nvSpPr>
            <p:spPr bwMode="ltGray">
              <a:xfrm rot="-480400">
                <a:off x="1220" y="30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32" name="Rectangle 64"/>
              <p:cNvSpPr>
                <a:spLocks noChangeArrowheads="1"/>
              </p:cNvSpPr>
              <p:nvPr userDrawn="1"/>
            </p:nvSpPr>
            <p:spPr bwMode="ltGray">
              <a:xfrm rot="-270546">
                <a:off x="1219" y="30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33" name="Rectangle 65"/>
              <p:cNvSpPr>
                <a:spLocks noChangeArrowheads="1"/>
              </p:cNvSpPr>
              <p:nvPr userDrawn="1"/>
            </p:nvSpPr>
            <p:spPr bwMode="ltGray">
              <a:xfrm rot="-1132286">
                <a:off x="1207" y="2843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34" name="Rectangle 66"/>
              <p:cNvSpPr>
                <a:spLocks noChangeArrowheads="1"/>
              </p:cNvSpPr>
              <p:nvPr userDrawn="1"/>
            </p:nvSpPr>
            <p:spPr bwMode="ltGray">
              <a:xfrm rot="-969272">
                <a:off x="1213" y="286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35" name="Rectangle 67"/>
              <p:cNvSpPr>
                <a:spLocks noChangeArrowheads="1"/>
              </p:cNvSpPr>
              <p:nvPr userDrawn="1"/>
            </p:nvSpPr>
            <p:spPr bwMode="ltGray">
              <a:xfrm rot="-969272">
                <a:off x="1216" y="288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36" name="Rectangle 68"/>
              <p:cNvSpPr>
                <a:spLocks noChangeArrowheads="1"/>
              </p:cNvSpPr>
              <p:nvPr userDrawn="1"/>
            </p:nvSpPr>
            <p:spPr bwMode="ltGray">
              <a:xfrm rot="-806259">
                <a:off x="1219" y="291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37" name="Rectangle 69"/>
              <p:cNvSpPr>
                <a:spLocks noChangeArrowheads="1"/>
              </p:cNvSpPr>
              <p:nvPr userDrawn="1"/>
            </p:nvSpPr>
            <p:spPr bwMode="ltGray">
              <a:xfrm rot="-1543941">
                <a:off x="1165" y="272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38" name="Rectangle 70"/>
              <p:cNvSpPr>
                <a:spLocks noChangeArrowheads="1"/>
              </p:cNvSpPr>
              <p:nvPr userDrawn="1"/>
            </p:nvSpPr>
            <p:spPr bwMode="ltGray">
              <a:xfrm rot="-1341953">
                <a:off x="1176" y="2752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39" name="Rectangle 71"/>
              <p:cNvSpPr>
                <a:spLocks noChangeArrowheads="1"/>
              </p:cNvSpPr>
              <p:nvPr userDrawn="1"/>
            </p:nvSpPr>
            <p:spPr bwMode="ltGray">
              <a:xfrm rot="-1341953">
                <a:off x="1184" y="277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40" name="Rectangle 72"/>
              <p:cNvSpPr>
                <a:spLocks noChangeArrowheads="1"/>
              </p:cNvSpPr>
              <p:nvPr userDrawn="1"/>
            </p:nvSpPr>
            <p:spPr bwMode="ltGray">
              <a:xfrm rot="-1341953">
                <a:off x="1194" y="279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41" name="Rectangle 73"/>
              <p:cNvSpPr>
                <a:spLocks noChangeArrowheads="1"/>
              </p:cNvSpPr>
              <p:nvPr userDrawn="1"/>
            </p:nvSpPr>
            <p:spPr bwMode="ltGray">
              <a:xfrm rot="-1928746">
                <a:off x="1101" y="262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42" name="Rectangle 74"/>
              <p:cNvSpPr>
                <a:spLocks noChangeArrowheads="1"/>
              </p:cNvSpPr>
              <p:nvPr userDrawn="1"/>
            </p:nvSpPr>
            <p:spPr bwMode="ltGray">
              <a:xfrm rot="-1844175">
                <a:off x="1114" y="2645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43" name="Rectangle 75"/>
              <p:cNvSpPr>
                <a:spLocks noChangeArrowheads="1"/>
              </p:cNvSpPr>
              <p:nvPr userDrawn="1"/>
            </p:nvSpPr>
            <p:spPr bwMode="ltGray">
              <a:xfrm rot="-1752383">
                <a:off x="1129" y="266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44" name="Rectangle 76"/>
              <p:cNvSpPr>
                <a:spLocks noChangeArrowheads="1"/>
              </p:cNvSpPr>
              <p:nvPr userDrawn="1"/>
            </p:nvSpPr>
            <p:spPr bwMode="ltGray">
              <a:xfrm rot="-1752383">
                <a:off x="1142" y="268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45" name="Rectangle 77"/>
              <p:cNvSpPr>
                <a:spLocks noChangeArrowheads="1"/>
              </p:cNvSpPr>
              <p:nvPr userDrawn="1"/>
            </p:nvSpPr>
            <p:spPr bwMode="ltGray">
              <a:xfrm rot="-2466736">
                <a:off x="1014" y="2538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46" name="Rectangle 78"/>
              <p:cNvSpPr>
                <a:spLocks noChangeArrowheads="1"/>
              </p:cNvSpPr>
              <p:nvPr userDrawn="1"/>
            </p:nvSpPr>
            <p:spPr bwMode="ltGray">
              <a:xfrm rot="-2466736">
                <a:off x="1035" y="255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47" name="Rectangle 79"/>
              <p:cNvSpPr>
                <a:spLocks noChangeArrowheads="1"/>
              </p:cNvSpPr>
              <p:nvPr userDrawn="1"/>
            </p:nvSpPr>
            <p:spPr bwMode="ltGray">
              <a:xfrm rot="-2466736">
                <a:off x="1050" y="2574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48" name="Rectangle 80"/>
              <p:cNvSpPr>
                <a:spLocks noChangeArrowheads="1"/>
              </p:cNvSpPr>
              <p:nvPr userDrawn="1"/>
            </p:nvSpPr>
            <p:spPr bwMode="ltGray">
              <a:xfrm rot="-2342866">
                <a:off x="1068" y="2590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49" name="Freeform 81"/>
              <p:cNvSpPr>
                <a:spLocks/>
              </p:cNvSpPr>
              <p:nvPr userDrawn="1"/>
            </p:nvSpPr>
            <p:spPr bwMode="ltGray">
              <a:xfrm>
                <a:off x="486" y="2563"/>
                <a:ext cx="180" cy="151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28" y="147"/>
                  </a:cxn>
                  <a:cxn ang="0">
                    <a:pos x="64" y="46"/>
                  </a:cxn>
                  <a:cxn ang="0">
                    <a:pos x="94" y="151"/>
                  </a:cxn>
                  <a:cxn ang="0">
                    <a:pos x="129" y="151"/>
                  </a:cxn>
                  <a:cxn ang="0">
                    <a:pos x="180" y="9"/>
                  </a:cxn>
                  <a:cxn ang="0">
                    <a:pos x="148" y="10"/>
                  </a:cxn>
                  <a:cxn ang="0">
                    <a:pos x="112" y="112"/>
                  </a:cxn>
                  <a:cxn ang="0">
                    <a:pos x="79" y="0"/>
                  </a:cxn>
                  <a:cxn ang="0">
                    <a:pos x="48" y="0"/>
                  </a:cxn>
                  <a:cxn ang="0">
                    <a:pos x="0" y="144"/>
                  </a:cxn>
                </a:cxnLst>
                <a:rect l="0" t="0" r="r" b="b"/>
                <a:pathLst>
                  <a:path w="180" h="151">
                    <a:moveTo>
                      <a:pt x="0" y="144"/>
                    </a:moveTo>
                    <a:lnTo>
                      <a:pt x="28" y="147"/>
                    </a:lnTo>
                    <a:lnTo>
                      <a:pt x="64" y="46"/>
                    </a:lnTo>
                    <a:lnTo>
                      <a:pt x="94" y="151"/>
                    </a:lnTo>
                    <a:lnTo>
                      <a:pt x="129" y="151"/>
                    </a:lnTo>
                    <a:lnTo>
                      <a:pt x="180" y="9"/>
                    </a:lnTo>
                    <a:lnTo>
                      <a:pt x="148" y="10"/>
                    </a:lnTo>
                    <a:lnTo>
                      <a:pt x="112" y="112"/>
                    </a:lnTo>
                    <a:lnTo>
                      <a:pt x="79" y="0"/>
                    </a:lnTo>
                    <a:lnTo>
                      <a:pt x="48" y="0"/>
                    </a:lnTo>
                    <a:lnTo>
                      <a:pt x="0" y="144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50" name="Rectangle 82"/>
              <p:cNvSpPr>
                <a:spLocks noChangeArrowheads="1"/>
              </p:cNvSpPr>
              <p:nvPr userDrawn="1"/>
            </p:nvSpPr>
            <p:spPr bwMode="ltGray">
              <a:xfrm rot="6575641">
                <a:off x="-217" y="3138"/>
                <a:ext cx="122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51" name="Rectangle 83"/>
              <p:cNvSpPr>
                <a:spLocks noChangeArrowheads="1"/>
              </p:cNvSpPr>
              <p:nvPr userDrawn="1"/>
            </p:nvSpPr>
            <p:spPr bwMode="ltGray">
              <a:xfrm rot="238799">
                <a:off x="4" y="3146"/>
                <a:ext cx="103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52" name="Rectangle 84"/>
              <p:cNvSpPr>
                <a:spLocks noChangeArrowheads="1"/>
              </p:cNvSpPr>
              <p:nvPr userDrawn="1"/>
            </p:nvSpPr>
            <p:spPr bwMode="ltGray">
              <a:xfrm rot="-2957028">
                <a:off x="907" y="247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53" name="Rectangle 85"/>
              <p:cNvSpPr>
                <a:spLocks noChangeArrowheads="1"/>
              </p:cNvSpPr>
              <p:nvPr userDrawn="1"/>
            </p:nvSpPr>
            <p:spPr bwMode="ltGray">
              <a:xfrm rot="-2957028">
                <a:off x="930" y="2486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54" name="Rectangle 86"/>
              <p:cNvSpPr>
                <a:spLocks noChangeArrowheads="1"/>
              </p:cNvSpPr>
              <p:nvPr userDrawn="1"/>
            </p:nvSpPr>
            <p:spPr bwMode="ltGray">
              <a:xfrm rot="-2957028">
                <a:off x="954" y="2497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55" name="Rectangle 87"/>
              <p:cNvSpPr>
                <a:spLocks noChangeArrowheads="1"/>
              </p:cNvSpPr>
              <p:nvPr userDrawn="1"/>
            </p:nvSpPr>
            <p:spPr bwMode="ltGray">
              <a:xfrm rot="-2661033">
                <a:off x="974" y="2509"/>
                <a:ext cx="86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56" name="Rectangle 88"/>
              <p:cNvSpPr>
                <a:spLocks noChangeArrowheads="1"/>
              </p:cNvSpPr>
              <p:nvPr userDrawn="1"/>
            </p:nvSpPr>
            <p:spPr bwMode="ltGray">
              <a:xfrm rot="-3638503">
                <a:off x="788" y="242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57" name="Rectangle 89"/>
              <p:cNvSpPr>
                <a:spLocks noChangeArrowheads="1"/>
              </p:cNvSpPr>
              <p:nvPr userDrawn="1"/>
            </p:nvSpPr>
            <p:spPr bwMode="ltGray">
              <a:xfrm rot="-3638503">
                <a:off x="815" y="2434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58" name="Rectangle 90"/>
              <p:cNvSpPr>
                <a:spLocks noChangeArrowheads="1"/>
              </p:cNvSpPr>
              <p:nvPr userDrawn="1"/>
            </p:nvSpPr>
            <p:spPr bwMode="ltGray">
              <a:xfrm rot="-3514633">
                <a:off x="837" y="2441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59" name="Rectangle 91"/>
              <p:cNvSpPr>
                <a:spLocks noChangeArrowheads="1"/>
              </p:cNvSpPr>
              <p:nvPr userDrawn="1"/>
            </p:nvSpPr>
            <p:spPr bwMode="ltGray">
              <a:xfrm rot="-3220799">
                <a:off x="862" y="2453"/>
                <a:ext cx="8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60" name="Rectangle 92"/>
              <p:cNvSpPr>
                <a:spLocks noChangeArrowheads="1"/>
              </p:cNvSpPr>
              <p:nvPr userDrawn="1"/>
            </p:nvSpPr>
            <p:spPr bwMode="ltGray">
              <a:xfrm rot="-4338250">
                <a:off x="649" y="2396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61" name="Rectangle 93"/>
              <p:cNvSpPr>
                <a:spLocks noChangeArrowheads="1"/>
              </p:cNvSpPr>
              <p:nvPr userDrawn="1"/>
            </p:nvSpPr>
            <p:spPr bwMode="ltGray">
              <a:xfrm rot="-4250359">
                <a:off x="677" y="2402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62" name="Rectangle 94"/>
              <p:cNvSpPr>
                <a:spLocks noChangeArrowheads="1"/>
              </p:cNvSpPr>
              <p:nvPr userDrawn="1"/>
            </p:nvSpPr>
            <p:spPr bwMode="ltGray">
              <a:xfrm rot="-4250359">
                <a:off x="707" y="2407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63" name="Rectangle 95"/>
              <p:cNvSpPr>
                <a:spLocks noChangeArrowheads="1"/>
              </p:cNvSpPr>
              <p:nvPr userDrawn="1"/>
            </p:nvSpPr>
            <p:spPr bwMode="ltGray">
              <a:xfrm rot="-3989246">
                <a:off x="737" y="241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64" name="Rectangle 96"/>
              <p:cNvSpPr>
                <a:spLocks noChangeArrowheads="1"/>
              </p:cNvSpPr>
              <p:nvPr userDrawn="1"/>
            </p:nvSpPr>
            <p:spPr bwMode="ltGray">
              <a:xfrm rot="-4862215">
                <a:off x="503" y="239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65" name="Rectangle 97"/>
              <p:cNvSpPr>
                <a:spLocks noChangeArrowheads="1"/>
              </p:cNvSpPr>
              <p:nvPr userDrawn="1"/>
            </p:nvSpPr>
            <p:spPr bwMode="ltGray">
              <a:xfrm rot="-4673370">
                <a:off x="533" y="239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66" name="Rectangle 98"/>
              <p:cNvSpPr>
                <a:spLocks noChangeArrowheads="1"/>
              </p:cNvSpPr>
              <p:nvPr userDrawn="1"/>
            </p:nvSpPr>
            <p:spPr bwMode="ltGray">
              <a:xfrm rot="-4646721">
                <a:off x="563" y="2390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67" name="Rectangle 99"/>
              <p:cNvSpPr>
                <a:spLocks noChangeArrowheads="1"/>
              </p:cNvSpPr>
              <p:nvPr userDrawn="1"/>
            </p:nvSpPr>
            <p:spPr bwMode="ltGray">
              <a:xfrm rot="-4580623">
                <a:off x="594" y="2391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68" name="Rectangle 100"/>
              <p:cNvSpPr>
                <a:spLocks noChangeArrowheads="1"/>
              </p:cNvSpPr>
              <p:nvPr userDrawn="1"/>
            </p:nvSpPr>
            <p:spPr bwMode="ltGray">
              <a:xfrm rot="-5195129">
                <a:off x="355" y="2414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69" name="Rectangle 101"/>
              <p:cNvSpPr>
                <a:spLocks noChangeArrowheads="1"/>
              </p:cNvSpPr>
              <p:nvPr userDrawn="1"/>
            </p:nvSpPr>
            <p:spPr bwMode="ltGray">
              <a:xfrm rot="-5360484">
                <a:off x="385" y="2409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70" name="Rectangle 102"/>
              <p:cNvSpPr>
                <a:spLocks noChangeArrowheads="1"/>
              </p:cNvSpPr>
              <p:nvPr userDrawn="1"/>
            </p:nvSpPr>
            <p:spPr bwMode="ltGray">
              <a:xfrm rot="-5288939">
                <a:off x="418" y="2405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71" name="Rectangle 103"/>
              <p:cNvSpPr>
                <a:spLocks noChangeArrowheads="1"/>
              </p:cNvSpPr>
              <p:nvPr userDrawn="1"/>
            </p:nvSpPr>
            <p:spPr bwMode="ltGray">
              <a:xfrm rot="-5164854">
                <a:off x="449" y="2400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72" name="Rectangle 104"/>
              <p:cNvSpPr>
                <a:spLocks noChangeArrowheads="1"/>
              </p:cNvSpPr>
              <p:nvPr userDrawn="1"/>
            </p:nvSpPr>
            <p:spPr bwMode="ltGray">
              <a:xfrm rot="-6132163">
                <a:off x="206" y="245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73" name="Rectangle 105"/>
              <p:cNvSpPr>
                <a:spLocks noChangeArrowheads="1"/>
              </p:cNvSpPr>
              <p:nvPr userDrawn="1"/>
            </p:nvSpPr>
            <p:spPr bwMode="ltGray">
              <a:xfrm rot="-6220433">
                <a:off x="237" y="244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74" name="Rectangle 106"/>
              <p:cNvSpPr>
                <a:spLocks noChangeArrowheads="1"/>
              </p:cNvSpPr>
              <p:nvPr userDrawn="1"/>
            </p:nvSpPr>
            <p:spPr bwMode="ltGray">
              <a:xfrm rot="-6110943">
                <a:off x="266" y="243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75" name="Rectangle 107"/>
              <p:cNvSpPr>
                <a:spLocks noChangeArrowheads="1"/>
              </p:cNvSpPr>
              <p:nvPr userDrawn="1"/>
            </p:nvSpPr>
            <p:spPr bwMode="ltGray">
              <a:xfrm rot="-5919570">
                <a:off x="292" y="2427"/>
                <a:ext cx="69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76" name="Rectangle 108"/>
              <p:cNvSpPr>
                <a:spLocks noChangeArrowheads="1"/>
              </p:cNvSpPr>
              <p:nvPr userDrawn="1"/>
            </p:nvSpPr>
            <p:spPr bwMode="ltGray">
              <a:xfrm rot="-7376291">
                <a:off x="5" y="2549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77" name="Rectangle 109"/>
              <p:cNvSpPr>
                <a:spLocks noChangeArrowheads="1"/>
              </p:cNvSpPr>
              <p:nvPr userDrawn="1"/>
            </p:nvSpPr>
            <p:spPr bwMode="ltGray">
              <a:xfrm rot="-7168347">
                <a:off x="64" y="2517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78" name="Rectangle 110"/>
              <p:cNvSpPr>
                <a:spLocks noChangeArrowheads="1"/>
              </p:cNvSpPr>
              <p:nvPr userDrawn="1"/>
            </p:nvSpPr>
            <p:spPr bwMode="ltGray">
              <a:xfrm rot="-6802416">
                <a:off x="92" y="250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79" name="Rectangle 111"/>
              <p:cNvSpPr>
                <a:spLocks noChangeArrowheads="1"/>
              </p:cNvSpPr>
              <p:nvPr userDrawn="1"/>
            </p:nvSpPr>
            <p:spPr bwMode="ltGray">
              <a:xfrm rot="-6802416">
                <a:off x="119" y="2492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0" name="Rectangle 112"/>
              <p:cNvSpPr>
                <a:spLocks noChangeArrowheads="1"/>
              </p:cNvSpPr>
              <p:nvPr userDrawn="1"/>
            </p:nvSpPr>
            <p:spPr bwMode="ltGray">
              <a:xfrm rot="-6457704">
                <a:off x="150" y="2478"/>
                <a:ext cx="6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1" name="Rectangle 113"/>
              <p:cNvSpPr>
                <a:spLocks noChangeArrowheads="1"/>
              </p:cNvSpPr>
              <p:nvPr userDrawn="1"/>
            </p:nvSpPr>
            <p:spPr bwMode="ltGray">
              <a:xfrm rot="-1876771">
                <a:off x="0" y="3363"/>
                <a:ext cx="7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2" name="Rectangle 114"/>
              <p:cNvSpPr>
                <a:spLocks noChangeArrowheads="1"/>
              </p:cNvSpPr>
              <p:nvPr userDrawn="1"/>
            </p:nvSpPr>
            <p:spPr bwMode="ltGray">
              <a:xfrm rot="3283992">
                <a:off x="511" y="347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3" name="Rectangle 115"/>
              <p:cNvSpPr>
                <a:spLocks noChangeArrowheads="1"/>
              </p:cNvSpPr>
              <p:nvPr userDrawn="1"/>
            </p:nvSpPr>
            <p:spPr bwMode="ltGray">
              <a:xfrm rot="3283992">
                <a:off x="35" y="2798"/>
                <a:ext cx="24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4" name="Rectangle 116"/>
              <p:cNvSpPr>
                <a:spLocks noChangeArrowheads="1"/>
              </p:cNvSpPr>
              <p:nvPr userDrawn="1"/>
            </p:nvSpPr>
            <p:spPr bwMode="ltGray">
              <a:xfrm rot="-1876771">
                <a:off x="700" y="2851"/>
                <a:ext cx="31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5" name="Rectangle 117"/>
              <p:cNvSpPr>
                <a:spLocks noChangeArrowheads="1"/>
              </p:cNvSpPr>
              <p:nvPr userDrawn="1"/>
            </p:nvSpPr>
            <p:spPr bwMode="ltGray">
              <a:xfrm rot="5908516">
                <a:off x="200" y="3915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6" name="Rectangle 118"/>
              <p:cNvSpPr>
                <a:spLocks noChangeArrowheads="1"/>
              </p:cNvSpPr>
              <p:nvPr userDrawn="1"/>
            </p:nvSpPr>
            <p:spPr bwMode="ltGray">
              <a:xfrm rot="6683973">
                <a:off x="45" y="3915"/>
                <a:ext cx="144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7" name="Rectangle 119"/>
              <p:cNvSpPr>
                <a:spLocks noChangeArrowheads="1"/>
              </p:cNvSpPr>
              <p:nvPr userDrawn="1"/>
            </p:nvSpPr>
            <p:spPr bwMode="ltGray">
              <a:xfrm rot="5245609">
                <a:off x="361" y="389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8" name="Rectangle 120"/>
              <p:cNvSpPr>
                <a:spLocks noChangeArrowheads="1"/>
              </p:cNvSpPr>
              <p:nvPr userDrawn="1"/>
            </p:nvSpPr>
            <p:spPr bwMode="ltGray">
              <a:xfrm rot="4500520">
                <a:off x="522" y="3847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89" name="Rectangle 121"/>
              <p:cNvSpPr>
                <a:spLocks noChangeArrowheads="1"/>
              </p:cNvSpPr>
              <p:nvPr userDrawn="1"/>
            </p:nvSpPr>
            <p:spPr bwMode="ltGray">
              <a:xfrm rot="3805227">
                <a:off x="670" y="377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90" name="Rectangle 122"/>
              <p:cNvSpPr>
                <a:spLocks noChangeArrowheads="1"/>
              </p:cNvSpPr>
              <p:nvPr userDrawn="1"/>
            </p:nvSpPr>
            <p:spPr bwMode="ltGray">
              <a:xfrm rot="3060138">
                <a:off x="813" y="3688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91" name="Rectangle 123"/>
              <p:cNvSpPr>
                <a:spLocks noChangeArrowheads="1"/>
              </p:cNvSpPr>
              <p:nvPr userDrawn="1"/>
            </p:nvSpPr>
            <p:spPr bwMode="ltGray">
              <a:xfrm rot="2090281">
                <a:off x="938" y="3582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92" name="Rectangle 124"/>
              <p:cNvSpPr>
                <a:spLocks noChangeArrowheads="1"/>
              </p:cNvSpPr>
              <p:nvPr userDrawn="1"/>
            </p:nvSpPr>
            <p:spPr bwMode="ltGray">
              <a:xfrm rot="-7168347">
                <a:off x="-18" y="2506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93" name="Rectangle 125"/>
              <p:cNvSpPr>
                <a:spLocks noChangeArrowheads="1"/>
              </p:cNvSpPr>
              <p:nvPr userDrawn="1"/>
            </p:nvSpPr>
            <p:spPr bwMode="ltGray">
              <a:xfrm rot="-6406501">
                <a:off x="136" y="2433"/>
                <a:ext cx="132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94" name="Rectangle 126"/>
              <p:cNvSpPr>
                <a:spLocks noChangeArrowheads="1"/>
              </p:cNvSpPr>
              <p:nvPr userDrawn="1"/>
            </p:nvSpPr>
            <p:spPr bwMode="ltGray">
              <a:xfrm rot="-4970620">
                <a:off x="447" y="2364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95" name="Rectangle 127"/>
              <p:cNvSpPr>
                <a:spLocks noChangeArrowheads="1"/>
              </p:cNvSpPr>
              <p:nvPr userDrawn="1"/>
            </p:nvSpPr>
            <p:spPr bwMode="ltGray">
              <a:xfrm rot="-4298502">
                <a:off x="597" y="2360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96" name="Rectangle 128"/>
              <p:cNvSpPr>
                <a:spLocks noChangeArrowheads="1"/>
              </p:cNvSpPr>
              <p:nvPr userDrawn="1"/>
            </p:nvSpPr>
            <p:spPr bwMode="ltGray">
              <a:xfrm rot="-3676305">
                <a:off x="739" y="2386"/>
                <a:ext cx="155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97" name="Rectangle 129"/>
              <p:cNvSpPr>
                <a:spLocks noChangeArrowheads="1"/>
              </p:cNvSpPr>
              <p:nvPr userDrawn="1"/>
            </p:nvSpPr>
            <p:spPr bwMode="ltGray">
              <a:xfrm rot="-3188616">
                <a:off x="869" y="24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98" name="Rectangle 130"/>
              <p:cNvSpPr>
                <a:spLocks noChangeArrowheads="1"/>
              </p:cNvSpPr>
              <p:nvPr userDrawn="1"/>
            </p:nvSpPr>
            <p:spPr bwMode="ltGray">
              <a:xfrm rot="-2610246">
                <a:off x="984" y="2497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99" name="Rectangle 131"/>
              <p:cNvSpPr>
                <a:spLocks noChangeArrowheads="1"/>
              </p:cNvSpPr>
              <p:nvPr userDrawn="1"/>
            </p:nvSpPr>
            <p:spPr bwMode="ltGray">
              <a:xfrm rot="-2190008">
                <a:off x="1075" y="2585"/>
                <a:ext cx="173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00" name="Rectangle 132"/>
              <p:cNvSpPr>
                <a:spLocks noChangeArrowheads="1"/>
              </p:cNvSpPr>
              <p:nvPr userDrawn="1"/>
            </p:nvSpPr>
            <p:spPr bwMode="ltGray">
              <a:xfrm rot="-1728558">
                <a:off x="1147" y="2688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01" name="Rectangle 133"/>
              <p:cNvSpPr>
                <a:spLocks noChangeArrowheads="1"/>
              </p:cNvSpPr>
              <p:nvPr userDrawn="1"/>
            </p:nvSpPr>
            <p:spPr bwMode="ltGray">
              <a:xfrm rot="-1172118">
                <a:off x="1198" y="2805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02" name="Rectangle 134"/>
              <p:cNvSpPr>
                <a:spLocks noChangeArrowheads="1"/>
              </p:cNvSpPr>
              <p:nvPr userDrawn="1"/>
            </p:nvSpPr>
            <p:spPr bwMode="ltGray">
              <a:xfrm rot="-753845">
                <a:off x="1218" y="2930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03" name="Rectangle 135"/>
              <p:cNvSpPr>
                <a:spLocks noChangeArrowheads="1"/>
              </p:cNvSpPr>
              <p:nvPr userDrawn="1"/>
            </p:nvSpPr>
            <p:spPr bwMode="ltGray">
              <a:xfrm rot="-287823">
                <a:off x="1213" y="3066"/>
                <a:ext cx="167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04" name="Rectangle 136"/>
              <p:cNvSpPr>
                <a:spLocks noChangeArrowheads="1"/>
              </p:cNvSpPr>
              <p:nvPr userDrawn="1"/>
            </p:nvSpPr>
            <p:spPr bwMode="ltGray">
              <a:xfrm rot="696741">
                <a:off x="1126" y="3337"/>
                <a:ext cx="15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05" name="Rectangle 137"/>
              <p:cNvSpPr>
                <a:spLocks noChangeArrowheads="1"/>
              </p:cNvSpPr>
              <p:nvPr userDrawn="1"/>
            </p:nvSpPr>
            <p:spPr bwMode="ltGray">
              <a:xfrm rot="1529990">
                <a:off x="1041" y="3465"/>
                <a:ext cx="140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06" name="Freeform 138"/>
              <p:cNvSpPr>
                <a:spLocks/>
              </p:cNvSpPr>
              <p:nvPr userDrawn="1"/>
            </p:nvSpPr>
            <p:spPr bwMode="ltGray">
              <a:xfrm>
                <a:off x="850" y="3136"/>
                <a:ext cx="204" cy="120"/>
              </a:xfrm>
              <a:custGeom>
                <a:avLst/>
                <a:gdLst/>
                <a:ahLst/>
                <a:cxnLst>
                  <a:cxn ang="0">
                    <a:pos x="168" y="120"/>
                  </a:cxn>
                  <a:cxn ang="0">
                    <a:pos x="204" y="12"/>
                  </a:cxn>
                  <a:cxn ang="0">
                    <a:pos x="42" y="0"/>
                  </a:cxn>
                  <a:cxn ang="0">
                    <a:pos x="0" y="108"/>
                  </a:cxn>
                  <a:cxn ang="0">
                    <a:pos x="30" y="114"/>
                  </a:cxn>
                  <a:cxn ang="0">
                    <a:pos x="60" y="30"/>
                  </a:cxn>
                  <a:cxn ang="0">
                    <a:pos x="102" y="36"/>
                  </a:cxn>
                  <a:cxn ang="0">
                    <a:pos x="78" y="108"/>
                  </a:cxn>
                  <a:cxn ang="0">
                    <a:pos x="102" y="108"/>
                  </a:cxn>
                  <a:cxn ang="0">
                    <a:pos x="132" y="36"/>
                  </a:cxn>
                  <a:cxn ang="0">
                    <a:pos x="162" y="36"/>
                  </a:cxn>
                  <a:cxn ang="0">
                    <a:pos x="138" y="114"/>
                  </a:cxn>
                  <a:cxn ang="0">
                    <a:pos x="168" y="120"/>
                  </a:cxn>
                </a:cxnLst>
                <a:rect l="0" t="0" r="r" b="b"/>
                <a:pathLst>
                  <a:path w="204" h="120">
                    <a:moveTo>
                      <a:pt x="168" y="120"/>
                    </a:moveTo>
                    <a:lnTo>
                      <a:pt x="204" y="12"/>
                    </a:lnTo>
                    <a:lnTo>
                      <a:pt x="42" y="0"/>
                    </a:lnTo>
                    <a:lnTo>
                      <a:pt x="0" y="108"/>
                    </a:lnTo>
                    <a:lnTo>
                      <a:pt x="30" y="114"/>
                    </a:lnTo>
                    <a:lnTo>
                      <a:pt x="60" y="30"/>
                    </a:lnTo>
                    <a:lnTo>
                      <a:pt x="102" y="36"/>
                    </a:lnTo>
                    <a:lnTo>
                      <a:pt x="78" y="108"/>
                    </a:lnTo>
                    <a:lnTo>
                      <a:pt x="102" y="108"/>
                    </a:lnTo>
                    <a:lnTo>
                      <a:pt x="132" y="36"/>
                    </a:lnTo>
                    <a:lnTo>
                      <a:pt x="162" y="36"/>
                    </a:lnTo>
                    <a:lnTo>
                      <a:pt x="138" y="114"/>
                    </a:lnTo>
                    <a:lnTo>
                      <a:pt x="168" y="12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07" name="Freeform 139"/>
              <p:cNvSpPr>
                <a:spLocks/>
              </p:cNvSpPr>
              <p:nvPr userDrawn="1"/>
            </p:nvSpPr>
            <p:spPr bwMode="ltGray">
              <a:xfrm>
                <a:off x="19" y="2722"/>
                <a:ext cx="90" cy="78"/>
              </a:xfrm>
              <a:custGeom>
                <a:avLst/>
                <a:gdLst/>
                <a:ahLst/>
                <a:cxnLst>
                  <a:cxn ang="0">
                    <a:pos x="66" y="36"/>
                  </a:cxn>
                  <a:cxn ang="0">
                    <a:pos x="66" y="36"/>
                  </a:cxn>
                  <a:cxn ang="0">
                    <a:pos x="18" y="24"/>
                  </a:cxn>
                  <a:cxn ang="0">
                    <a:pos x="0" y="30"/>
                  </a:cxn>
                  <a:cxn ang="0">
                    <a:pos x="36" y="78"/>
                  </a:cxn>
                  <a:cxn ang="0">
                    <a:pos x="48" y="72"/>
                  </a:cxn>
                  <a:cxn ang="0">
                    <a:pos x="24" y="36"/>
                  </a:cxn>
                  <a:cxn ang="0">
                    <a:pos x="24" y="36"/>
                  </a:cxn>
                  <a:cxn ang="0">
                    <a:pos x="72" y="54"/>
                  </a:cxn>
                  <a:cxn ang="0">
                    <a:pos x="90" y="42"/>
                  </a:cxn>
                  <a:cxn ang="0">
                    <a:pos x="54" y="0"/>
                  </a:cxn>
                  <a:cxn ang="0">
                    <a:pos x="42" y="6"/>
                  </a:cxn>
                  <a:cxn ang="0">
                    <a:pos x="66" y="36"/>
                  </a:cxn>
                </a:cxnLst>
                <a:rect l="0" t="0" r="r" b="b"/>
                <a:pathLst>
                  <a:path w="90" h="78">
                    <a:moveTo>
                      <a:pt x="66" y="36"/>
                    </a:moveTo>
                    <a:lnTo>
                      <a:pt x="66" y="36"/>
                    </a:lnTo>
                    <a:lnTo>
                      <a:pt x="18" y="24"/>
                    </a:lnTo>
                    <a:lnTo>
                      <a:pt x="0" y="30"/>
                    </a:lnTo>
                    <a:lnTo>
                      <a:pt x="36" y="78"/>
                    </a:lnTo>
                    <a:lnTo>
                      <a:pt x="48" y="72"/>
                    </a:lnTo>
                    <a:lnTo>
                      <a:pt x="24" y="36"/>
                    </a:lnTo>
                    <a:lnTo>
                      <a:pt x="24" y="36"/>
                    </a:lnTo>
                    <a:lnTo>
                      <a:pt x="72" y="54"/>
                    </a:lnTo>
                    <a:lnTo>
                      <a:pt x="90" y="42"/>
                    </a:lnTo>
                    <a:lnTo>
                      <a:pt x="54" y="0"/>
                    </a:lnTo>
                    <a:lnTo>
                      <a:pt x="42" y="6"/>
                    </a:lnTo>
                    <a:lnTo>
                      <a:pt x="6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08" name="Freeform 140"/>
              <p:cNvSpPr>
                <a:spLocks/>
              </p:cNvSpPr>
              <p:nvPr userDrawn="1"/>
            </p:nvSpPr>
            <p:spPr bwMode="ltGray">
              <a:xfrm>
                <a:off x="97" y="2651"/>
                <a:ext cx="101" cy="89"/>
              </a:xfrm>
              <a:custGeom>
                <a:avLst/>
                <a:gdLst/>
                <a:ahLst/>
                <a:cxnLst>
                  <a:cxn ang="0">
                    <a:pos x="54" y="89"/>
                  </a:cxn>
                  <a:cxn ang="0">
                    <a:pos x="65" y="83"/>
                  </a:cxn>
                  <a:cxn ang="0">
                    <a:pos x="48" y="35"/>
                  </a:cxn>
                  <a:cxn ang="0">
                    <a:pos x="89" y="65"/>
                  </a:cxn>
                  <a:cxn ang="0">
                    <a:pos x="101" y="59"/>
                  </a:cxn>
                  <a:cxn ang="0">
                    <a:pos x="83" y="0"/>
                  </a:cxn>
                  <a:cxn ang="0">
                    <a:pos x="71" y="12"/>
                  </a:cxn>
                  <a:cxn ang="0">
                    <a:pos x="83" y="41"/>
                  </a:cxn>
                  <a:cxn ang="0">
                    <a:pos x="48" y="23"/>
                  </a:cxn>
                  <a:cxn ang="0">
                    <a:pos x="36" y="29"/>
                  </a:cxn>
                  <a:cxn ang="0">
                    <a:pos x="45" y="68"/>
                  </a:cxn>
                  <a:cxn ang="0">
                    <a:pos x="18" y="41"/>
                  </a:cxn>
                  <a:cxn ang="0">
                    <a:pos x="0" y="53"/>
                  </a:cxn>
                  <a:cxn ang="0">
                    <a:pos x="54" y="89"/>
                  </a:cxn>
                </a:cxnLst>
                <a:rect l="0" t="0" r="r" b="b"/>
                <a:pathLst>
                  <a:path w="101" h="89">
                    <a:moveTo>
                      <a:pt x="54" y="89"/>
                    </a:moveTo>
                    <a:lnTo>
                      <a:pt x="65" y="83"/>
                    </a:lnTo>
                    <a:lnTo>
                      <a:pt x="48" y="35"/>
                    </a:lnTo>
                    <a:lnTo>
                      <a:pt x="89" y="65"/>
                    </a:lnTo>
                    <a:lnTo>
                      <a:pt x="101" y="59"/>
                    </a:lnTo>
                    <a:lnTo>
                      <a:pt x="83" y="0"/>
                    </a:lnTo>
                    <a:lnTo>
                      <a:pt x="71" y="12"/>
                    </a:lnTo>
                    <a:lnTo>
                      <a:pt x="83" y="41"/>
                    </a:lnTo>
                    <a:lnTo>
                      <a:pt x="48" y="23"/>
                    </a:lnTo>
                    <a:lnTo>
                      <a:pt x="36" y="29"/>
                    </a:lnTo>
                    <a:lnTo>
                      <a:pt x="45" y="68"/>
                    </a:lnTo>
                    <a:lnTo>
                      <a:pt x="18" y="41"/>
                    </a:lnTo>
                    <a:lnTo>
                      <a:pt x="0" y="53"/>
                    </a:lnTo>
                    <a:lnTo>
                      <a:pt x="54" y="89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09" name="Freeform 141"/>
              <p:cNvSpPr>
                <a:spLocks/>
              </p:cNvSpPr>
              <p:nvPr userDrawn="1"/>
            </p:nvSpPr>
            <p:spPr bwMode="ltGray">
              <a:xfrm>
                <a:off x="677" y="3502"/>
                <a:ext cx="83" cy="78"/>
              </a:xfrm>
              <a:custGeom>
                <a:avLst/>
                <a:gdLst/>
                <a:ahLst/>
                <a:cxnLst>
                  <a:cxn ang="0">
                    <a:pos x="36" y="78"/>
                  </a:cxn>
                  <a:cxn ang="0">
                    <a:pos x="83" y="48"/>
                  </a:cxn>
                  <a:cxn ang="0">
                    <a:pos x="54" y="0"/>
                  </a:cxn>
                  <a:cxn ang="0">
                    <a:pos x="0" y="30"/>
                  </a:cxn>
                  <a:cxn ang="0">
                    <a:pos x="6" y="36"/>
                  </a:cxn>
                  <a:cxn ang="0">
                    <a:pos x="42" y="18"/>
                  </a:cxn>
                  <a:cxn ang="0">
                    <a:pos x="54" y="30"/>
                  </a:cxn>
                  <a:cxn ang="0">
                    <a:pos x="24" y="48"/>
                  </a:cxn>
                  <a:cxn ang="0">
                    <a:pos x="30" y="54"/>
                  </a:cxn>
                  <a:cxn ang="0">
                    <a:pos x="60" y="36"/>
                  </a:cxn>
                  <a:cxn ang="0">
                    <a:pos x="66" y="48"/>
                  </a:cxn>
                  <a:cxn ang="0">
                    <a:pos x="30" y="66"/>
                  </a:cxn>
                  <a:cxn ang="0">
                    <a:pos x="36" y="78"/>
                  </a:cxn>
                </a:cxnLst>
                <a:rect l="0" t="0" r="r" b="b"/>
                <a:pathLst>
                  <a:path w="83" h="78">
                    <a:moveTo>
                      <a:pt x="36" y="78"/>
                    </a:moveTo>
                    <a:lnTo>
                      <a:pt x="83" y="48"/>
                    </a:lnTo>
                    <a:lnTo>
                      <a:pt x="54" y="0"/>
                    </a:lnTo>
                    <a:lnTo>
                      <a:pt x="0" y="30"/>
                    </a:lnTo>
                    <a:lnTo>
                      <a:pt x="6" y="36"/>
                    </a:lnTo>
                    <a:lnTo>
                      <a:pt x="42" y="18"/>
                    </a:lnTo>
                    <a:lnTo>
                      <a:pt x="54" y="30"/>
                    </a:lnTo>
                    <a:lnTo>
                      <a:pt x="24" y="48"/>
                    </a:lnTo>
                    <a:lnTo>
                      <a:pt x="30" y="54"/>
                    </a:lnTo>
                    <a:lnTo>
                      <a:pt x="60" y="36"/>
                    </a:lnTo>
                    <a:lnTo>
                      <a:pt x="66" y="48"/>
                    </a:lnTo>
                    <a:lnTo>
                      <a:pt x="30" y="66"/>
                    </a:lnTo>
                    <a:lnTo>
                      <a:pt x="36" y="7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10" name="Freeform 142"/>
              <p:cNvSpPr>
                <a:spLocks/>
              </p:cNvSpPr>
              <p:nvPr userDrawn="1"/>
            </p:nvSpPr>
            <p:spPr bwMode="ltGray">
              <a:xfrm>
                <a:off x="940" y="2782"/>
                <a:ext cx="90" cy="72"/>
              </a:xfrm>
              <a:custGeom>
                <a:avLst/>
                <a:gdLst/>
                <a:ahLst/>
                <a:cxnLst>
                  <a:cxn ang="0">
                    <a:pos x="90" y="30"/>
                  </a:cxn>
                  <a:cxn ang="0">
                    <a:pos x="66" y="0"/>
                  </a:cxn>
                  <a:cxn ang="0">
                    <a:pos x="0" y="36"/>
                  </a:cxn>
                  <a:cxn ang="0">
                    <a:pos x="24" y="72"/>
                  </a:cxn>
                  <a:cxn ang="0">
                    <a:pos x="36" y="66"/>
                  </a:cxn>
                  <a:cxn ang="0">
                    <a:pos x="18" y="42"/>
                  </a:cxn>
                  <a:cxn ang="0">
                    <a:pos x="36" y="30"/>
                  </a:cxn>
                  <a:cxn ang="0">
                    <a:pos x="54" y="54"/>
                  </a:cxn>
                  <a:cxn ang="0">
                    <a:pos x="60" y="48"/>
                  </a:cxn>
                  <a:cxn ang="0">
                    <a:pos x="48" y="24"/>
                  </a:cxn>
                  <a:cxn ang="0">
                    <a:pos x="60" y="12"/>
                  </a:cxn>
                  <a:cxn ang="0">
                    <a:pos x="78" y="42"/>
                  </a:cxn>
                  <a:cxn ang="0">
                    <a:pos x="90" y="30"/>
                  </a:cxn>
                </a:cxnLst>
                <a:rect l="0" t="0" r="r" b="b"/>
                <a:pathLst>
                  <a:path w="90" h="72">
                    <a:moveTo>
                      <a:pt x="90" y="30"/>
                    </a:moveTo>
                    <a:lnTo>
                      <a:pt x="66" y="0"/>
                    </a:lnTo>
                    <a:lnTo>
                      <a:pt x="0" y="36"/>
                    </a:lnTo>
                    <a:lnTo>
                      <a:pt x="24" y="72"/>
                    </a:lnTo>
                    <a:lnTo>
                      <a:pt x="36" y="66"/>
                    </a:lnTo>
                    <a:lnTo>
                      <a:pt x="18" y="42"/>
                    </a:lnTo>
                    <a:lnTo>
                      <a:pt x="36" y="30"/>
                    </a:lnTo>
                    <a:lnTo>
                      <a:pt x="54" y="54"/>
                    </a:lnTo>
                    <a:lnTo>
                      <a:pt x="60" y="48"/>
                    </a:lnTo>
                    <a:lnTo>
                      <a:pt x="48" y="24"/>
                    </a:lnTo>
                    <a:lnTo>
                      <a:pt x="60" y="12"/>
                    </a:lnTo>
                    <a:lnTo>
                      <a:pt x="78" y="42"/>
                    </a:lnTo>
                    <a:lnTo>
                      <a:pt x="90" y="3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11" name="Freeform 143"/>
              <p:cNvSpPr>
                <a:spLocks/>
              </p:cNvSpPr>
              <p:nvPr userDrawn="1"/>
            </p:nvSpPr>
            <p:spPr bwMode="ltGray">
              <a:xfrm>
                <a:off x="898" y="2716"/>
                <a:ext cx="90" cy="84"/>
              </a:xfrm>
              <a:custGeom>
                <a:avLst/>
                <a:gdLst/>
                <a:ahLst/>
                <a:cxnLst>
                  <a:cxn ang="0">
                    <a:pos x="42" y="60"/>
                  </a:cxn>
                  <a:cxn ang="0">
                    <a:pos x="42" y="60"/>
                  </a:cxn>
                  <a:cxn ang="0">
                    <a:pos x="72" y="12"/>
                  </a:cxn>
                  <a:cxn ang="0">
                    <a:pos x="66" y="0"/>
                  </a:cxn>
                  <a:cxn ang="0">
                    <a:pos x="0" y="42"/>
                  </a:cxn>
                  <a:cxn ang="0">
                    <a:pos x="6" y="54"/>
                  </a:cxn>
                  <a:cxn ang="0">
                    <a:pos x="54" y="24"/>
                  </a:cxn>
                  <a:cxn ang="0">
                    <a:pos x="54" y="24"/>
                  </a:cxn>
                  <a:cxn ang="0">
                    <a:pos x="18" y="72"/>
                  </a:cxn>
                  <a:cxn ang="0">
                    <a:pos x="24" y="84"/>
                  </a:cxn>
                  <a:cxn ang="0">
                    <a:pos x="90" y="42"/>
                  </a:cxn>
                  <a:cxn ang="0">
                    <a:pos x="84" y="30"/>
                  </a:cxn>
                  <a:cxn ang="0">
                    <a:pos x="42" y="60"/>
                  </a:cxn>
                </a:cxnLst>
                <a:rect l="0" t="0" r="r" b="b"/>
                <a:pathLst>
                  <a:path w="90" h="84">
                    <a:moveTo>
                      <a:pt x="42" y="60"/>
                    </a:moveTo>
                    <a:lnTo>
                      <a:pt x="42" y="60"/>
                    </a:lnTo>
                    <a:lnTo>
                      <a:pt x="72" y="12"/>
                    </a:lnTo>
                    <a:lnTo>
                      <a:pt x="66" y="0"/>
                    </a:lnTo>
                    <a:lnTo>
                      <a:pt x="0" y="42"/>
                    </a:lnTo>
                    <a:lnTo>
                      <a:pt x="6" y="54"/>
                    </a:lnTo>
                    <a:lnTo>
                      <a:pt x="54" y="24"/>
                    </a:lnTo>
                    <a:lnTo>
                      <a:pt x="54" y="24"/>
                    </a:lnTo>
                    <a:lnTo>
                      <a:pt x="18" y="72"/>
                    </a:lnTo>
                    <a:lnTo>
                      <a:pt x="24" y="84"/>
                    </a:lnTo>
                    <a:lnTo>
                      <a:pt x="90" y="42"/>
                    </a:lnTo>
                    <a:lnTo>
                      <a:pt x="84" y="30"/>
                    </a:lnTo>
                    <a:lnTo>
                      <a:pt x="42" y="6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12" name="Freeform 144"/>
              <p:cNvSpPr>
                <a:spLocks/>
              </p:cNvSpPr>
              <p:nvPr userDrawn="1"/>
            </p:nvSpPr>
            <p:spPr bwMode="ltGray">
              <a:xfrm>
                <a:off x="7" y="3837"/>
                <a:ext cx="6" cy="12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0"/>
                  </a:cxn>
                  <a:cxn ang="0">
                    <a:pos x="6" y="0"/>
                  </a:cxn>
                </a:cxnLst>
                <a:rect l="0" t="0" r="r" b="b"/>
                <a:pathLst>
                  <a:path w="6" h="12">
                    <a:moveTo>
                      <a:pt x="6" y="0"/>
                    </a:move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0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13" name="Freeform 145"/>
              <p:cNvSpPr>
                <a:spLocks/>
              </p:cNvSpPr>
              <p:nvPr userDrawn="1"/>
            </p:nvSpPr>
            <p:spPr bwMode="ltGray">
              <a:xfrm>
                <a:off x="7" y="2555"/>
                <a:ext cx="30" cy="48"/>
              </a:xfrm>
              <a:custGeom>
                <a:avLst/>
                <a:gdLst/>
                <a:ahLst/>
                <a:cxnLst>
                  <a:cxn ang="0">
                    <a:pos x="18" y="48"/>
                  </a:cxn>
                  <a:cxn ang="0">
                    <a:pos x="18" y="48"/>
                  </a:cxn>
                  <a:cxn ang="0">
                    <a:pos x="30" y="42"/>
                  </a:cxn>
                  <a:cxn ang="0">
                    <a:pos x="0" y="0"/>
                  </a:cxn>
                  <a:cxn ang="0">
                    <a:pos x="0" y="24"/>
                  </a:cxn>
                  <a:cxn ang="0">
                    <a:pos x="18" y="48"/>
                  </a:cxn>
                  <a:cxn ang="0">
                    <a:pos x="18" y="48"/>
                  </a:cxn>
                </a:cxnLst>
                <a:rect l="0" t="0" r="r" b="b"/>
                <a:pathLst>
                  <a:path w="30" h="48">
                    <a:moveTo>
                      <a:pt x="18" y="48"/>
                    </a:moveTo>
                    <a:lnTo>
                      <a:pt x="18" y="48"/>
                    </a:lnTo>
                    <a:lnTo>
                      <a:pt x="30" y="42"/>
                    </a:lnTo>
                    <a:lnTo>
                      <a:pt x="0" y="0"/>
                    </a:lnTo>
                    <a:lnTo>
                      <a:pt x="0" y="24"/>
                    </a:lnTo>
                    <a:lnTo>
                      <a:pt x="18" y="48"/>
                    </a:lnTo>
                    <a:lnTo>
                      <a:pt x="18" y="48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14" name="Freeform 146"/>
              <p:cNvSpPr>
                <a:spLocks/>
              </p:cNvSpPr>
              <p:nvPr userDrawn="1"/>
            </p:nvSpPr>
            <p:spPr bwMode="ltGray">
              <a:xfrm>
                <a:off x="7" y="3843"/>
                <a:ext cx="36" cy="66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24" y="0"/>
                  </a:cxn>
                  <a:cxn ang="0">
                    <a:pos x="24" y="0"/>
                  </a:cxn>
                  <a:cxn ang="0">
                    <a:pos x="0" y="36"/>
                  </a:cxn>
                  <a:cxn ang="0">
                    <a:pos x="0" y="66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36" h="66">
                    <a:moveTo>
                      <a:pt x="36" y="0"/>
                    </a:moveTo>
                    <a:lnTo>
                      <a:pt x="24" y="0"/>
                    </a:lnTo>
                    <a:lnTo>
                      <a:pt x="24" y="0"/>
                    </a:lnTo>
                    <a:lnTo>
                      <a:pt x="0" y="36"/>
                    </a:lnTo>
                    <a:lnTo>
                      <a:pt x="0" y="66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15" name="Rectangle 147"/>
              <p:cNvSpPr>
                <a:spLocks noChangeArrowheads="1"/>
              </p:cNvSpPr>
              <p:nvPr userDrawn="1"/>
            </p:nvSpPr>
            <p:spPr bwMode="ltGray">
              <a:xfrm rot="244926">
                <a:off x="1177" y="3201"/>
                <a:ext cx="161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16" name="Rectangle 148"/>
              <p:cNvSpPr>
                <a:spLocks noChangeArrowheads="1"/>
              </p:cNvSpPr>
              <p:nvPr userDrawn="1"/>
            </p:nvSpPr>
            <p:spPr bwMode="ltGray">
              <a:xfrm rot="-5598588">
                <a:off x="290" y="2386"/>
                <a:ext cx="138" cy="12"/>
              </a:xfrm>
              <a:prstGeom prst="rect">
                <a:avLst/>
              </a:prstGeom>
              <a:solidFill>
                <a:schemeClr val="bg2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317" name="Freeform 149"/>
              <p:cNvSpPr>
                <a:spLocks/>
              </p:cNvSpPr>
              <p:nvPr userDrawn="1"/>
            </p:nvSpPr>
            <p:spPr bwMode="ltGray">
              <a:xfrm>
                <a:off x="139" y="3573"/>
                <a:ext cx="144" cy="154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9" y="61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18" name="Freeform 150"/>
              <p:cNvSpPr>
                <a:spLocks/>
              </p:cNvSpPr>
              <p:nvPr userDrawn="1"/>
            </p:nvSpPr>
            <p:spPr bwMode="ltGray">
              <a:xfrm rot="-2857037">
                <a:off x="619" y="3550"/>
                <a:ext cx="68" cy="69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59" y="154"/>
                  </a:cxn>
                  <a:cxn ang="0">
                    <a:pos x="117" y="120"/>
                  </a:cxn>
                  <a:cxn ang="0">
                    <a:pos x="62" y="55"/>
                  </a:cxn>
                  <a:cxn ang="0">
                    <a:pos x="104" y="34"/>
                  </a:cxn>
                  <a:cxn ang="0">
                    <a:pos x="117" y="53"/>
                  </a:cxn>
                  <a:cxn ang="0">
                    <a:pos x="141" y="47"/>
                  </a:cxn>
                  <a:cxn ang="0">
                    <a:pos x="97" y="2"/>
                  </a:cxn>
                  <a:cxn ang="0">
                    <a:pos x="36" y="33"/>
                  </a:cxn>
                  <a:cxn ang="0">
                    <a:pos x="90" y="107"/>
                  </a:cxn>
                  <a:cxn ang="0">
                    <a:pos x="28" y="101"/>
                  </a:cxn>
                  <a:cxn ang="0">
                    <a:pos x="0" y="102"/>
                  </a:cxn>
                </a:cxnLst>
                <a:rect l="0" t="0" r="r" b="b"/>
                <a:pathLst>
                  <a:path w="144" h="154">
                    <a:moveTo>
                      <a:pt x="0" y="102"/>
                    </a:moveTo>
                    <a:cubicBezTo>
                      <a:pt x="6" y="140"/>
                      <a:pt x="25" y="154"/>
                      <a:pt x="59" y="154"/>
                    </a:cubicBezTo>
                    <a:cubicBezTo>
                      <a:pt x="111" y="152"/>
                      <a:pt x="106" y="130"/>
                      <a:pt x="117" y="120"/>
                    </a:cubicBezTo>
                    <a:cubicBezTo>
                      <a:pt x="113" y="47"/>
                      <a:pt x="84" y="84"/>
                      <a:pt x="62" y="55"/>
                    </a:cubicBezTo>
                    <a:cubicBezTo>
                      <a:pt x="59" y="42"/>
                      <a:pt x="78" y="11"/>
                      <a:pt x="104" y="34"/>
                    </a:cubicBezTo>
                    <a:cubicBezTo>
                      <a:pt x="108" y="41"/>
                      <a:pt x="111" y="51"/>
                      <a:pt x="117" y="53"/>
                    </a:cubicBezTo>
                    <a:cubicBezTo>
                      <a:pt x="123" y="55"/>
                      <a:pt x="144" y="55"/>
                      <a:pt x="141" y="47"/>
                    </a:cubicBezTo>
                    <a:cubicBezTo>
                      <a:pt x="138" y="39"/>
                      <a:pt x="126" y="5"/>
                      <a:pt x="97" y="2"/>
                    </a:cubicBezTo>
                    <a:cubicBezTo>
                      <a:pt x="77" y="0"/>
                      <a:pt x="48" y="0"/>
                      <a:pt x="36" y="33"/>
                    </a:cubicBezTo>
                    <a:cubicBezTo>
                      <a:pt x="15" y="89"/>
                      <a:pt x="83" y="79"/>
                      <a:pt x="90" y="107"/>
                    </a:cubicBezTo>
                    <a:cubicBezTo>
                      <a:pt x="96" y="130"/>
                      <a:pt x="34" y="147"/>
                      <a:pt x="28" y="101"/>
                    </a:cubicBezTo>
                    <a:cubicBezTo>
                      <a:pt x="12" y="104"/>
                      <a:pt x="15" y="98"/>
                      <a:pt x="0" y="102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19" name="Freeform 151"/>
              <p:cNvSpPr>
                <a:spLocks/>
              </p:cNvSpPr>
              <p:nvPr userDrawn="1"/>
            </p:nvSpPr>
            <p:spPr bwMode="ltGray">
              <a:xfrm>
                <a:off x="235" y="2503"/>
                <a:ext cx="348" cy="127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87" y="582"/>
                  </a:cxn>
                  <a:cxn ang="0">
                    <a:pos x="348" y="1272"/>
                  </a:cxn>
                  <a:cxn ang="0">
                    <a:pos x="54" y="676"/>
                  </a:cxn>
                  <a:cxn ang="0">
                    <a:pos x="0" y="0"/>
                  </a:cxn>
                </a:cxnLst>
                <a:rect l="0" t="0" r="r" b="b"/>
                <a:pathLst>
                  <a:path w="348" h="1272">
                    <a:moveTo>
                      <a:pt x="0" y="0"/>
                    </a:moveTo>
                    <a:lnTo>
                      <a:pt x="287" y="582"/>
                    </a:lnTo>
                    <a:lnTo>
                      <a:pt x="348" y="1272"/>
                    </a:lnTo>
                    <a:lnTo>
                      <a:pt x="54" y="676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2">
                      <a:gamma/>
                      <a:shade val="96863"/>
                      <a:invGamma/>
                    </a:schemeClr>
                  </a:gs>
                </a:gsLst>
                <a:lin ang="18900000" scaled="1"/>
              </a:gra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20" name="Oval 152"/>
              <p:cNvSpPr>
                <a:spLocks noChangeArrowheads="1"/>
              </p:cNvSpPr>
              <p:nvPr userDrawn="1"/>
            </p:nvSpPr>
            <p:spPr bwMode="ltGray">
              <a:xfrm rot="-1684349">
                <a:off x="296" y="3047"/>
                <a:ext cx="221" cy="174"/>
              </a:xfrm>
              <a:prstGeom prst="ellipse">
                <a:avLst/>
              </a:prstGeom>
              <a:gradFill rotWithShape="0">
                <a:gsLst>
                  <a:gs pos="0">
                    <a:schemeClr val="bg2">
                      <a:gamma/>
                      <a:shade val="90980"/>
                      <a:invGamma/>
                    </a:schemeClr>
                  </a:gs>
                  <a:gs pos="50000">
                    <a:schemeClr val="bg2"/>
                  </a:gs>
                  <a:gs pos="100000">
                    <a:schemeClr val="bg2">
                      <a:gamma/>
                      <a:shade val="90980"/>
                      <a:invGamma/>
                    </a:schemeClr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  <p:sp>
        <p:nvSpPr>
          <p:cNvPr id="7321" name="Rectangle 153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322" name="Rectangle 15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ru-RU"/>
          </a:p>
        </p:txBody>
      </p:sp>
      <p:sp>
        <p:nvSpPr>
          <p:cNvPr id="7323" name="Rectangle 15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endParaRPr lang="ru-RU"/>
          </a:p>
        </p:txBody>
      </p:sp>
      <p:sp>
        <p:nvSpPr>
          <p:cNvPr id="7324" name="Rectangle 15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BB3CFBC8-7306-46DE-B28E-814767BF7A6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325" name="Rectangle 157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itchFamily="34" charset="0"/>
        <a:buChar char="►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itchFamily="34" charset="0"/>
        <a:buChar char="►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Arial" pitchFamily="34" charset="0"/>
        <a:buChar char="►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17411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/>
              <a:ahLst/>
              <a:cxnLst>
                <a:cxn ang="0">
                  <a:pos x="4800" y="299"/>
                </a:cxn>
                <a:cxn ang="0">
                  <a:pos x="0" y="665"/>
                </a:cxn>
                <a:cxn ang="0">
                  <a:pos x="0" y="0"/>
                </a:cxn>
                <a:cxn ang="0">
                  <a:pos x="4806" y="1"/>
                </a:cxn>
                <a:cxn ang="0">
                  <a:pos x="4800" y="153"/>
                </a:cxn>
                <a:cxn ang="0">
                  <a:pos x="4800" y="299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7412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/>
              <a:ahLst/>
              <a:cxnLst>
                <a:cxn ang="0">
                  <a:pos x="4560" y="932"/>
                </a:cxn>
                <a:cxn ang="0">
                  <a:pos x="0" y="1199"/>
                </a:cxn>
                <a:cxn ang="0">
                  <a:pos x="0" y="0"/>
                </a:cxn>
                <a:cxn ang="0">
                  <a:pos x="4562" y="0"/>
                </a:cxn>
                <a:cxn ang="0">
                  <a:pos x="4560" y="932"/>
                </a:cxn>
                <a:cxn ang="0">
                  <a:pos x="4560" y="932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7413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7416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17417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6B4B45C3-99C3-4983-A739-05A64DB26C4B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8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C758E1B1-7D85-40CD-B1A2-47A73AF70B21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250" name="Group 2"/>
          <p:cNvGrpSpPr>
            <a:grpSpLocks/>
          </p:cNvGrpSpPr>
          <p:nvPr/>
        </p:nvGrpSpPr>
        <p:grpSpPr bwMode="auto">
          <a:xfrm>
            <a:off x="69850" y="76200"/>
            <a:ext cx="9021763" cy="6727825"/>
            <a:chOff x="44" y="48"/>
            <a:chExt cx="5683" cy="4238"/>
          </a:xfrm>
        </p:grpSpPr>
        <p:grpSp>
          <p:nvGrpSpPr>
            <p:cNvPr id="53251" name="Group 3"/>
            <p:cNvGrpSpPr>
              <a:grpSpLocks/>
            </p:cNvGrpSpPr>
            <p:nvPr/>
          </p:nvGrpSpPr>
          <p:grpSpPr bwMode="auto">
            <a:xfrm>
              <a:off x="5036" y="3265"/>
              <a:ext cx="691" cy="1021"/>
              <a:chOff x="5036" y="3265"/>
              <a:chExt cx="691" cy="1021"/>
            </a:xfrm>
          </p:grpSpPr>
          <p:grpSp>
            <p:nvGrpSpPr>
              <p:cNvPr id="53252" name="Group 4"/>
              <p:cNvGrpSpPr>
                <a:grpSpLocks/>
              </p:cNvGrpSpPr>
              <p:nvPr/>
            </p:nvGrpSpPr>
            <p:grpSpPr bwMode="auto">
              <a:xfrm>
                <a:off x="5036" y="3265"/>
                <a:ext cx="691" cy="68"/>
                <a:chOff x="5036" y="3265"/>
                <a:chExt cx="691" cy="68"/>
              </a:xfrm>
            </p:grpSpPr>
            <p:sp>
              <p:nvSpPr>
                <p:cNvPr id="53253" name="Rectangle 5"/>
                <p:cNvSpPr>
                  <a:spLocks noChangeArrowheads="1"/>
                </p:cNvSpPr>
                <p:nvPr/>
              </p:nvSpPr>
              <p:spPr bwMode="ltGray">
                <a:xfrm>
                  <a:off x="5036" y="3265"/>
                  <a:ext cx="59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54" name="Rectangle 6"/>
                <p:cNvSpPr>
                  <a:spLocks noChangeArrowheads="1"/>
                </p:cNvSpPr>
                <p:nvPr/>
              </p:nvSpPr>
              <p:spPr bwMode="ltGray">
                <a:xfrm>
                  <a:off x="5161" y="3265"/>
                  <a:ext cx="60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55" name="Rectangle 7"/>
                <p:cNvSpPr>
                  <a:spLocks noChangeArrowheads="1"/>
                </p:cNvSpPr>
                <p:nvPr/>
              </p:nvSpPr>
              <p:spPr bwMode="ltGray">
                <a:xfrm>
                  <a:off x="5288" y="3265"/>
                  <a:ext cx="60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56" name="Rectangle 8"/>
                <p:cNvSpPr>
                  <a:spLocks noChangeArrowheads="1"/>
                </p:cNvSpPr>
                <p:nvPr/>
              </p:nvSpPr>
              <p:spPr bwMode="ltGray">
                <a:xfrm>
                  <a:off x="5414" y="3265"/>
                  <a:ext cx="60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57" name="Rectangle 9"/>
                <p:cNvSpPr>
                  <a:spLocks noChangeArrowheads="1"/>
                </p:cNvSpPr>
                <p:nvPr/>
              </p:nvSpPr>
              <p:spPr bwMode="ltGray">
                <a:xfrm>
                  <a:off x="5541" y="3265"/>
                  <a:ext cx="59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58" name="Rectangle 10"/>
                <p:cNvSpPr>
                  <a:spLocks noChangeArrowheads="1"/>
                </p:cNvSpPr>
                <p:nvPr/>
              </p:nvSpPr>
              <p:spPr bwMode="ltGray">
                <a:xfrm>
                  <a:off x="5668" y="3265"/>
                  <a:ext cx="59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3259" name="Group 11"/>
              <p:cNvGrpSpPr>
                <a:grpSpLocks/>
              </p:cNvGrpSpPr>
              <p:nvPr/>
            </p:nvGrpSpPr>
            <p:grpSpPr bwMode="auto">
              <a:xfrm>
                <a:off x="5036" y="3399"/>
                <a:ext cx="691" cy="68"/>
                <a:chOff x="5036" y="3399"/>
                <a:chExt cx="691" cy="68"/>
              </a:xfrm>
            </p:grpSpPr>
            <p:sp>
              <p:nvSpPr>
                <p:cNvPr id="53260" name="Rectangle 12"/>
                <p:cNvSpPr>
                  <a:spLocks noChangeArrowheads="1"/>
                </p:cNvSpPr>
                <p:nvPr/>
              </p:nvSpPr>
              <p:spPr bwMode="ltGray">
                <a:xfrm>
                  <a:off x="5036" y="3399"/>
                  <a:ext cx="59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61" name="Rectangle 13"/>
                <p:cNvSpPr>
                  <a:spLocks noChangeArrowheads="1"/>
                </p:cNvSpPr>
                <p:nvPr/>
              </p:nvSpPr>
              <p:spPr bwMode="ltGray">
                <a:xfrm>
                  <a:off x="5161" y="3399"/>
                  <a:ext cx="60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62" name="Rectangle 14"/>
                <p:cNvSpPr>
                  <a:spLocks noChangeArrowheads="1"/>
                </p:cNvSpPr>
                <p:nvPr/>
              </p:nvSpPr>
              <p:spPr bwMode="ltGray">
                <a:xfrm>
                  <a:off x="5288" y="3399"/>
                  <a:ext cx="60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63" name="Rectangle 15"/>
                <p:cNvSpPr>
                  <a:spLocks noChangeArrowheads="1"/>
                </p:cNvSpPr>
                <p:nvPr/>
              </p:nvSpPr>
              <p:spPr bwMode="ltGray">
                <a:xfrm>
                  <a:off x="5414" y="3399"/>
                  <a:ext cx="60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64" name="Rectangle 16"/>
                <p:cNvSpPr>
                  <a:spLocks noChangeArrowheads="1"/>
                </p:cNvSpPr>
                <p:nvPr/>
              </p:nvSpPr>
              <p:spPr bwMode="ltGray">
                <a:xfrm>
                  <a:off x="5541" y="3399"/>
                  <a:ext cx="59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65" name="Rectangle 17"/>
                <p:cNvSpPr>
                  <a:spLocks noChangeArrowheads="1"/>
                </p:cNvSpPr>
                <p:nvPr/>
              </p:nvSpPr>
              <p:spPr bwMode="ltGray">
                <a:xfrm>
                  <a:off x="5668" y="3399"/>
                  <a:ext cx="59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3266" name="Group 18"/>
              <p:cNvGrpSpPr>
                <a:grpSpLocks/>
              </p:cNvGrpSpPr>
              <p:nvPr/>
            </p:nvGrpSpPr>
            <p:grpSpPr bwMode="auto">
              <a:xfrm>
                <a:off x="5036" y="3536"/>
                <a:ext cx="691" cy="68"/>
                <a:chOff x="5036" y="3536"/>
                <a:chExt cx="691" cy="68"/>
              </a:xfrm>
            </p:grpSpPr>
            <p:sp>
              <p:nvSpPr>
                <p:cNvPr id="53267" name="Rectangle 19"/>
                <p:cNvSpPr>
                  <a:spLocks noChangeArrowheads="1"/>
                </p:cNvSpPr>
                <p:nvPr/>
              </p:nvSpPr>
              <p:spPr bwMode="ltGray">
                <a:xfrm>
                  <a:off x="5036" y="3536"/>
                  <a:ext cx="59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68" name="Rectangle 20"/>
                <p:cNvSpPr>
                  <a:spLocks noChangeArrowheads="1"/>
                </p:cNvSpPr>
                <p:nvPr/>
              </p:nvSpPr>
              <p:spPr bwMode="ltGray">
                <a:xfrm>
                  <a:off x="5161" y="3536"/>
                  <a:ext cx="60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69" name="Rectangle 21"/>
                <p:cNvSpPr>
                  <a:spLocks noChangeArrowheads="1"/>
                </p:cNvSpPr>
                <p:nvPr/>
              </p:nvSpPr>
              <p:spPr bwMode="ltGray">
                <a:xfrm>
                  <a:off x="5288" y="3536"/>
                  <a:ext cx="60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70" name="Rectangle 22"/>
                <p:cNvSpPr>
                  <a:spLocks noChangeArrowheads="1"/>
                </p:cNvSpPr>
                <p:nvPr/>
              </p:nvSpPr>
              <p:spPr bwMode="ltGray">
                <a:xfrm>
                  <a:off x="5414" y="3536"/>
                  <a:ext cx="60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71" name="Rectangle 23"/>
                <p:cNvSpPr>
                  <a:spLocks noChangeArrowheads="1"/>
                </p:cNvSpPr>
                <p:nvPr/>
              </p:nvSpPr>
              <p:spPr bwMode="ltGray">
                <a:xfrm>
                  <a:off x="5541" y="3536"/>
                  <a:ext cx="59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72" name="Rectangle 24"/>
                <p:cNvSpPr>
                  <a:spLocks noChangeArrowheads="1"/>
                </p:cNvSpPr>
                <p:nvPr/>
              </p:nvSpPr>
              <p:spPr bwMode="ltGray">
                <a:xfrm>
                  <a:off x="5668" y="3536"/>
                  <a:ext cx="59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3273" name="Group 25"/>
              <p:cNvGrpSpPr>
                <a:grpSpLocks/>
              </p:cNvGrpSpPr>
              <p:nvPr/>
            </p:nvGrpSpPr>
            <p:grpSpPr bwMode="auto">
              <a:xfrm>
                <a:off x="5036" y="3673"/>
                <a:ext cx="691" cy="68"/>
                <a:chOff x="5036" y="3673"/>
                <a:chExt cx="691" cy="68"/>
              </a:xfrm>
            </p:grpSpPr>
            <p:sp>
              <p:nvSpPr>
                <p:cNvPr id="53274" name="Rectangle 26"/>
                <p:cNvSpPr>
                  <a:spLocks noChangeArrowheads="1"/>
                </p:cNvSpPr>
                <p:nvPr/>
              </p:nvSpPr>
              <p:spPr bwMode="ltGray">
                <a:xfrm>
                  <a:off x="5036" y="3673"/>
                  <a:ext cx="59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75" name="Rectangle 27"/>
                <p:cNvSpPr>
                  <a:spLocks noChangeArrowheads="1"/>
                </p:cNvSpPr>
                <p:nvPr/>
              </p:nvSpPr>
              <p:spPr bwMode="ltGray">
                <a:xfrm>
                  <a:off x="5161" y="3673"/>
                  <a:ext cx="60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76" name="Rectangle 28"/>
                <p:cNvSpPr>
                  <a:spLocks noChangeArrowheads="1"/>
                </p:cNvSpPr>
                <p:nvPr/>
              </p:nvSpPr>
              <p:spPr bwMode="ltGray">
                <a:xfrm>
                  <a:off x="5288" y="3673"/>
                  <a:ext cx="60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77" name="Rectangle 29"/>
                <p:cNvSpPr>
                  <a:spLocks noChangeArrowheads="1"/>
                </p:cNvSpPr>
                <p:nvPr/>
              </p:nvSpPr>
              <p:spPr bwMode="ltGray">
                <a:xfrm>
                  <a:off x="5414" y="3673"/>
                  <a:ext cx="60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78" name="Rectangle 30"/>
                <p:cNvSpPr>
                  <a:spLocks noChangeArrowheads="1"/>
                </p:cNvSpPr>
                <p:nvPr/>
              </p:nvSpPr>
              <p:spPr bwMode="ltGray">
                <a:xfrm>
                  <a:off x="5541" y="3673"/>
                  <a:ext cx="59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79" name="Rectangle 31"/>
                <p:cNvSpPr>
                  <a:spLocks noChangeArrowheads="1"/>
                </p:cNvSpPr>
                <p:nvPr/>
              </p:nvSpPr>
              <p:spPr bwMode="ltGray">
                <a:xfrm>
                  <a:off x="5668" y="3673"/>
                  <a:ext cx="59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3280" name="Group 32"/>
              <p:cNvGrpSpPr>
                <a:grpSpLocks/>
              </p:cNvGrpSpPr>
              <p:nvPr/>
            </p:nvGrpSpPr>
            <p:grpSpPr bwMode="auto">
              <a:xfrm>
                <a:off x="5036" y="3808"/>
                <a:ext cx="691" cy="68"/>
                <a:chOff x="5036" y="3808"/>
                <a:chExt cx="691" cy="68"/>
              </a:xfrm>
            </p:grpSpPr>
            <p:sp>
              <p:nvSpPr>
                <p:cNvPr id="53281" name="Rectangle 33"/>
                <p:cNvSpPr>
                  <a:spLocks noChangeArrowheads="1"/>
                </p:cNvSpPr>
                <p:nvPr/>
              </p:nvSpPr>
              <p:spPr bwMode="ltGray">
                <a:xfrm>
                  <a:off x="5036" y="3808"/>
                  <a:ext cx="59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82" name="Rectangle 34"/>
                <p:cNvSpPr>
                  <a:spLocks noChangeArrowheads="1"/>
                </p:cNvSpPr>
                <p:nvPr/>
              </p:nvSpPr>
              <p:spPr bwMode="ltGray">
                <a:xfrm>
                  <a:off x="5161" y="3808"/>
                  <a:ext cx="60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83" name="Rectangle 35"/>
                <p:cNvSpPr>
                  <a:spLocks noChangeArrowheads="1"/>
                </p:cNvSpPr>
                <p:nvPr/>
              </p:nvSpPr>
              <p:spPr bwMode="ltGray">
                <a:xfrm>
                  <a:off x="5288" y="3808"/>
                  <a:ext cx="60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84" name="Rectangle 36"/>
                <p:cNvSpPr>
                  <a:spLocks noChangeArrowheads="1"/>
                </p:cNvSpPr>
                <p:nvPr/>
              </p:nvSpPr>
              <p:spPr bwMode="ltGray">
                <a:xfrm>
                  <a:off x="5414" y="3808"/>
                  <a:ext cx="60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85" name="Rectangle 37"/>
                <p:cNvSpPr>
                  <a:spLocks noChangeArrowheads="1"/>
                </p:cNvSpPr>
                <p:nvPr/>
              </p:nvSpPr>
              <p:spPr bwMode="ltGray">
                <a:xfrm>
                  <a:off x="5541" y="3808"/>
                  <a:ext cx="59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86" name="Rectangle 38"/>
                <p:cNvSpPr>
                  <a:spLocks noChangeArrowheads="1"/>
                </p:cNvSpPr>
                <p:nvPr/>
              </p:nvSpPr>
              <p:spPr bwMode="ltGray">
                <a:xfrm>
                  <a:off x="5668" y="3808"/>
                  <a:ext cx="59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3287" name="Group 39"/>
              <p:cNvGrpSpPr>
                <a:grpSpLocks/>
              </p:cNvGrpSpPr>
              <p:nvPr/>
            </p:nvGrpSpPr>
            <p:grpSpPr bwMode="auto">
              <a:xfrm>
                <a:off x="5036" y="3945"/>
                <a:ext cx="691" cy="68"/>
                <a:chOff x="5036" y="3945"/>
                <a:chExt cx="691" cy="68"/>
              </a:xfrm>
            </p:grpSpPr>
            <p:sp>
              <p:nvSpPr>
                <p:cNvPr id="53288" name="Rectangle 40"/>
                <p:cNvSpPr>
                  <a:spLocks noChangeArrowheads="1"/>
                </p:cNvSpPr>
                <p:nvPr/>
              </p:nvSpPr>
              <p:spPr bwMode="ltGray">
                <a:xfrm>
                  <a:off x="5036" y="3945"/>
                  <a:ext cx="59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89" name="Rectangle 41"/>
                <p:cNvSpPr>
                  <a:spLocks noChangeArrowheads="1"/>
                </p:cNvSpPr>
                <p:nvPr/>
              </p:nvSpPr>
              <p:spPr bwMode="ltGray">
                <a:xfrm>
                  <a:off x="5161" y="3945"/>
                  <a:ext cx="60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90" name="Rectangle 42"/>
                <p:cNvSpPr>
                  <a:spLocks noChangeArrowheads="1"/>
                </p:cNvSpPr>
                <p:nvPr/>
              </p:nvSpPr>
              <p:spPr bwMode="ltGray">
                <a:xfrm>
                  <a:off x="5288" y="3945"/>
                  <a:ext cx="60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91" name="Rectangle 43"/>
                <p:cNvSpPr>
                  <a:spLocks noChangeArrowheads="1"/>
                </p:cNvSpPr>
                <p:nvPr/>
              </p:nvSpPr>
              <p:spPr bwMode="ltGray">
                <a:xfrm>
                  <a:off x="5414" y="3945"/>
                  <a:ext cx="60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92" name="Rectangle 44"/>
                <p:cNvSpPr>
                  <a:spLocks noChangeArrowheads="1"/>
                </p:cNvSpPr>
                <p:nvPr/>
              </p:nvSpPr>
              <p:spPr bwMode="ltGray">
                <a:xfrm>
                  <a:off x="5541" y="3945"/>
                  <a:ext cx="59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93" name="Rectangle 45"/>
                <p:cNvSpPr>
                  <a:spLocks noChangeArrowheads="1"/>
                </p:cNvSpPr>
                <p:nvPr/>
              </p:nvSpPr>
              <p:spPr bwMode="ltGray">
                <a:xfrm>
                  <a:off x="5668" y="3945"/>
                  <a:ext cx="59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3294" name="Group 46"/>
              <p:cNvGrpSpPr>
                <a:grpSpLocks/>
              </p:cNvGrpSpPr>
              <p:nvPr/>
            </p:nvGrpSpPr>
            <p:grpSpPr bwMode="auto">
              <a:xfrm>
                <a:off x="5036" y="4081"/>
                <a:ext cx="691" cy="68"/>
                <a:chOff x="5036" y="4081"/>
                <a:chExt cx="691" cy="68"/>
              </a:xfrm>
            </p:grpSpPr>
            <p:sp>
              <p:nvSpPr>
                <p:cNvPr id="53295" name="Rectangle 47"/>
                <p:cNvSpPr>
                  <a:spLocks noChangeArrowheads="1"/>
                </p:cNvSpPr>
                <p:nvPr/>
              </p:nvSpPr>
              <p:spPr bwMode="ltGray">
                <a:xfrm>
                  <a:off x="5036" y="4081"/>
                  <a:ext cx="59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96" name="Rectangle 48"/>
                <p:cNvSpPr>
                  <a:spLocks noChangeArrowheads="1"/>
                </p:cNvSpPr>
                <p:nvPr/>
              </p:nvSpPr>
              <p:spPr bwMode="ltGray">
                <a:xfrm>
                  <a:off x="5161" y="4081"/>
                  <a:ext cx="60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97" name="Rectangle 49"/>
                <p:cNvSpPr>
                  <a:spLocks noChangeArrowheads="1"/>
                </p:cNvSpPr>
                <p:nvPr/>
              </p:nvSpPr>
              <p:spPr bwMode="ltGray">
                <a:xfrm>
                  <a:off x="5288" y="4081"/>
                  <a:ext cx="60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98" name="Rectangle 50"/>
                <p:cNvSpPr>
                  <a:spLocks noChangeArrowheads="1"/>
                </p:cNvSpPr>
                <p:nvPr/>
              </p:nvSpPr>
              <p:spPr bwMode="ltGray">
                <a:xfrm>
                  <a:off x="5414" y="4081"/>
                  <a:ext cx="60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299" name="Rectangle 51"/>
                <p:cNvSpPr>
                  <a:spLocks noChangeArrowheads="1"/>
                </p:cNvSpPr>
                <p:nvPr/>
              </p:nvSpPr>
              <p:spPr bwMode="ltGray">
                <a:xfrm>
                  <a:off x="5541" y="4081"/>
                  <a:ext cx="59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00" name="Rectangle 52"/>
                <p:cNvSpPr>
                  <a:spLocks noChangeArrowheads="1"/>
                </p:cNvSpPr>
                <p:nvPr/>
              </p:nvSpPr>
              <p:spPr bwMode="ltGray">
                <a:xfrm>
                  <a:off x="5668" y="4081"/>
                  <a:ext cx="59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3301" name="Group 53"/>
              <p:cNvGrpSpPr>
                <a:grpSpLocks/>
              </p:cNvGrpSpPr>
              <p:nvPr/>
            </p:nvGrpSpPr>
            <p:grpSpPr bwMode="auto">
              <a:xfrm>
                <a:off x="5036" y="4218"/>
                <a:ext cx="691" cy="68"/>
                <a:chOff x="5036" y="4218"/>
                <a:chExt cx="691" cy="68"/>
              </a:xfrm>
            </p:grpSpPr>
            <p:sp>
              <p:nvSpPr>
                <p:cNvPr id="53302" name="Rectangle 54"/>
                <p:cNvSpPr>
                  <a:spLocks noChangeArrowheads="1"/>
                </p:cNvSpPr>
                <p:nvPr/>
              </p:nvSpPr>
              <p:spPr bwMode="ltGray">
                <a:xfrm>
                  <a:off x="5036" y="4218"/>
                  <a:ext cx="59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03" name="Rectangle 55"/>
                <p:cNvSpPr>
                  <a:spLocks noChangeArrowheads="1"/>
                </p:cNvSpPr>
                <p:nvPr/>
              </p:nvSpPr>
              <p:spPr bwMode="ltGray">
                <a:xfrm>
                  <a:off x="5161" y="4218"/>
                  <a:ext cx="60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04" name="Rectangle 56"/>
                <p:cNvSpPr>
                  <a:spLocks noChangeArrowheads="1"/>
                </p:cNvSpPr>
                <p:nvPr/>
              </p:nvSpPr>
              <p:spPr bwMode="ltGray">
                <a:xfrm>
                  <a:off x="5288" y="4218"/>
                  <a:ext cx="60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05" name="Rectangle 57"/>
                <p:cNvSpPr>
                  <a:spLocks noChangeArrowheads="1"/>
                </p:cNvSpPr>
                <p:nvPr/>
              </p:nvSpPr>
              <p:spPr bwMode="ltGray">
                <a:xfrm>
                  <a:off x="5414" y="4218"/>
                  <a:ext cx="60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06" name="Rectangle 58"/>
                <p:cNvSpPr>
                  <a:spLocks noChangeArrowheads="1"/>
                </p:cNvSpPr>
                <p:nvPr/>
              </p:nvSpPr>
              <p:spPr bwMode="ltGray">
                <a:xfrm>
                  <a:off x="5541" y="4218"/>
                  <a:ext cx="59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07" name="Rectangle 59"/>
                <p:cNvSpPr>
                  <a:spLocks noChangeArrowheads="1"/>
                </p:cNvSpPr>
                <p:nvPr/>
              </p:nvSpPr>
              <p:spPr bwMode="ltGray">
                <a:xfrm>
                  <a:off x="5668" y="4218"/>
                  <a:ext cx="59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grpSp>
          <p:nvGrpSpPr>
            <p:cNvPr id="53308" name="Group 60"/>
            <p:cNvGrpSpPr>
              <a:grpSpLocks/>
            </p:cNvGrpSpPr>
            <p:nvPr/>
          </p:nvGrpSpPr>
          <p:grpSpPr bwMode="auto">
            <a:xfrm>
              <a:off x="44" y="48"/>
              <a:ext cx="692" cy="988"/>
              <a:chOff x="44" y="48"/>
              <a:chExt cx="692" cy="988"/>
            </a:xfrm>
          </p:grpSpPr>
          <p:grpSp>
            <p:nvGrpSpPr>
              <p:cNvPr id="53309" name="Group 61"/>
              <p:cNvGrpSpPr>
                <a:grpSpLocks/>
              </p:cNvGrpSpPr>
              <p:nvPr/>
            </p:nvGrpSpPr>
            <p:grpSpPr bwMode="auto">
              <a:xfrm>
                <a:off x="44" y="48"/>
                <a:ext cx="692" cy="68"/>
                <a:chOff x="44" y="48"/>
                <a:chExt cx="692" cy="68"/>
              </a:xfrm>
            </p:grpSpPr>
            <p:sp>
              <p:nvSpPr>
                <p:cNvPr id="53310" name="Rectangle 62"/>
                <p:cNvSpPr>
                  <a:spLocks noChangeArrowheads="1"/>
                </p:cNvSpPr>
                <p:nvPr/>
              </p:nvSpPr>
              <p:spPr bwMode="ltGray">
                <a:xfrm>
                  <a:off x="44" y="48"/>
                  <a:ext cx="60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11" name="Rectangle 63"/>
                <p:cNvSpPr>
                  <a:spLocks noChangeArrowheads="1"/>
                </p:cNvSpPr>
                <p:nvPr/>
              </p:nvSpPr>
              <p:spPr bwMode="ltGray">
                <a:xfrm>
                  <a:off x="170" y="48"/>
                  <a:ext cx="59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12" name="Rectangle 64"/>
                <p:cNvSpPr>
                  <a:spLocks noChangeArrowheads="1"/>
                </p:cNvSpPr>
                <p:nvPr/>
              </p:nvSpPr>
              <p:spPr bwMode="ltGray">
                <a:xfrm>
                  <a:off x="297" y="48"/>
                  <a:ext cx="59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13" name="Rectangle 65"/>
                <p:cNvSpPr>
                  <a:spLocks noChangeArrowheads="1"/>
                </p:cNvSpPr>
                <p:nvPr/>
              </p:nvSpPr>
              <p:spPr bwMode="ltGray">
                <a:xfrm>
                  <a:off x="423" y="48"/>
                  <a:ext cx="60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14" name="Rectangle 66"/>
                <p:cNvSpPr>
                  <a:spLocks noChangeArrowheads="1"/>
                </p:cNvSpPr>
                <p:nvPr/>
              </p:nvSpPr>
              <p:spPr bwMode="ltGray">
                <a:xfrm>
                  <a:off x="549" y="48"/>
                  <a:ext cx="60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15" name="Rectangle 67"/>
                <p:cNvSpPr>
                  <a:spLocks noChangeArrowheads="1"/>
                </p:cNvSpPr>
                <p:nvPr/>
              </p:nvSpPr>
              <p:spPr bwMode="ltGray">
                <a:xfrm>
                  <a:off x="676" y="48"/>
                  <a:ext cx="60" cy="68"/>
                </a:xfrm>
                <a:prstGeom prst="rect">
                  <a:avLst/>
                </a:prstGeom>
                <a:solidFill>
                  <a:schemeClr val="accent1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3316" name="Group 68"/>
              <p:cNvGrpSpPr>
                <a:grpSpLocks/>
              </p:cNvGrpSpPr>
              <p:nvPr/>
            </p:nvGrpSpPr>
            <p:grpSpPr bwMode="auto">
              <a:xfrm>
                <a:off x="44" y="192"/>
                <a:ext cx="692" cy="68"/>
                <a:chOff x="44" y="192"/>
                <a:chExt cx="692" cy="68"/>
              </a:xfrm>
            </p:grpSpPr>
            <p:sp>
              <p:nvSpPr>
                <p:cNvPr id="53317" name="Rectangle 69"/>
                <p:cNvSpPr>
                  <a:spLocks noChangeArrowheads="1"/>
                </p:cNvSpPr>
                <p:nvPr/>
              </p:nvSpPr>
              <p:spPr bwMode="ltGray">
                <a:xfrm>
                  <a:off x="44" y="192"/>
                  <a:ext cx="60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18" name="Rectangle 70"/>
                <p:cNvSpPr>
                  <a:spLocks noChangeArrowheads="1"/>
                </p:cNvSpPr>
                <p:nvPr/>
              </p:nvSpPr>
              <p:spPr bwMode="ltGray">
                <a:xfrm>
                  <a:off x="170" y="192"/>
                  <a:ext cx="59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19" name="Rectangle 71"/>
                <p:cNvSpPr>
                  <a:spLocks noChangeArrowheads="1"/>
                </p:cNvSpPr>
                <p:nvPr/>
              </p:nvSpPr>
              <p:spPr bwMode="ltGray">
                <a:xfrm>
                  <a:off x="297" y="192"/>
                  <a:ext cx="59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20" name="Rectangle 72"/>
                <p:cNvSpPr>
                  <a:spLocks noChangeArrowheads="1"/>
                </p:cNvSpPr>
                <p:nvPr/>
              </p:nvSpPr>
              <p:spPr bwMode="ltGray">
                <a:xfrm>
                  <a:off x="423" y="192"/>
                  <a:ext cx="60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21" name="Rectangle 73"/>
                <p:cNvSpPr>
                  <a:spLocks noChangeArrowheads="1"/>
                </p:cNvSpPr>
                <p:nvPr/>
              </p:nvSpPr>
              <p:spPr bwMode="ltGray">
                <a:xfrm>
                  <a:off x="549" y="192"/>
                  <a:ext cx="60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22" name="Rectangle 74"/>
                <p:cNvSpPr>
                  <a:spLocks noChangeArrowheads="1"/>
                </p:cNvSpPr>
                <p:nvPr/>
              </p:nvSpPr>
              <p:spPr bwMode="ltGray">
                <a:xfrm>
                  <a:off x="676" y="192"/>
                  <a:ext cx="60" cy="68"/>
                </a:xfrm>
                <a:prstGeom prst="rect">
                  <a:avLst/>
                </a:prstGeom>
                <a:solidFill>
                  <a:schemeClr val="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3323" name="Group 75"/>
              <p:cNvGrpSpPr>
                <a:grpSpLocks/>
              </p:cNvGrpSpPr>
              <p:nvPr/>
            </p:nvGrpSpPr>
            <p:grpSpPr bwMode="auto">
              <a:xfrm>
                <a:off x="44" y="569"/>
                <a:ext cx="692" cy="68"/>
                <a:chOff x="44" y="569"/>
                <a:chExt cx="692" cy="68"/>
              </a:xfrm>
            </p:grpSpPr>
            <p:sp>
              <p:nvSpPr>
                <p:cNvPr id="53324" name="Rectangle 76"/>
                <p:cNvSpPr>
                  <a:spLocks noChangeArrowheads="1"/>
                </p:cNvSpPr>
                <p:nvPr/>
              </p:nvSpPr>
              <p:spPr bwMode="ltGray">
                <a:xfrm>
                  <a:off x="44" y="569"/>
                  <a:ext cx="60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25" name="Rectangle 77"/>
                <p:cNvSpPr>
                  <a:spLocks noChangeArrowheads="1"/>
                </p:cNvSpPr>
                <p:nvPr/>
              </p:nvSpPr>
              <p:spPr bwMode="ltGray">
                <a:xfrm>
                  <a:off x="170" y="569"/>
                  <a:ext cx="59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26" name="Rectangle 78"/>
                <p:cNvSpPr>
                  <a:spLocks noChangeArrowheads="1"/>
                </p:cNvSpPr>
                <p:nvPr/>
              </p:nvSpPr>
              <p:spPr bwMode="ltGray">
                <a:xfrm>
                  <a:off x="297" y="569"/>
                  <a:ext cx="59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27" name="Rectangle 79"/>
                <p:cNvSpPr>
                  <a:spLocks noChangeArrowheads="1"/>
                </p:cNvSpPr>
                <p:nvPr/>
              </p:nvSpPr>
              <p:spPr bwMode="ltGray">
                <a:xfrm>
                  <a:off x="423" y="569"/>
                  <a:ext cx="60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28" name="Rectangle 80"/>
                <p:cNvSpPr>
                  <a:spLocks noChangeArrowheads="1"/>
                </p:cNvSpPr>
                <p:nvPr/>
              </p:nvSpPr>
              <p:spPr bwMode="ltGray">
                <a:xfrm>
                  <a:off x="549" y="569"/>
                  <a:ext cx="60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29" name="Rectangle 81"/>
                <p:cNvSpPr>
                  <a:spLocks noChangeArrowheads="1"/>
                </p:cNvSpPr>
                <p:nvPr/>
              </p:nvSpPr>
              <p:spPr bwMode="ltGray">
                <a:xfrm>
                  <a:off x="676" y="569"/>
                  <a:ext cx="60" cy="6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3330" name="Group 82"/>
              <p:cNvGrpSpPr>
                <a:grpSpLocks/>
              </p:cNvGrpSpPr>
              <p:nvPr/>
            </p:nvGrpSpPr>
            <p:grpSpPr bwMode="auto">
              <a:xfrm>
                <a:off x="44" y="319"/>
                <a:ext cx="692" cy="68"/>
                <a:chOff x="44" y="319"/>
                <a:chExt cx="692" cy="68"/>
              </a:xfrm>
            </p:grpSpPr>
            <p:sp>
              <p:nvSpPr>
                <p:cNvPr id="53331" name="Rectangle 83"/>
                <p:cNvSpPr>
                  <a:spLocks noChangeArrowheads="1"/>
                </p:cNvSpPr>
                <p:nvPr/>
              </p:nvSpPr>
              <p:spPr bwMode="ltGray">
                <a:xfrm>
                  <a:off x="44" y="319"/>
                  <a:ext cx="60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32" name="Rectangle 84"/>
                <p:cNvSpPr>
                  <a:spLocks noChangeArrowheads="1"/>
                </p:cNvSpPr>
                <p:nvPr/>
              </p:nvSpPr>
              <p:spPr bwMode="ltGray">
                <a:xfrm>
                  <a:off x="170" y="319"/>
                  <a:ext cx="59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33" name="Rectangle 85"/>
                <p:cNvSpPr>
                  <a:spLocks noChangeArrowheads="1"/>
                </p:cNvSpPr>
                <p:nvPr/>
              </p:nvSpPr>
              <p:spPr bwMode="ltGray">
                <a:xfrm>
                  <a:off x="297" y="319"/>
                  <a:ext cx="59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34" name="Rectangle 86"/>
                <p:cNvSpPr>
                  <a:spLocks noChangeArrowheads="1"/>
                </p:cNvSpPr>
                <p:nvPr/>
              </p:nvSpPr>
              <p:spPr bwMode="ltGray">
                <a:xfrm>
                  <a:off x="423" y="319"/>
                  <a:ext cx="60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35" name="Rectangle 87"/>
                <p:cNvSpPr>
                  <a:spLocks noChangeArrowheads="1"/>
                </p:cNvSpPr>
                <p:nvPr/>
              </p:nvSpPr>
              <p:spPr bwMode="ltGray">
                <a:xfrm>
                  <a:off x="549" y="319"/>
                  <a:ext cx="60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36" name="Rectangle 88"/>
                <p:cNvSpPr>
                  <a:spLocks noChangeArrowheads="1"/>
                </p:cNvSpPr>
                <p:nvPr/>
              </p:nvSpPr>
              <p:spPr bwMode="ltGray">
                <a:xfrm>
                  <a:off x="676" y="319"/>
                  <a:ext cx="60" cy="68"/>
                </a:xfrm>
                <a:prstGeom prst="rect">
                  <a:avLst/>
                </a:prstGeom>
                <a:solidFill>
                  <a:schemeClr val="folHlink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3337" name="Group 89"/>
              <p:cNvGrpSpPr>
                <a:grpSpLocks/>
              </p:cNvGrpSpPr>
              <p:nvPr/>
            </p:nvGrpSpPr>
            <p:grpSpPr bwMode="auto">
              <a:xfrm>
                <a:off x="44" y="447"/>
                <a:ext cx="692" cy="68"/>
                <a:chOff x="44" y="447"/>
                <a:chExt cx="692" cy="68"/>
              </a:xfrm>
            </p:grpSpPr>
            <p:sp>
              <p:nvSpPr>
                <p:cNvPr id="53338" name="Rectangle 90"/>
                <p:cNvSpPr>
                  <a:spLocks noChangeArrowheads="1"/>
                </p:cNvSpPr>
                <p:nvPr/>
              </p:nvSpPr>
              <p:spPr bwMode="ltGray">
                <a:xfrm>
                  <a:off x="44" y="447"/>
                  <a:ext cx="60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39" name="Rectangle 91"/>
                <p:cNvSpPr>
                  <a:spLocks noChangeArrowheads="1"/>
                </p:cNvSpPr>
                <p:nvPr/>
              </p:nvSpPr>
              <p:spPr bwMode="ltGray">
                <a:xfrm>
                  <a:off x="170" y="447"/>
                  <a:ext cx="59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40" name="Rectangle 92"/>
                <p:cNvSpPr>
                  <a:spLocks noChangeArrowheads="1"/>
                </p:cNvSpPr>
                <p:nvPr/>
              </p:nvSpPr>
              <p:spPr bwMode="ltGray">
                <a:xfrm>
                  <a:off x="297" y="447"/>
                  <a:ext cx="59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41" name="Rectangle 93"/>
                <p:cNvSpPr>
                  <a:spLocks noChangeArrowheads="1"/>
                </p:cNvSpPr>
                <p:nvPr/>
              </p:nvSpPr>
              <p:spPr bwMode="ltGray">
                <a:xfrm>
                  <a:off x="423" y="447"/>
                  <a:ext cx="60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42" name="Rectangle 94"/>
                <p:cNvSpPr>
                  <a:spLocks noChangeArrowheads="1"/>
                </p:cNvSpPr>
                <p:nvPr/>
              </p:nvSpPr>
              <p:spPr bwMode="ltGray">
                <a:xfrm>
                  <a:off x="549" y="447"/>
                  <a:ext cx="60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43" name="Rectangle 95"/>
                <p:cNvSpPr>
                  <a:spLocks noChangeArrowheads="1"/>
                </p:cNvSpPr>
                <p:nvPr/>
              </p:nvSpPr>
              <p:spPr bwMode="ltGray">
                <a:xfrm>
                  <a:off x="676" y="447"/>
                  <a:ext cx="60" cy="68"/>
                </a:xfrm>
                <a:prstGeom prst="rect">
                  <a:avLst/>
                </a:prstGeom>
                <a:solidFill>
                  <a:schemeClr val="accent2">
                    <a:alpha val="50000"/>
                  </a:schemeClr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3344" name="Group 96"/>
              <p:cNvGrpSpPr>
                <a:grpSpLocks/>
              </p:cNvGrpSpPr>
              <p:nvPr/>
            </p:nvGrpSpPr>
            <p:grpSpPr bwMode="auto">
              <a:xfrm>
                <a:off x="44" y="710"/>
                <a:ext cx="692" cy="68"/>
                <a:chOff x="44" y="710"/>
                <a:chExt cx="692" cy="68"/>
              </a:xfrm>
            </p:grpSpPr>
            <p:sp>
              <p:nvSpPr>
                <p:cNvPr id="53345" name="Rectangle 97"/>
                <p:cNvSpPr>
                  <a:spLocks noChangeArrowheads="1"/>
                </p:cNvSpPr>
                <p:nvPr/>
              </p:nvSpPr>
              <p:spPr bwMode="ltGray">
                <a:xfrm>
                  <a:off x="44" y="710"/>
                  <a:ext cx="60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46" name="Rectangle 98"/>
                <p:cNvSpPr>
                  <a:spLocks noChangeArrowheads="1"/>
                </p:cNvSpPr>
                <p:nvPr/>
              </p:nvSpPr>
              <p:spPr bwMode="ltGray">
                <a:xfrm>
                  <a:off x="170" y="710"/>
                  <a:ext cx="59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47" name="Rectangle 99"/>
                <p:cNvSpPr>
                  <a:spLocks noChangeArrowheads="1"/>
                </p:cNvSpPr>
                <p:nvPr/>
              </p:nvSpPr>
              <p:spPr bwMode="ltGray">
                <a:xfrm>
                  <a:off x="297" y="710"/>
                  <a:ext cx="59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48" name="Rectangle 100"/>
                <p:cNvSpPr>
                  <a:spLocks noChangeArrowheads="1"/>
                </p:cNvSpPr>
                <p:nvPr/>
              </p:nvSpPr>
              <p:spPr bwMode="ltGray">
                <a:xfrm>
                  <a:off x="423" y="710"/>
                  <a:ext cx="60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49" name="Rectangle 101"/>
                <p:cNvSpPr>
                  <a:spLocks noChangeArrowheads="1"/>
                </p:cNvSpPr>
                <p:nvPr/>
              </p:nvSpPr>
              <p:spPr bwMode="ltGray">
                <a:xfrm>
                  <a:off x="549" y="710"/>
                  <a:ext cx="60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50" name="Rectangle 102"/>
                <p:cNvSpPr>
                  <a:spLocks noChangeArrowheads="1"/>
                </p:cNvSpPr>
                <p:nvPr/>
              </p:nvSpPr>
              <p:spPr bwMode="ltGray">
                <a:xfrm>
                  <a:off x="676" y="710"/>
                  <a:ext cx="60" cy="68"/>
                </a:xfrm>
                <a:prstGeom prst="rect">
                  <a:avLst/>
                </a:prstGeom>
                <a:solidFill>
                  <a:schemeClr val="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3351" name="Group 103"/>
              <p:cNvGrpSpPr>
                <a:grpSpLocks/>
              </p:cNvGrpSpPr>
              <p:nvPr/>
            </p:nvGrpSpPr>
            <p:grpSpPr bwMode="auto">
              <a:xfrm>
                <a:off x="44" y="840"/>
                <a:ext cx="692" cy="68"/>
                <a:chOff x="44" y="840"/>
                <a:chExt cx="692" cy="68"/>
              </a:xfrm>
            </p:grpSpPr>
            <p:sp>
              <p:nvSpPr>
                <p:cNvPr id="53352" name="Rectangle 104"/>
                <p:cNvSpPr>
                  <a:spLocks noChangeArrowheads="1"/>
                </p:cNvSpPr>
                <p:nvPr/>
              </p:nvSpPr>
              <p:spPr bwMode="ltGray">
                <a:xfrm>
                  <a:off x="44" y="840"/>
                  <a:ext cx="60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53" name="Rectangle 105"/>
                <p:cNvSpPr>
                  <a:spLocks noChangeArrowheads="1"/>
                </p:cNvSpPr>
                <p:nvPr/>
              </p:nvSpPr>
              <p:spPr bwMode="ltGray">
                <a:xfrm>
                  <a:off x="170" y="840"/>
                  <a:ext cx="59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54" name="Rectangle 106"/>
                <p:cNvSpPr>
                  <a:spLocks noChangeArrowheads="1"/>
                </p:cNvSpPr>
                <p:nvPr/>
              </p:nvSpPr>
              <p:spPr bwMode="ltGray">
                <a:xfrm>
                  <a:off x="297" y="840"/>
                  <a:ext cx="59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55" name="Rectangle 107"/>
                <p:cNvSpPr>
                  <a:spLocks noChangeArrowheads="1"/>
                </p:cNvSpPr>
                <p:nvPr/>
              </p:nvSpPr>
              <p:spPr bwMode="ltGray">
                <a:xfrm>
                  <a:off x="423" y="840"/>
                  <a:ext cx="60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56" name="Rectangle 108"/>
                <p:cNvSpPr>
                  <a:spLocks noChangeArrowheads="1"/>
                </p:cNvSpPr>
                <p:nvPr/>
              </p:nvSpPr>
              <p:spPr bwMode="ltGray">
                <a:xfrm>
                  <a:off x="549" y="840"/>
                  <a:ext cx="60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57" name="Rectangle 109"/>
                <p:cNvSpPr>
                  <a:spLocks noChangeArrowheads="1"/>
                </p:cNvSpPr>
                <p:nvPr/>
              </p:nvSpPr>
              <p:spPr bwMode="ltGray">
                <a:xfrm>
                  <a:off x="676" y="840"/>
                  <a:ext cx="60" cy="68"/>
                </a:xfrm>
                <a:prstGeom prst="rect">
                  <a:avLst/>
                </a:prstGeom>
                <a:solidFill>
                  <a:schemeClr val="folHlink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grpSp>
            <p:nvGrpSpPr>
              <p:cNvPr id="53358" name="Group 110"/>
              <p:cNvGrpSpPr>
                <a:grpSpLocks/>
              </p:cNvGrpSpPr>
              <p:nvPr/>
            </p:nvGrpSpPr>
            <p:grpSpPr bwMode="auto">
              <a:xfrm>
                <a:off x="44" y="968"/>
                <a:ext cx="692" cy="68"/>
                <a:chOff x="44" y="968"/>
                <a:chExt cx="692" cy="68"/>
              </a:xfrm>
            </p:grpSpPr>
            <p:sp>
              <p:nvSpPr>
                <p:cNvPr id="53359" name="Rectangle 111"/>
                <p:cNvSpPr>
                  <a:spLocks noChangeArrowheads="1"/>
                </p:cNvSpPr>
                <p:nvPr/>
              </p:nvSpPr>
              <p:spPr bwMode="ltGray">
                <a:xfrm>
                  <a:off x="44" y="968"/>
                  <a:ext cx="60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60" name="Rectangle 112"/>
                <p:cNvSpPr>
                  <a:spLocks noChangeArrowheads="1"/>
                </p:cNvSpPr>
                <p:nvPr/>
              </p:nvSpPr>
              <p:spPr bwMode="ltGray">
                <a:xfrm>
                  <a:off x="170" y="968"/>
                  <a:ext cx="59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61" name="Rectangle 113"/>
                <p:cNvSpPr>
                  <a:spLocks noChangeArrowheads="1"/>
                </p:cNvSpPr>
                <p:nvPr/>
              </p:nvSpPr>
              <p:spPr bwMode="ltGray">
                <a:xfrm>
                  <a:off x="297" y="968"/>
                  <a:ext cx="59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62" name="Rectangle 114"/>
                <p:cNvSpPr>
                  <a:spLocks noChangeArrowheads="1"/>
                </p:cNvSpPr>
                <p:nvPr/>
              </p:nvSpPr>
              <p:spPr bwMode="ltGray">
                <a:xfrm>
                  <a:off x="423" y="968"/>
                  <a:ext cx="60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63" name="Rectangle 115"/>
                <p:cNvSpPr>
                  <a:spLocks noChangeArrowheads="1"/>
                </p:cNvSpPr>
                <p:nvPr/>
              </p:nvSpPr>
              <p:spPr bwMode="ltGray">
                <a:xfrm>
                  <a:off x="549" y="968"/>
                  <a:ext cx="60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53364" name="Rectangle 116"/>
                <p:cNvSpPr>
                  <a:spLocks noChangeArrowheads="1"/>
                </p:cNvSpPr>
                <p:nvPr/>
              </p:nvSpPr>
              <p:spPr bwMode="ltGray">
                <a:xfrm>
                  <a:off x="676" y="968"/>
                  <a:ext cx="60" cy="68"/>
                </a:xfrm>
                <a:prstGeom prst="rect">
                  <a:avLst/>
                </a:prstGeom>
                <a:solidFill>
                  <a:schemeClr val="accent2"/>
                </a:solidFill>
                <a:ln w="9525">
                  <a:noFill/>
                  <a:miter lim="800000"/>
                  <a:headEnd/>
                  <a:tailEnd/>
                </a:ln>
                <a:effectLst>
                  <a:outerShdw dist="53882" dir="2700000" algn="ctr" rotWithShape="0">
                    <a:srgbClr val="000000">
                      <a:alpha val="50000"/>
                    </a:srgbClr>
                  </a:outerShdw>
                </a:effec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  <p:sp>
          <p:nvSpPr>
            <p:cNvPr id="53365" name="Rectangle 117"/>
            <p:cNvSpPr>
              <a:spLocks noChangeArrowheads="1"/>
            </p:cNvSpPr>
            <p:nvPr/>
          </p:nvSpPr>
          <p:spPr bwMode="blackWhite">
            <a:xfrm>
              <a:off x="292" y="304"/>
              <a:ext cx="5176" cy="371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folHlink"/>
              </a:solidFill>
              <a:miter lim="800000"/>
              <a:headEnd/>
              <a:tailEnd/>
            </a:ln>
            <a:effectLst>
              <a:outerShdw dist="71842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53366" name="Rectangle 118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3367" name="Rectangle 1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3368" name="Rectangle 12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endParaRPr lang="ru-RU"/>
          </a:p>
        </p:txBody>
      </p:sp>
      <p:sp>
        <p:nvSpPr>
          <p:cNvPr id="53369" name="Rectangle 12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ru-RU"/>
          </a:p>
        </p:txBody>
      </p:sp>
      <p:sp>
        <p:nvSpPr>
          <p:cNvPr id="53370" name="Rectangle 12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45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fld id="{20ED773A-DEBB-4686-BE02-6571EF78CA01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2" r:id="rId1"/>
    <p:sldLayoutId id="2147483731" r:id="rId2"/>
    <p:sldLayoutId id="2147483732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3738" r:id="rId9"/>
    <p:sldLayoutId id="2147483739" r:id="rId10"/>
    <p:sldLayoutId id="2147483740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3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3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3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3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3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3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3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33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3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3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33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366" grpId="0"/>
      <p:bldP spid="53367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3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336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33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33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3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336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33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33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3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336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33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33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3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336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33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33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36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53367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53367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53367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18" name="Group 2"/>
          <p:cNvGrpSpPr>
            <a:grpSpLocks/>
          </p:cNvGrpSpPr>
          <p:nvPr/>
        </p:nvGrpSpPr>
        <p:grpSpPr bwMode="auto">
          <a:xfrm>
            <a:off x="0" y="0"/>
            <a:ext cx="9142413" cy="6856413"/>
            <a:chOff x="0" y="0"/>
            <a:chExt cx="5759" cy="4319"/>
          </a:xfrm>
        </p:grpSpPr>
        <p:sp>
          <p:nvSpPr>
            <p:cNvPr id="60419" name="Rectangle 3" descr="PCBTILE"/>
            <p:cNvSpPr>
              <a:spLocks noChangeArrowheads="1"/>
            </p:cNvSpPr>
            <p:nvPr/>
          </p:nvSpPr>
          <p:spPr bwMode="ltGray">
            <a:xfrm>
              <a:off x="0" y="0"/>
              <a:ext cx="5759" cy="4319"/>
            </a:xfrm>
            <a:prstGeom prst="rect">
              <a:avLst/>
            </a:prstGeom>
            <a:blipFill dpi="0" rotWithShape="0">
              <a:blip r:embed="rId13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420" name="Rectangle 4"/>
            <p:cNvSpPr>
              <a:spLocks noChangeArrowheads="1"/>
            </p:cNvSpPr>
            <p:nvPr/>
          </p:nvSpPr>
          <p:spPr bwMode="grayWhite">
            <a:xfrm>
              <a:off x="244" y="196"/>
              <a:ext cx="5320" cy="3880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421" name="Rectangle 5"/>
            <p:cNvSpPr>
              <a:spLocks noChangeArrowheads="1"/>
            </p:cNvSpPr>
            <p:nvPr/>
          </p:nvSpPr>
          <p:spPr bwMode="ltGray">
            <a:xfrm>
              <a:off x="240" y="192"/>
              <a:ext cx="27" cy="3888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0422" name="Rectangle 6"/>
            <p:cNvSpPr>
              <a:spLocks noChangeArrowheads="1"/>
            </p:cNvSpPr>
            <p:nvPr/>
          </p:nvSpPr>
          <p:spPr bwMode="ltGray">
            <a:xfrm>
              <a:off x="240" y="192"/>
              <a:ext cx="5328" cy="27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60423" name="Rectangle 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0424" name="Rectangle 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0425" name="Rectangle 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0426" name="Rectangle 1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0427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tx2"/>
                </a:solidFill>
              </a:defRPr>
            </a:lvl1pPr>
          </a:lstStyle>
          <a:p>
            <a:fld id="{D059F83C-5A5F-4794-8006-4F8205296CE2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4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04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04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04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04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04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4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04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4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04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04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04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04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3" grpId="0"/>
      <p:bldP spid="60424" grpId="0" build="p">
        <p:tmplLst>
          <p:tmpl lvl="1">
            <p:tnLst>
              <p:par>
                <p:cTn presetID="40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4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042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04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04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4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042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04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04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4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042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04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04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4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042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04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04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0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4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60424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60424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-.1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60424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29804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682" name="Group 2"/>
          <p:cNvGrpSpPr>
            <a:grpSpLocks/>
          </p:cNvGrpSpPr>
          <p:nvPr/>
        </p:nvGrpSpPr>
        <p:grpSpPr bwMode="auto">
          <a:xfrm>
            <a:off x="2166938" y="563563"/>
            <a:ext cx="4800600" cy="6151562"/>
            <a:chOff x="1365" y="355"/>
            <a:chExt cx="3024" cy="3875"/>
          </a:xfrm>
        </p:grpSpPr>
        <p:sp>
          <p:nvSpPr>
            <p:cNvPr id="71683" name="Freeform 3"/>
            <p:cNvSpPr>
              <a:spLocks/>
            </p:cNvSpPr>
            <p:nvPr/>
          </p:nvSpPr>
          <p:spPr bwMode="auto">
            <a:xfrm>
              <a:off x="2835" y="586"/>
              <a:ext cx="88" cy="1121"/>
            </a:xfrm>
            <a:custGeom>
              <a:avLst/>
              <a:gdLst/>
              <a:ahLst/>
              <a:cxnLst>
                <a:cxn ang="0">
                  <a:pos x="0" y="1120"/>
                </a:cxn>
                <a:cxn ang="0">
                  <a:pos x="0" y="0"/>
                </a:cxn>
                <a:cxn ang="0">
                  <a:pos x="87" y="0"/>
                </a:cxn>
                <a:cxn ang="0">
                  <a:pos x="87" y="1085"/>
                </a:cxn>
                <a:cxn ang="0">
                  <a:pos x="0" y="1120"/>
                </a:cxn>
              </a:cxnLst>
              <a:rect l="0" t="0" r="r" b="b"/>
              <a:pathLst>
                <a:path w="88" h="1121">
                  <a:moveTo>
                    <a:pt x="0" y="1120"/>
                  </a:moveTo>
                  <a:lnTo>
                    <a:pt x="0" y="0"/>
                  </a:lnTo>
                  <a:lnTo>
                    <a:pt x="87" y="0"/>
                  </a:lnTo>
                  <a:lnTo>
                    <a:pt x="87" y="1085"/>
                  </a:lnTo>
                  <a:lnTo>
                    <a:pt x="0" y="112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684" name="Freeform 4"/>
            <p:cNvSpPr>
              <a:spLocks/>
            </p:cNvSpPr>
            <p:nvPr/>
          </p:nvSpPr>
          <p:spPr bwMode="auto">
            <a:xfrm>
              <a:off x="2834" y="1900"/>
              <a:ext cx="84" cy="363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83" y="0"/>
                </a:cxn>
                <a:cxn ang="0">
                  <a:pos x="74" y="329"/>
                </a:cxn>
                <a:cxn ang="0">
                  <a:pos x="0" y="362"/>
                </a:cxn>
                <a:cxn ang="0">
                  <a:pos x="0" y="29"/>
                </a:cxn>
              </a:cxnLst>
              <a:rect l="0" t="0" r="r" b="b"/>
              <a:pathLst>
                <a:path w="84" h="363">
                  <a:moveTo>
                    <a:pt x="0" y="29"/>
                  </a:moveTo>
                  <a:lnTo>
                    <a:pt x="83" y="0"/>
                  </a:lnTo>
                  <a:lnTo>
                    <a:pt x="74" y="329"/>
                  </a:lnTo>
                  <a:lnTo>
                    <a:pt x="0" y="362"/>
                  </a:lnTo>
                  <a:lnTo>
                    <a:pt x="0" y="2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685" name="Freeform 5"/>
            <p:cNvSpPr>
              <a:spLocks/>
            </p:cNvSpPr>
            <p:nvPr/>
          </p:nvSpPr>
          <p:spPr bwMode="auto">
            <a:xfrm>
              <a:off x="2825" y="2493"/>
              <a:ext cx="84" cy="249"/>
            </a:xfrm>
            <a:custGeom>
              <a:avLst/>
              <a:gdLst/>
              <a:ahLst/>
              <a:cxnLst>
                <a:cxn ang="0">
                  <a:pos x="2" y="213"/>
                </a:cxn>
                <a:cxn ang="0">
                  <a:pos x="0" y="28"/>
                </a:cxn>
                <a:cxn ang="0">
                  <a:pos x="83" y="0"/>
                </a:cxn>
                <a:cxn ang="0">
                  <a:pos x="72" y="248"/>
                </a:cxn>
                <a:cxn ang="0">
                  <a:pos x="2" y="213"/>
                </a:cxn>
              </a:cxnLst>
              <a:rect l="0" t="0" r="r" b="b"/>
              <a:pathLst>
                <a:path w="84" h="249">
                  <a:moveTo>
                    <a:pt x="2" y="213"/>
                  </a:moveTo>
                  <a:lnTo>
                    <a:pt x="0" y="28"/>
                  </a:lnTo>
                  <a:lnTo>
                    <a:pt x="83" y="0"/>
                  </a:lnTo>
                  <a:lnTo>
                    <a:pt x="72" y="248"/>
                  </a:lnTo>
                  <a:lnTo>
                    <a:pt x="2" y="213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686" name="Freeform 6"/>
            <p:cNvSpPr>
              <a:spLocks/>
            </p:cNvSpPr>
            <p:nvPr/>
          </p:nvSpPr>
          <p:spPr bwMode="auto">
            <a:xfrm>
              <a:off x="2831" y="2965"/>
              <a:ext cx="52" cy="232"/>
            </a:xfrm>
            <a:custGeom>
              <a:avLst/>
              <a:gdLst/>
              <a:ahLst/>
              <a:cxnLst>
                <a:cxn ang="0">
                  <a:pos x="13" y="204"/>
                </a:cxn>
                <a:cxn ang="0">
                  <a:pos x="0" y="0"/>
                </a:cxn>
                <a:cxn ang="0">
                  <a:pos x="51" y="26"/>
                </a:cxn>
                <a:cxn ang="0">
                  <a:pos x="47" y="231"/>
                </a:cxn>
                <a:cxn ang="0">
                  <a:pos x="13" y="204"/>
                </a:cxn>
              </a:cxnLst>
              <a:rect l="0" t="0" r="r" b="b"/>
              <a:pathLst>
                <a:path w="52" h="232">
                  <a:moveTo>
                    <a:pt x="13" y="204"/>
                  </a:moveTo>
                  <a:lnTo>
                    <a:pt x="0" y="0"/>
                  </a:lnTo>
                  <a:lnTo>
                    <a:pt x="51" y="26"/>
                  </a:lnTo>
                  <a:lnTo>
                    <a:pt x="47" y="231"/>
                  </a:lnTo>
                  <a:lnTo>
                    <a:pt x="13" y="204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687" name="Freeform 7"/>
            <p:cNvSpPr>
              <a:spLocks/>
            </p:cNvSpPr>
            <p:nvPr/>
          </p:nvSpPr>
          <p:spPr bwMode="auto">
            <a:xfrm>
              <a:off x="2851" y="3354"/>
              <a:ext cx="36" cy="133"/>
            </a:xfrm>
            <a:custGeom>
              <a:avLst/>
              <a:gdLst/>
              <a:ahLst/>
              <a:cxnLst>
                <a:cxn ang="0">
                  <a:pos x="4" y="101"/>
                </a:cxn>
                <a:cxn ang="0">
                  <a:pos x="0" y="0"/>
                </a:cxn>
                <a:cxn ang="0">
                  <a:pos x="35" y="20"/>
                </a:cxn>
                <a:cxn ang="0">
                  <a:pos x="28" y="132"/>
                </a:cxn>
                <a:cxn ang="0">
                  <a:pos x="4" y="101"/>
                </a:cxn>
              </a:cxnLst>
              <a:rect l="0" t="0" r="r" b="b"/>
              <a:pathLst>
                <a:path w="36" h="133">
                  <a:moveTo>
                    <a:pt x="4" y="101"/>
                  </a:moveTo>
                  <a:lnTo>
                    <a:pt x="0" y="0"/>
                  </a:lnTo>
                  <a:lnTo>
                    <a:pt x="35" y="20"/>
                  </a:lnTo>
                  <a:lnTo>
                    <a:pt x="28" y="132"/>
                  </a:lnTo>
                  <a:lnTo>
                    <a:pt x="4" y="10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688" name="Freeform 8"/>
            <p:cNvSpPr>
              <a:spLocks/>
            </p:cNvSpPr>
            <p:nvPr/>
          </p:nvSpPr>
          <p:spPr bwMode="auto">
            <a:xfrm>
              <a:off x="2851" y="3640"/>
              <a:ext cx="30" cy="590"/>
            </a:xfrm>
            <a:custGeom>
              <a:avLst/>
              <a:gdLst/>
              <a:ahLst/>
              <a:cxnLst>
                <a:cxn ang="0">
                  <a:pos x="15" y="589"/>
                </a:cxn>
                <a:cxn ang="0">
                  <a:pos x="0" y="0"/>
                </a:cxn>
                <a:cxn ang="0">
                  <a:pos x="29" y="37"/>
                </a:cxn>
                <a:cxn ang="0">
                  <a:pos x="15" y="589"/>
                </a:cxn>
              </a:cxnLst>
              <a:rect l="0" t="0" r="r" b="b"/>
              <a:pathLst>
                <a:path w="30" h="590">
                  <a:moveTo>
                    <a:pt x="15" y="589"/>
                  </a:moveTo>
                  <a:lnTo>
                    <a:pt x="0" y="0"/>
                  </a:lnTo>
                  <a:lnTo>
                    <a:pt x="29" y="37"/>
                  </a:lnTo>
                  <a:lnTo>
                    <a:pt x="15" y="58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689" name="Freeform 9"/>
            <p:cNvSpPr>
              <a:spLocks/>
            </p:cNvSpPr>
            <p:nvPr/>
          </p:nvSpPr>
          <p:spPr bwMode="auto">
            <a:xfrm>
              <a:off x="2600" y="3595"/>
              <a:ext cx="233" cy="130"/>
            </a:xfrm>
            <a:custGeom>
              <a:avLst/>
              <a:gdLst/>
              <a:ahLst/>
              <a:cxnLst>
                <a:cxn ang="0">
                  <a:pos x="0" y="117"/>
                </a:cxn>
                <a:cxn ang="0">
                  <a:pos x="48" y="101"/>
                </a:cxn>
                <a:cxn ang="0">
                  <a:pos x="93" y="79"/>
                </a:cxn>
                <a:cxn ang="0">
                  <a:pos x="146" y="39"/>
                </a:cxn>
                <a:cxn ang="0">
                  <a:pos x="182" y="0"/>
                </a:cxn>
                <a:cxn ang="0">
                  <a:pos x="232" y="42"/>
                </a:cxn>
                <a:cxn ang="0">
                  <a:pos x="188" y="74"/>
                </a:cxn>
                <a:cxn ang="0">
                  <a:pos x="134" y="110"/>
                </a:cxn>
                <a:cxn ang="0">
                  <a:pos x="61" y="129"/>
                </a:cxn>
                <a:cxn ang="0">
                  <a:pos x="0" y="117"/>
                </a:cxn>
              </a:cxnLst>
              <a:rect l="0" t="0" r="r" b="b"/>
              <a:pathLst>
                <a:path w="233" h="130">
                  <a:moveTo>
                    <a:pt x="0" y="117"/>
                  </a:moveTo>
                  <a:lnTo>
                    <a:pt x="48" y="101"/>
                  </a:lnTo>
                  <a:lnTo>
                    <a:pt x="93" y="79"/>
                  </a:lnTo>
                  <a:lnTo>
                    <a:pt x="146" y="39"/>
                  </a:lnTo>
                  <a:lnTo>
                    <a:pt x="182" y="0"/>
                  </a:lnTo>
                  <a:lnTo>
                    <a:pt x="232" y="42"/>
                  </a:lnTo>
                  <a:lnTo>
                    <a:pt x="188" y="74"/>
                  </a:lnTo>
                  <a:lnTo>
                    <a:pt x="134" y="110"/>
                  </a:lnTo>
                  <a:lnTo>
                    <a:pt x="61" y="129"/>
                  </a:lnTo>
                  <a:lnTo>
                    <a:pt x="0" y="1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690" name="Freeform 10"/>
            <p:cNvSpPr>
              <a:spLocks/>
            </p:cNvSpPr>
            <p:nvPr/>
          </p:nvSpPr>
          <p:spPr bwMode="auto">
            <a:xfrm>
              <a:off x="2583" y="2888"/>
              <a:ext cx="465" cy="646"/>
            </a:xfrm>
            <a:custGeom>
              <a:avLst/>
              <a:gdLst/>
              <a:ahLst/>
              <a:cxnLst>
                <a:cxn ang="0">
                  <a:pos x="359" y="645"/>
                </a:cxn>
                <a:cxn ang="0">
                  <a:pos x="405" y="616"/>
                </a:cxn>
                <a:cxn ang="0">
                  <a:pos x="447" y="580"/>
                </a:cxn>
                <a:cxn ang="0">
                  <a:pos x="460" y="552"/>
                </a:cxn>
                <a:cxn ang="0">
                  <a:pos x="464" y="515"/>
                </a:cxn>
                <a:cxn ang="0">
                  <a:pos x="451" y="468"/>
                </a:cxn>
                <a:cxn ang="0">
                  <a:pos x="424" y="424"/>
                </a:cxn>
                <a:cxn ang="0">
                  <a:pos x="380" y="385"/>
                </a:cxn>
                <a:cxn ang="0">
                  <a:pos x="168" y="259"/>
                </a:cxn>
                <a:cxn ang="0">
                  <a:pos x="133" y="235"/>
                </a:cxn>
                <a:cxn ang="0">
                  <a:pos x="111" y="208"/>
                </a:cxn>
                <a:cxn ang="0">
                  <a:pos x="104" y="166"/>
                </a:cxn>
                <a:cxn ang="0">
                  <a:pos x="117" y="124"/>
                </a:cxn>
                <a:cxn ang="0">
                  <a:pos x="155" y="95"/>
                </a:cxn>
                <a:cxn ang="0">
                  <a:pos x="222" y="52"/>
                </a:cxn>
                <a:cxn ang="0">
                  <a:pos x="124" y="0"/>
                </a:cxn>
                <a:cxn ang="0">
                  <a:pos x="55" y="41"/>
                </a:cxn>
                <a:cxn ang="0">
                  <a:pos x="27" y="70"/>
                </a:cxn>
                <a:cxn ang="0">
                  <a:pos x="2" y="123"/>
                </a:cxn>
                <a:cxn ang="0">
                  <a:pos x="0" y="189"/>
                </a:cxn>
                <a:cxn ang="0">
                  <a:pos x="29" y="257"/>
                </a:cxn>
                <a:cxn ang="0">
                  <a:pos x="78" y="300"/>
                </a:cxn>
                <a:cxn ang="0">
                  <a:pos x="311" y="442"/>
                </a:cxn>
                <a:cxn ang="0">
                  <a:pos x="358" y="474"/>
                </a:cxn>
                <a:cxn ang="0">
                  <a:pos x="375" y="516"/>
                </a:cxn>
                <a:cxn ang="0">
                  <a:pos x="375" y="550"/>
                </a:cxn>
                <a:cxn ang="0">
                  <a:pos x="308" y="608"/>
                </a:cxn>
                <a:cxn ang="0">
                  <a:pos x="359" y="645"/>
                </a:cxn>
              </a:cxnLst>
              <a:rect l="0" t="0" r="r" b="b"/>
              <a:pathLst>
                <a:path w="465" h="646">
                  <a:moveTo>
                    <a:pt x="359" y="645"/>
                  </a:moveTo>
                  <a:lnTo>
                    <a:pt x="405" y="616"/>
                  </a:lnTo>
                  <a:lnTo>
                    <a:pt x="447" y="580"/>
                  </a:lnTo>
                  <a:lnTo>
                    <a:pt x="460" y="552"/>
                  </a:lnTo>
                  <a:lnTo>
                    <a:pt x="464" y="515"/>
                  </a:lnTo>
                  <a:lnTo>
                    <a:pt x="451" y="468"/>
                  </a:lnTo>
                  <a:lnTo>
                    <a:pt x="424" y="424"/>
                  </a:lnTo>
                  <a:lnTo>
                    <a:pt x="380" y="385"/>
                  </a:lnTo>
                  <a:lnTo>
                    <a:pt x="168" y="259"/>
                  </a:lnTo>
                  <a:lnTo>
                    <a:pt x="133" y="235"/>
                  </a:lnTo>
                  <a:lnTo>
                    <a:pt x="111" y="208"/>
                  </a:lnTo>
                  <a:lnTo>
                    <a:pt x="104" y="166"/>
                  </a:lnTo>
                  <a:lnTo>
                    <a:pt x="117" y="124"/>
                  </a:lnTo>
                  <a:lnTo>
                    <a:pt x="155" y="95"/>
                  </a:lnTo>
                  <a:lnTo>
                    <a:pt x="222" y="52"/>
                  </a:lnTo>
                  <a:lnTo>
                    <a:pt x="124" y="0"/>
                  </a:lnTo>
                  <a:lnTo>
                    <a:pt x="55" y="41"/>
                  </a:lnTo>
                  <a:lnTo>
                    <a:pt x="27" y="70"/>
                  </a:lnTo>
                  <a:lnTo>
                    <a:pt x="2" y="123"/>
                  </a:lnTo>
                  <a:lnTo>
                    <a:pt x="0" y="189"/>
                  </a:lnTo>
                  <a:lnTo>
                    <a:pt x="29" y="257"/>
                  </a:lnTo>
                  <a:lnTo>
                    <a:pt x="78" y="300"/>
                  </a:lnTo>
                  <a:lnTo>
                    <a:pt x="311" y="442"/>
                  </a:lnTo>
                  <a:lnTo>
                    <a:pt x="358" y="474"/>
                  </a:lnTo>
                  <a:lnTo>
                    <a:pt x="375" y="516"/>
                  </a:lnTo>
                  <a:lnTo>
                    <a:pt x="375" y="550"/>
                  </a:lnTo>
                  <a:lnTo>
                    <a:pt x="308" y="608"/>
                  </a:lnTo>
                  <a:lnTo>
                    <a:pt x="359" y="64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691" name="Freeform 11"/>
            <p:cNvSpPr>
              <a:spLocks/>
            </p:cNvSpPr>
            <p:nvPr/>
          </p:nvSpPr>
          <p:spPr bwMode="auto">
            <a:xfrm>
              <a:off x="2966" y="2396"/>
              <a:ext cx="318" cy="422"/>
            </a:xfrm>
            <a:custGeom>
              <a:avLst/>
              <a:gdLst/>
              <a:ahLst/>
              <a:cxnLst>
                <a:cxn ang="0">
                  <a:pos x="92" y="421"/>
                </a:cxn>
                <a:cxn ang="0">
                  <a:pos x="163" y="399"/>
                </a:cxn>
                <a:cxn ang="0">
                  <a:pos x="218" y="357"/>
                </a:cxn>
                <a:cxn ang="0">
                  <a:pos x="263" y="316"/>
                </a:cxn>
                <a:cxn ang="0">
                  <a:pos x="300" y="265"/>
                </a:cxn>
                <a:cxn ang="0">
                  <a:pos x="317" y="203"/>
                </a:cxn>
                <a:cxn ang="0">
                  <a:pos x="316" y="139"/>
                </a:cxn>
                <a:cxn ang="0">
                  <a:pos x="299" y="95"/>
                </a:cxn>
                <a:cxn ang="0">
                  <a:pos x="276" y="64"/>
                </a:cxn>
                <a:cxn ang="0">
                  <a:pos x="241" y="36"/>
                </a:cxn>
                <a:cxn ang="0">
                  <a:pos x="218" y="14"/>
                </a:cxn>
                <a:cxn ang="0">
                  <a:pos x="180" y="0"/>
                </a:cxn>
                <a:cxn ang="0">
                  <a:pos x="61" y="52"/>
                </a:cxn>
                <a:cxn ang="0">
                  <a:pos x="106" y="93"/>
                </a:cxn>
                <a:cxn ang="0">
                  <a:pos x="137" y="130"/>
                </a:cxn>
                <a:cxn ang="0">
                  <a:pos x="159" y="159"/>
                </a:cxn>
                <a:cxn ang="0">
                  <a:pos x="176" y="196"/>
                </a:cxn>
                <a:cxn ang="0">
                  <a:pos x="176" y="246"/>
                </a:cxn>
                <a:cxn ang="0">
                  <a:pos x="145" y="279"/>
                </a:cxn>
                <a:cxn ang="0">
                  <a:pos x="105" y="309"/>
                </a:cxn>
                <a:cxn ang="0">
                  <a:pos x="50" y="342"/>
                </a:cxn>
                <a:cxn ang="0">
                  <a:pos x="0" y="369"/>
                </a:cxn>
                <a:cxn ang="0">
                  <a:pos x="92" y="421"/>
                </a:cxn>
              </a:cxnLst>
              <a:rect l="0" t="0" r="r" b="b"/>
              <a:pathLst>
                <a:path w="318" h="422">
                  <a:moveTo>
                    <a:pt x="92" y="421"/>
                  </a:moveTo>
                  <a:lnTo>
                    <a:pt x="163" y="399"/>
                  </a:lnTo>
                  <a:lnTo>
                    <a:pt x="218" y="357"/>
                  </a:lnTo>
                  <a:lnTo>
                    <a:pt x="263" y="316"/>
                  </a:lnTo>
                  <a:lnTo>
                    <a:pt x="300" y="265"/>
                  </a:lnTo>
                  <a:lnTo>
                    <a:pt x="317" y="203"/>
                  </a:lnTo>
                  <a:lnTo>
                    <a:pt x="316" y="139"/>
                  </a:lnTo>
                  <a:lnTo>
                    <a:pt x="299" y="95"/>
                  </a:lnTo>
                  <a:lnTo>
                    <a:pt x="276" y="64"/>
                  </a:lnTo>
                  <a:lnTo>
                    <a:pt x="241" y="36"/>
                  </a:lnTo>
                  <a:lnTo>
                    <a:pt x="218" y="14"/>
                  </a:lnTo>
                  <a:lnTo>
                    <a:pt x="180" y="0"/>
                  </a:lnTo>
                  <a:lnTo>
                    <a:pt x="61" y="52"/>
                  </a:lnTo>
                  <a:lnTo>
                    <a:pt x="106" y="93"/>
                  </a:lnTo>
                  <a:lnTo>
                    <a:pt x="137" y="130"/>
                  </a:lnTo>
                  <a:lnTo>
                    <a:pt x="159" y="159"/>
                  </a:lnTo>
                  <a:lnTo>
                    <a:pt x="176" y="196"/>
                  </a:lnTo>
                  <a:lnTo>
                    <a:pt x="176" y="246"/>
                  </a:lnTo>
                  <a:lnTo>
                    <a:pt x="145" y="279"/>
                  </a:lnTo>
                  <a:lnTo>
                    <a:pt x="105" y="309"/>
                  </a:lnTo>
                  <a:lnTo>
                    <a:pt x="50" y="342"/>
                  </a:lnTo>
                  <a:lnTo>
                    <a:pt x="0" y="369"/>
                  </a:lnTo>
                  <a:lnTo>
                    <a:pt x="92" y="42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692" name="Freeform 12"/>
            <p:cNvSpPr>
              <a:spLocks/>
            </p:cNvSpPr>
            <p:nvPr/>
          </p:nvSpPr>
          <p:spPr bwMode="auto">
            <a:xfrm>
              <a:off x="2308" y="1190"/>
              <a:ext cx="1404" cy="1153"/>
            </a:xfrm>
            <a:custGeom>
              <a:avLst/>
              <a:gdLst/>
              <a:ahLst/>
              <a:cxnLst>
                <a:cxn ang="0">
                  <a:pos x="466" y="1084"/>
                </a:cxn>
                <a:cxn ang="0">
                  <a:pos x="370" y="1066"/>
                </a:cxn>
                <a:cxn ang="0">
                  <a:pos x="299" y="1035"/>
                </a:cxn>
                <a:cxn ang="0">
                  <a:pos x="257" y="1002"/>
                </a:cxn>
                <a:cxn ang="0">
                  <a:pos x="220" y="956"/>
                </a:cxn>
                <a:cxn ang="0">
                  <a:pos x="209" y="914"/>
                </a:cxn>
                <a:cxn ang="0">
                  <a:pos x="215" y="873"/>
                </a:cxn>
                <a:cxn ang="0">
                  <a:pos x="231" y="836"/>
                </a:cxn>
                <a:cxn ang="0">
                  <a:pos x="273" y="798"/>
                </a:cxn>
                <a:cxn ang="0">
                  <a:pos x="330" y="774"/>
                </a:cxn>
                <a:cxn ang="0">
                  <a:pos x="400" y="748"/>
                </a:cxn>
                <a:cxn ang="0">
                  <a:pos x="1110" y="499"/>
                </a:cxn>
                <a:cxn ang="0">
                  <a:pos x="1207" y="451"/>
                </a:cxn>
                <a:cxn ang="0">
                  <a:pos x="1289" y="398"/>
                </a:cxn>
                <a:cxn ang="0">
                  <a:pos x="1344" y="356"/>
                </a:cxn>
                <a:cxn ang="0">
                  <a:pos x="1381" y="310"/>
                </a:cxn>
                <a:cxn ang="0">
                  <a:pos x="1403" y="249"/>
                </a:cxn>
                <a:cxn ang="0">
                  <a:pos x="1401" y="185"/>
                </a:cxn>
                <a:cxn ang="0">
                  <a:pos x="1386" y="136"/>
                </a:cxn>
                <a:cxn ang="0">
                  <a:pos x="1370" y="90"/>
                </a:cxn>
                <a:cxn ang="0">
                  <a:pos x="1335" y="55"/>
                </a:cxn>
                <a:cxn ang="0">
                  <a:pos x="1280" y="18"/>
                </a:cxn>
                <a:cxn ang="0">
                  <a:pos x="1214" y="0"/>
                </a:cxn>
                <a:cxn ang="0">
                  <a:pos x="1172" y="4"/>
                </a:cxn>
                <a:cxn ang="0">
                  <a:pos x="1111" y="7"/>
                </a:cxn>
                <a:cxn ang="0">
                  <a:pos x="1053" y="20"/>
                </a:cxn>
                <a:cxn ang="0">
                  <a:pos x="989" y="46"/>
                </a:cxn>
                <a:cxn ang="0">
                  <a:pos x="939" y="79"/>
                </a:cxn>
                <a:cxn ang="0">
                  <a:pos x="899" y="106"/>
                </a:cxn>
                <a:cxn ang="0">
                  <a:pos x="878" y="149"/>
                </a:cxn>
                <a:cxn ang="0">
                  <a:pos x="897" y="187"/>
                </a:cxn>
                <a:cxn ang="0">
                  <a:pos x="939" y="183"/>
                </a:cxn>
                <a:cxn ang="0">
                  <a:pos x="987" y="171"/>
                </a:cxn>
                <a:cxn ang="0">
                  <a:pos x="1033" y="158"/>
                </a:cxn>
                <a:cxn ang="0">
                  <a:pos x="1069" y="150"/>
                </a:cxn>
                <a:cxn ang="0">
                  <a:pos x="1111" y="150"/>
                </a:cxn>
                <a:cxn ang="0">
                  <a:pos x="1154" y="163"/>
                </a:cxn>
                <a:cxn ang="0">
                  <a:pos x="1183" y="204"/>
                </a:cxn>
                <a:cxn ang="0">
                  <a:pos x="1179" y="248"/>
                </a:cxn>
                <a:cxn ang="0">
                  <a:pos x="1157" y="286"/>
                </a:cxn>
                <a:cxn ang="0">
                  <a:pos x="1121" y="323"/>
                </a:cxn>
                <a:cxn ang="0">
                  <a:pos x="1047" y="361"/>
                </a:cxn>
                <a:cxn ang="0">
                  <a:pos x="908" y="415"/>
                </a:cxn>
                <a:cxn ang="0">
                  <a:pos x="194" y="675"/>
                </a:cxn>
                <a:cxn ang="0">
                  <a:pos x="123" y="715"/>
                </a:cxn>
                <a:cxn ang="0">
                  <a:pos x="68" y="763"/>
                </a:cxn>
                <a:cxn ang="0">
                  <a:pos x="29" y="809"/>
                </a:cxn>
                <a:cxn ang="0">
                  <a:pos x="6" y="858"/>
                </a:cxn>
                <a:cxn ang="0">
                  <a:pos x="0" y="912"/>
                </a:cxn>
                <a:cxn ang="0">
                  <a:pos x="8" y="952"/>
                </a:cxn>
                <a:cxn ang="0">
                  <a:pos x="22" y="992"/>
                </a:cxn>
                <a:cxn ang="0">
                  <a:pos x="59" y="1036"/>
                </a:cxn>
                <a:cxn ang="0">
                  <a:pos x="127" y="1095"/>
                </a:cxn>
                <a:cxn ang="0">
                  <a:pos x="198" y="1135"/>
                </a:cxn>
                <a:cxn ang="0">
                  <a:pos x="273" y="1152"/>
                </a:cxn>
                <a:cxn ang="0">
                  <a:pos x="466" y="1084"/>
                </a:cxn>
              </a:cxnLst>
              <a:rect l="0" t="0" r="r" b="b"/>
              <a:pathLst>
                <a:path w="1404" h="1153">
                  <a:moveTo>
                    <a:pt x="466" y="1084"/>
                  </a:moveTo>
                  <a:lnTo>
                    <a:pt x="370" y="1066"/>
                  </a:lnTo>
                  <a:lnTo>
                    <a:pt x="299" y="1035"/>
                  </a:lnTo>
                  <a:lnTo>
                    <a:pt x="257" y="1002"/>
                  </a:lnTo>
                  <a:lnTo>
                    <a:pt x="220" y="956"/>
                  </a:lnTo>
                  <a:lnTo>
                    <a:pt x="209" y="914"/>
                  </a:lnTo>
                  <a:lnTo>
                    <a:pt x="215" y="873"/>
                  </a:lnTo>
                  <a:lnTo>
                    <a:pt x="231" y="836"/>
                  </a:lnTo>
                  <a:lnTo>
                    <a:pt x="273" y="798"/>
                  </a:lnTo>
                  <a:lnTo>
                    <a:pt x="330" y="774"/>
                  </a:lnTo>
                  <a:lnTo>
                    <a:pt x="400" y="748"/>
                  </a:lnTo>
                  <a:lnTo>
                    <a:pt x="1110" y="499"/>
                  </a:lnTo>
                  <a:lnTo>
                    <a:pt x="1207" y="451"/>
                  </a:lnTo>
                  <a:lnTo>
                    <a:pt x="1289" y="398"/>
                  </a:lnTo>
                  <a:lnTo>
                    <a:pt x="1344" y="356"/>
                  </a:lnTo>
                  <a:lnTo>
                    <a:pt x="1381" y="310"/>
                  </a:lnTo>
                  <a:lnTo>
                    <a:pt x="1403" y="249"/>
                  </a:lnTo>
                  <a:lnTo>
                    <a:pt x="1401" y="185"/>
                  </a:lnTo>
                  <a:lnTo>
                    <a:pt x="1386" y="136"/>
                  </a:lnTo>
                  <a:lnTo>
                    <a:pt x="1370" y="90"/>
                  </a:lnTo>
                  <a:lnTo>
                    <a:pt x="1335" y="55"/>
                  </a:lnTo>
                  <a:lnTo>
                    <a:pt x="1280" y="18"/>
                  </a:lnTo>
                  <a:lnTo>
                    <a:pt x="1214" y="0"/>
                  </a:lnTo>
                  <a:lnTo>
                    <a:pt x="1172" y="4"/>
                  </a:lnTo>
                  <a:lnTo>
                    <a:pt x="1111" y="7"/>
                  </a:lnTo>
                  <a:lnTo>
                    <a:pt x="1053" y="20"/>
                  </a:lnTo>
                  <a:lnTo>
                    <a:pt x="989" y="46"/>
                  </a:lnTo>
                  <a:lnTo>
                    <a:pt x="939" y="79"/>
                  </a:lnTo>
                  <a:lnTo>
                    <a:pt x="899" y="106"/>
                  </a:lnTo>
                  <a:lnTo>
                    <a:pt x="878" y="149"/>
                  </a:lnTo>
                  <a:lnTo>
                    <a:pt x="897" y="187"/>
                  </a:lnTo>
                  <a:lnTo>
                    <a:pt x="939" y="183"/>
                  </a:lnTo>
                  <a:lnTo>
                    <a:pt x="987" y="171"/>
                  </a:lnTo>
                  <a:lnTo>
                    <a:pt x="1033" y="158"/>
                  </a:lnTo>
                  <a:lnTo>
                    <a:pt x="1069" y="150"/>
                  </a:lnTo>
                  <a:lnTo>
                    <a:pt x="1111" y="150"/>
                  </a:lnTo>
                  <a:lnTo>
                    <a:pt x="1154" y="163"/>
                  </a:lnTo>
                  <a:lnTo>
                    <a:pt x="1183" y="204"/>
                  </a:lnTo>
                  <a:lnTo>
                    <a:pt x="1179" y="248"/>
                  </a:lnTo>
                  <a:lnTo>
                    <a:pt x="1157" y="286"/>
                  </a:lnTo>
                  <a:lnTo>
                    <a:pt x="1121" y="323"/>
                  </a:lnTo>
                  <a:lnTo>
                    <a:pt x="1047" y="361"/>
                  </a:lnTo>
                  <a:lnTo>
                    <a:pt x="908" y="415"/>
                  </a:lnTo>
                  <a:lnTo>
                    <a:pt x="194" y="675"/>
                  </a:lnTo>
                  <a:lnTo>
                    <a:pt x="123" y="715"/>
                  </a:lnTo>
                  <a:lnTo>
                    <a:pt x="68" y="763"/>
                  </a:lnTo>
                  <a:lnTo>
                    <a:pt x="29" y="809"/>
                  </a:lnTo>
                  <a:lnTo>
                    <a:pt x="6" y="858"/>
                  </a:lnTo>
                  <a:lnTo>
                    <a:pt x="0" y="912"/>
                  </a:lnTo>
                  <a:lnTo>
                    <a:pt x="8" y="952"/>
                  </a:lnTo>
                  <a:lnTo>
                    <a:pt x="22" y="992"/>
                  </a:lnTo>
                  <a:lnTo>
                    <a:pt x="59" y="1036"/>
                  </a:lnTo>
                  <a:lnTo>
                    <a:pt x="127" y="1095"/>
                  </a:lnTo>
                  <a:lnTo>
                    <a:pt x="198" y="1135"/>
                  </a:lnTo>
                  <a:lnTo>
                    <a:pt x="273" y="1152"/>
                  </a:lnTo>
                  <a:lnTo>
                    <a:pt x="466" y="1084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693" name="Freeform 13"/>
            <p:cNvSpPr>
              <a:spLocks/>
            </p:cNvSpPr>
            <p:nvPr/>
          </p:nvSpPr>
          <p:spPr bwMode="auto">
            <a:xfrm>
              <a:off x="2711" y="3280"/>
              <a:ext cx="368" cy="422"/>
            </a:xfrm>
            <a:custGeom>
              <a:avLst/>
              <a:gdLst/>
              <a:ahLst/>
              <a:cxnLst>
                <a:cxn ang="0">
                  <a:pos x="367" y="421"/>
                </a:cxn>
                <a:cxn ang="0">
                  <a:pos x="171" y="340"/>
                </a:cxn>
                <a:cxn ang="0">
                  <a:pos x="117" y="304"/>
                </a:cxn>
                <a:cxn ang="0">
                  <a:pos x="73" y="265"/>
                </a:cxn>
                <a:cxn ang="0">
                  <a:pos x="31" y="219"/>
                </a:cxn>
                <a:cxn ang="0">
                  <a:pos x="9" y="179"/>
                </a:cxn>
                <a:cxn ang="0">
                  <a:pos x="0" y="137"/>
                </a:cxn>
                <a:cxn ang="0">
                  <a:pos x="2" y="95"/>
                </a:cxn>
                <a:cxn ang="0">
                  <a:pos x="19" y="51"/>
                </a:cxn>
                <a:cxn ang="0">
                  <a:pos x="44" y="0"/>
                </a:cxn>
                <a:cxn ang="0">
                  <a:pos x="120" y="52"/>
                </a:cxn>
                <a:cxn ang="0">
                  <a:pos x="95" y="98"/>
                </a:cxn>
                <a:cxn ang="0">
                  <a:pos x="95" y="143"/>
                </a:cxn>
                <a:cxn ang="0">
                  <a:pos x="122" y="191"/>
                </a:cxn>
                <a:cxn ang="0">
                  <a:pos x="162" y="235"/>
                </a:cxn>
                <a:cxn ang="0">
                  <a:pos x="223" y="284"/>
                </a:cxn>
                <a:cxn ang="0">
                  <a:pos x="290" y="317"/>
                </a:cxn>
                <a:cxn ang="0">
                  <a:pos x="332" y="351"/>
                </a:cxn>
                <a:cxn ang="0">
                  <a:pos x="351" y="378"/>
                </a:cxn>
                <a:cxn ang="0">
                  <a:pos x="367" y="421"/>
                </a:cxn>
              </a:cxnLst>
              <a:rect l="0" t="0" r="r" b="b"/>
              <a:pathLst>
                <a:path w="368" h="422">
                  <a:moveTo>
                    <a:pt x="367" y="421"/>
                  </a:moveTo>
                  <a:lnTo>
                    <a:pt x="171" y="340"/>
                  </a:lnTo>
                  <a:lnTo>
                    <a:pt x="117" y="304"/>
                  </a:lnTo>
                  <a:lnTo>
                    <a:pt x="73" y="265"/>
                  </a:lnTo>
                  <a:lnTo>
                    <a:pt x="31" y="219"/>
                  </a:lnTo>
                  <a:lnTo>
                    <a:pt x="9" y="179"/>
                  </a:lnTo>
                  <a:lnTo>
                    <a:pt x="0" y="137"/>
                  </a:lnTo>
                  <a:lnTo>
                    <a:pt x="2" y="95"/>
                  </a:lnTo>
                  <a:lnTo>
                    <a:pt x="19" y="51"/>
                  </a:lnTo>
                  <a:lnTo>
                    <a:pt x="44" y="0"/>
                  </a:lnTo>
                  <a:lnTo>
                    <a:pt x="120" y="52"/>
                  </a:lnTo>
                  <a:lnTo>
                    <a:pt x="95" y="98"/>
                  </a:lnTo>
                  <a:lnTo>
                    <a:pt x="95" y="143"/>
                  </a:lnTo>
                  <a:lnTo>
                    <a:pt x="122" y="191"/>
                  </a:lnTo>
                  <a:lnTo>
                    <a:pt x="162" y="235"/>
                  </a:lnTo>
                  <a:lnTo>
                    <a:pt x="223" y="284"/>
                  </a:lnTo>
                  <a:lnTo>
                    <a:pt x="290" y="317"/>
                  </a:lnTo>
                  <a:lnTo>
                    <a:pt x="332" y="351"/>
                  </a:lnTo>
                  <a:lnTo>
                    <a:pt x="351" y="378"/>
                  </a:lnTo>
                  <a:lnTo>
                    <a:pt x="367" y="42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694" name="Freeform 14"/>
            <p:cNvSpPr>
              <a:spLocks/>
            </p:cNvSpPr>
            <p:nvPr/>
          </p:nvSpPr>
          <p:spPr bwMode="auto">
            <a:xfrm>
              <a:off x="2432" y="1792"/>
              <a:ext cx="989" cy="1439"/>
            </a:xfrm>
            <a:custGeom>
              <a:avLst/>
              <a:gdLst/>
              <a:ahLst/>
              <a:cxnLst>
                <a:cxn ang="0">
                  <a:pos x="525" y="1438"/>
                </a:cxn>
                <a:cxn ang="0">
                  <a:pos x="582" y="1409"/>
                </a:cxn>
                <a:cxn ang="0">
                  <a:pos x="647" y="1355"/>
                </a:cxn>
                <a:cxn ang="0">
                  <a:pos x="670" y="1304"/>
                </a:cxn>
                <a:cxn ang="0">
                  <a:pos x="686" y="1255"/>
                </a:cxn>
                <a:cxn ang="0">
                  <a:pos x="677" y="1198"/>
                </a:cxn>
                <a:cxn ang="0">
                  <a:pos x="637" y="1125"/>
                </a:cxn>
                <a:cxn ang="0">
                  <a:pos x="609" y="1092"/>
                </a:cxn>
                <a:cxn ang="0">
                  <a:pos x="569" y="1063"/>
                </a:cxn>
                <a:cxn ang="0">
                  <a:pos x="259" y="905"/>
                </a:cxn>
                <a:cxn ang="0">
                  <a:pos x="201" y="863"/>
                </a:cxn>
                <a:cxn ang="0">
                  <a:pos x="177" y="843"/>
                </a:cxn>
                <a:cxn ang="0">
                  <a:pos x="160" y="800"/>
                </a:cxn>
                <a:cxn ang="0">
                  <a:pos x="171" y="766"/>
                </a:cxn>
                <a:cxn ang="0">
                  <a:pos x="215" y="738"/>
                </a:cxn>
                <a:cxn ang="0">
                  <a:pos x="294" y="709"/>
                </a:cxn>
                <a:cxn ang="0">
                  <a:pos x="780" y="521"/>
                </a:cxn>
                <a:cxn ang="0">
                  <a:pos x="856" y="471"/>
                </a:cxn>
                <a:cxn ang="0">
                  <a:pos x="918" y="417"/>
                </a:cxn>
                <a:cxn ang="0">
                  <a:pos x="953" y="379"/>
                </a:cxn>
                <a:cxn ang="0">
                  <a:pos x="984" y="334"/>
                </a:cxn>
                <a:cxn ang="0">
                  <a:pos x="988" y="274"/>
                </a:cxn>
                <a:cxn ang="0">
                  <a:pos x="972" y="214"/>
                </a:cxn>
                <a:cxn ang="0">
                  <a:pos x="953" y="167"/>
                </a:cxn>
                <a:cxn ang="0">
                  <a:pos x="920" y="126"/>
                </a:cxn>
                <a:cxn ang="0">
                  <a:pos x="875" y="85"/>
                </a:cxn>
                <a:cxn ang="0">
                  <a:pos x="828" y="50"/>
                </a:cxn>
                <a:cxn ang="0">
                  <a:pos x="803" y="29"/>
                </a:cxn>
                <a:cxn ang="0">
                  <a:pos x="756" y="0"/>
                </a:cxn>
                <a:cxn ang="0">
                  <a:pos x="588" y="61"/>
                </a:cxn>
                <a:cxn ang="0">
                  <a:pos x="649" y="104"/>
                </a:cxn>
                <a:cxn ang="0">
                  <a:pos x="694" y="145"/>
                </a:cxn>
                <a:cxn ang="0">
                  <a:pos x="739" y="182"/>
                </a:cxn>
                <a:cxn ang="0">
                  <a:pos x="780" y="223"/>
                </a:cxn>
                <a:cxn ang="0">
                  <a:pos x="803" y="272"/>
                </a:cxn>
                <a:cxn ang="0">
                  <a:pos x="787" y="323"/>
                </a:cxn>
                <a:cxn ang="0">
                  <a:pos x="729" y="369"/>
                </a:cxn>
                <a:cxn ang="0">
                  <a:pos x="639" y="413"/>
                </a:cxn>
                <a:cxn ang="0">
                  <a:pos x="212" y="589"/>
                </a:cxn>
                <a:cxn ang="0">
                  <a:pos x="160" y="608"/>
                </a:cxn>
                <a:cxn ang="0">
                  <a:pos x="88" y="653"/>
                </a:cxn>
                <a:cxn ang="0">
                  <a:pos x="43" y="698"/>
                </a:cxn>
                <a:cxn ang="0">
                  <a:pos x="9" y="755"/>
                </a:cxn>
                <a:cxn ang="0">
                  <a:pos x="0" y="820"/>
                </a:cxn>
                <a:cxn ang="0">
                  <a:pos x="10" y="872"/>
                </a:cxn>
                <a:cxn ang="0">
                  <a:pos x="40" y="914"/>
                </a:cxn>
                <a:cxn ang="0">
                  <a:pos x="84" y="949"/>
                </a:cxn>
                <a:cxn ang="0">
                  <a:pos x="159" y="999"/>
                </a:cxn>
                <a:cxn ang="0">
                  <a:pos x="487" y="1164"/>
                </a:cxn>
                <a:cxn ang="0">
                  <a:pos x="530" y="1197"/>
                </a:cxn>
                <a:cxn ang="0">
                  <a:pos x="569" y="1236"/>
                </a:cxn>
                <a:cxn ang="0">
                  <a:pos x="557" y="1292"/>
                </a:cxn>
                <a:cxn ang="0">
                  <a:pos x="502" y="1354"/>
                </a:cxn>
                <a:cxn ang="0">
                  <a:pos x="434" y="1394"/>
                </a:cxn>
                <a:cxn ang="0">
                  <a:pos x="525" y="1438"/>
                </a:cxn>
              </a:cxnLst>
              <a:rect l="0" t="0" r="r" b="b"/>
              <a:pathLst>
                <a:path w="989" h="1439">
                  <a:moveTo>
                    <a:pt x="525" y="1438"/>
                  </a:moveTo>
                  <a:lnTo>
                    <a:pt x="582" y="1409"/>
                  </a:lnTo>
                  <a:lnTo>
                    <a:pt x="647" y="1355"/>
                  </a:lnTo>
                  <a:lnTo>
                    <a:pt x="670" y="1304"/>
                  </a:lnTo>
                  <a:lnTo>
                    <a:pt x="686" y="1255"/>
                  </a:lnTo>
                  <a:lnTo>
                    <a:pt x="677" y="1198"/>
                  </a:lnTo>
                  <a:lnTo>
                    <a:pt x="637" y="1125"/>
                  </a:lnTo>
                  <a:lnTo>
                    <a:pt x="609" y="1092"/>
                  </a:lnTo>
                  <a:lnTo>
                    <a:pt x="569" y="1063"/>
                  </a:lnTo>
                  <a:lnTo>
                    <a:pt x="259" y="905"/>
                  </a:lnTo>
                  <a:lnTo>
                    <a:pt x="201" y="863"/>
                  </a:lnTo>
                  <a:lnTo>
                    <a:pt x="177" y="843"/>
                  </a:lnTo>
                  <a:lnTo>
                    <a:pt x="160" y="800"/>
                  </a:lnTo>
                  <a:lnTo>
                    <a:pt x="171" y="766"/>
                  </a:lnTo>
                  <a:lnTo>
                    <a:pt x="215" y="738"/>
                  </a:lnTo>
                  <a:lnTo>
                    <a:pt x="294" y="709"/>
                  </a:lnTo>
                  <a:lnTo>
                    <a:pt x="780" y="521"/>
                  </a:lnTo>
                  <a:lnTo>
                    <a:pt x="856" y="471"/>
                  </a:lnTo>
                  <a:lnTo>
                    <a:pt x="918" y="417"/>
                  </a:lnTo>
                  <a:lnTo>
                    <a:pt x="953" y="379"/>
                  </a:lnTo>
                  <a:lnTo>
                    <a:pt x="984" y="334"/>
                  </a:lnTo>
                  <a:lnTo>
                    <a:pt x="988" y="274"/>
                  </a:lnTo>
                  <a:lnTo>
                    <a:pt x="972" y="214"/>
                  </a:lnTo>
                  <a:lnTo>
                    <a:pt x="953" y="167"/>
                  </a:lnTo>
                  <a:lnTo>
                    <a:pt x="920" y="126"/>
                  </a:lnTo>
                  <a:lnTo>
                    <a:pt x="875" y="85"/>
                  </a:lnTo>
                  <a:lnTo>
                    <a:pt x="828" y="50"/>
                  </a:lnTo>
                  <a:lnTo>
                    <a:pt x="803" y="29"/>
                  </a:lnTo>
                  <a:lnTo>
                    <a:pt x="756" y="0"/>
                  </a:lnTo>
                  <a:lnTo>
                    <a:pt x="588" y="61"/>
                  </a:lnTo>
                  <a:lnTo>
                    <a:pt x="649" y="104"/>
                  </a:lnTo>
                  <a:lnTo>
                    <a:pt x="694" y="145"/>
                  </a:lnTo>
                  <a:lnTo>
                    <a:pt x="739" y="182"/>
                  </a:lnTo>
                  <a:lnTo>
                    <a:pt x="780" y="223"/>
                  </a:lnTo>
                  <a:lnTo>
                    <a:pt x="803" y="272"/>
                  </a:lnTo>
                  <a:lnTo>
                    <a:pt x="787" y="323"/>
                  </a:lnTo>
                  <a:lnTo>
                    <a:pt x="729" y="369"/>
                  </a:lnTo>
                  <a:lnTo>
                    <a:pt x="639" y="413"/>
                  </a:lnTo>
                  <a:lnTo>
                    <a:pt x="212" y="589"/>
                  </a:lnTo>
                  <a:lnTo>
                    <a:pt x="160" y="608"/>
                  </a:lnTo>
                  <a:lnTo>
                    <a:pt x="88" y="653"/>
                  </a:lnTo>
                  <a:lnTo>
                    <a:pt x="43" y="698"/>
                  </a:lnTo>
                  <a:lnTo>
                    <a:pt x="9" y="755"/>
                  </a:lnTo>
                  <a:lnTo>
                    <a:pt x="0" y="820"/>
                  </a:lnTo>
                  <a:lnTo>
                    <a:pt x="10" y="872"/>
                  </a:lnTo>
                  <a:lnTo>
                    <a:pt x="40" y="914"/>
                  </a:lnTo>
                  <a:lnTo>
                    <a:pt x="84" y="949"/>
                  </a:lnTo>
                  <a:lnTo>
                    <a:pt x="159" y="999"/>
                  </a:lnTo>
                  <a:lnTo>
                    <a:pt x="487" y="1164"/>
                  </a:lnTo>
                  <a:lnTo>
                    <a:pt x="530" y="1197"/>
                  </a:lnTo>
                  <a:lnTo>
                    <a:pt x="569" y="1236"/>
                  </a:lnTo>
                  <a:lnTo>
                    <a:pt x="557" y="1292"/>
                  </a:lnTo>
                  <a:lnTo>
                    <a:pt x="502" y="1354"/>
                  </a:lnTo>
                  <a:lnTo>
                    <a:pt x="434" y="1394"/>
                  </a:lnTo>
                  <a:lnTo>
                    <a:pt x="525" y="143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695" name="Freeform 15"/>
            <p:cNvSpPr>
              <a:spLocks/>
            </p:cNvSpPr>
            <p:nvPr/>
          </p:nvSpPr>
          <p:spPr bwMode="auto">
            <a:xfrm>
              <a:off x="2100" y="1162"/>
              <a:ext cx="669" cy="582"/>
            </a:xfrm>
            <a:custGeom>
              <a:avLst/>
              <a:gdLst/>
              <a:ahLst/>
              <a:cxnLst>
                <a:cxn ang="0">
                  <a:pos x="668" y="553"/>
                </a:cxn>
                <a:cxn ang="0">
                  <a:pos x="668" y="450"/>
                </a:cxn>
                <a:cxn ang="0">
                  <a:pos x="562" y="435"/>
                </a:cxn>
                <a:cxn ang="0">
                  <a:pos x="448" y="420"/>
                </a:cxn>
                <a:cxn ang="0">
                  <a:pos x="367" y="400"/>
                </a:cxn>
                <a:cxn ang="0">
                  <a:pos x="314" y="378"/>
                </a:cxn>
                <a:cxn ang="0">
                  <a:pos x="257" y="349"/>
                </a:cxn>
                <a:cxn ang="0">
                  <a:pos x="220" y="314"/>
                </a:cxn>
                <a:cxn ang="0">
                  <a:pos x="193" y="274"/>
                </a:cxn>
                <a:cxn ang="0">
                  <a:pos x="180" y="231"/>
                </a:cxn>
                <a:cxn ang="0">
                  <a:pos x="180" y="189"/>
                </a:cxn>
                <a:cxn ang="0">
                  <a:pos x="193" y="165"/>
                </a:cxn>
                <a:cxn ang="0">
                  <a:pos x="209" y="143"/>
                </a:cxn>
                <a:cxn ang="0">
                  <a:pos x="255" y="127"/>
                </a:cxn>
                <a:cxn ang="0">
                  <a:pos x="297" y="127"/>
                </a:cxn>
                <a:cxn ang="0">
                  <a:pos x="345" y="141"/>
                </a:cxn>
                <a:cxn ang="0">
                  <a:pos x="396" y="156"/>
                </a:cxn>
                <a:cxn ang="0">
                  <a:pos x="448" y="163"/>
                </a:cxn>
                <a:cxn ang="0">
                  <a:pos x="477" y="125"/>
                </a:cxn>
                <a:cxn ang="0">
                  <a:pos x="464" y="86"/>
                </a:cxn>
                <a:cxn ang="0">
                  <a:pos x="415" y="42"/>
                </a:cxn>
                <a:cxn ang="0">
                  <a:pos x="363" y="18"/>
                </a:cxn>
                <a:cxn ang="0">
                  <a:pos x="319" y="7"/>
                </a:cxn>
                <a:cxn ang="0">
                  <a:pos x="273" y="2"/>
                </a:cxn>
                <a:cxn ang="0">
                  <a:pos x="222" y="0"/>
                </a:cxn>
                <a:cxn ang="0">
                  <a:pos x="176" y="4"/>
                </a:cxn>
                <a:cxn ang="0">
                  <a:pos x="136" y="15"/>
                </a:cxn>
                <a:cxn ang="0">
                  <a:pos x="86" y="33"/>
                </a:cxn>
                <a:cxn ang="0">
                  <a:pos x="50" y="66"/>
                </a:cxn>
                <a:cxn ang="0">
                  <a:pos x="22" y="99"/>
                </a:cxn>
                <a:cxn ang="0">
                  <a:pos x="6" y="145"/>
                </a:cxn>
                <a:cxn ang="0">
                  <a:pos x="0" y="189"/>
                </a:cxn>
                <a:cxn ang="0">
                  <a:pos x="9" y="237"/>
                </a:cxn>
                <a:cxn ang="0">
                  <a:pos x="22" y="285"/>
                </a:cxn>
                <a:cxn ang="0">
                  <a:pos x="50" y="330"/>
                </a:cxn>
                <a:cxn ang="0">
                  <a:pos x="81" y="375"/>
                </a:cxn>
                <a:cxn ang="0">
                  <a:pos x="125" y="419"/>
                </a:cxn>
                <a:cxn ang="0">
                  <a:pos x="169" y="457"/>
                </a:cxn>
                <a:cxn ang="0">
                  <a:pos x="217" y="488"/>
                </a:cxn>
                <a:cxn ang="0">
                  <a:pos x="266" y="514"/>
                </a:cxn>
                <a:cxn ang="0">
                  <a:pos x="310" y="534"/>
                </a:cxn>
                <a:cxn ang="0">
                  <a:pos x="369" y="549"/>
                </a:cxn>
                <a:cxn ang="0">
                  <a:pos x="437" y="568"/>
                </a:cxn>
                <a:cxn ang="0">
                  <a:pos x="516" y="581"/>
                </a:cxn>
                <a:cxn ang="0">
                  <a:pos x="595" y="577"/>
                </a:cxn>
                <a:cxn ang="0">
                  <a:pos x="668" y="553"/>
                </a:cxn>
              </a:cxnLst>
              <a:rect l="0" t="0" r="r" b="b"/>
              <a:pathLst>
                <a:path w="669" h="582">
                  <a:moveTo>
                    <a:pt x="668" y="553"/>
                  </a:moveTo>
                  <a:lnTo>
                    <a:pt x="668" y="450"/>
                  </a:lnTo>
                  <a:lnTo>
                    <a:pt x="562" y="435"/>
                  </a:lnTo>
                  <a:lnTo>
                    <a:pt x="448" y="420"/>
                  </a:lnTo>
                  <a:lnTo>
                    <a:pt x="367" y="400"/>
                  </a:lnTo>
                  <a:lnTo>
                    <a:pt x="314" y="378"/>
                  </a:lnTo>
                  <a:lnTo>
                    <a:pt x="257" y="349"/>
                  </a:lnTo>
                  <a:lnTo>
                    <a:pt x="220" y="314"/>
                  </a:lnTo>
                  <a:lnTo>
                    <a:pt x="193" y="274"/>
                  </a:lnTo>
                  <a:lnTo>
                    <a:pt x="180" y="231"/>
                  </a:lnTo>
                  <a:lnTo>
                    <a:pt x="180" y="189"/>
                  </a:lnTo>
                  <a:lnTo>
                    <a:pt x="193" y="165"/>
                  </a:lnTo>
                  <a:lnTo>
                    <a:pt x="209" y="143"/>
                  </a:lnTo>
                  <a:lnTo>
                    <a:pt x="255" y="127"/>
                  </a:lnTo>
                  <a:lnTo>
                    <a:pt x="297" y="127"/>
                  </a:lnTo>
                  <a:lnTo>
                    <a:pt x="345" y="141"/>
                  </a:lnTo>
                  <a:lnTo>
                    <a:pt x="396" y="156"/>
                  </a:lnTo>
                  <a:lnTo>
                    <a:pt x="448" y="163"/>
                  </a:lnTo>
                  <a:lnTo>
                    <a:pt x="477" y="125"/>
                  </a:lnTo>
                  <a:lnTo>
                    <a:pt x="464" y="86"/>
                  </a:lnTo>
                  <a:lnTo>
                    <a:pt x="415" y="42"/>
                  </a:lnTo>
                  <a:lnTo>
                    <a:pt x="363" y="18"/>
                  </a:lnTo>
                  <a:lnTo>
                    <a:pt x="319" y="7"/>
                  </a:lnTo>
                  <a:lnTo>
                    <a:pt x="273" y="2"/>
                  </a:lnTo>
                  <a:lnTo>
                    <a:pt x="222" y="0"/>
                  </a:lnTo>
                  <a:lnTo>
                    <a:pt x="176" y="4"/>
                  </a:lnTo>
                  <a:lnTo>
                    <a:pt x="136" y="15"/>
                  </a:lnTo>
                  <a:lnTo>
                    <a:pt x="86" y="33"/>
                  </a:lnTo>
                  <a:lnTo>
                    <a:pt x="50" y="66"/>
                  </a:lnTo>
                  <a:lnTo>
                    <a:pt x="22" y="99"/>
                  </a:lnTo>
                  <a:lnTo>
                    <a:pt x="6" y="145"/>
                  </a:lnTo>
                  <a:lnTo>
                    <a:pt x="0" y="189"/>
                  </a:lnTo>
                  <a:lnTo>
                    <a:pt x="9" y="237"/>
                  </a:lnTo>
                  <a:lnTo>
                    <a:pt x="22" y="285"/>
                  </a:lnTo>
                  <a:lnTo>
                    <a:pt x="50" y="330"/>
                  </a:lnTo>
                  <a:lnTo>
                    <a:pt x="81" y="375"/>
                  </a:lnTo>
                  <a:lnTo>
                    <a:pt x="125" y="419"/>
                  </a:lnTo>
                  <a:lnTo>
                    <a:pt x="169" y="457"/>
                  </a:lnTo>
                  <a:lnTo>
                    <a:pt x="217" y="488"/>
                  </a:lnTo>
                  <a:lnTo>
                    <a:pt x="266" y="514"/>
                  </a:lnTo>
                  <a:lnTo>
                    <a:pt x="310" y="534"/>
                  </a:lnTo>
                  <a:lnTo>
                    <a:pt x="369" y="549"/>
                  </a:lnTo>
                  <a:lnTo>
                    <a:pt x="437" y="568"/>
                  </a:lnTo>
                  <a:lnTo>
                    <a:pt x="516" y="581"/>
                  </a:lnTo>
                  <a:lnTo>
                    <a:pt x="595" y="577"/>
                  </a:lnTo>
                  <a:lnTo>
                    <a:pt x="668" y="553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696" name="Freeform 16"/>
            <p:cNvSpPr>
              <a:spLocks/>
            </p:cNvSpPr>
            <p:nvPr/>
          </p:nvSpPr>
          <p:spPr bwMode="auto">
            <a:xfrm>
              <a:off x="1365" y="583"/>
              <a:ext cx="1413" cy="549"/>
            </a:xfrm>
            <a:custGeom>
              <a:avLst/>
              <a:gdLst/>
              <a:ahLst/>
              <a:cxnLst>
                <a:cxn ang="0">
                  <a:pos x="1412" y="548"/>
                </a:cxn>
                <a:cxn ang="0">
                  <a:pos x="1316" y="537"/>
                </a:cxn>
                <a:cxn ang="0">
                  <a:pos x="1237" y="524"/>
                </a:cxn>
                <a:cxn ang="0">
                  <a:pos x="1179" y="511"/>
                </a:cxn>
                <a:cxn ang="0">
                  <a:pos x="1118" y="499"/>
                </a:cxn>
                <a:cxn ang="0">
                  <a:pos x="1060" y="493"/>
                </a:cxn>
                <a:cxn ang="0">
                  <a:pos x="1000" y="495"/>
                </a:cxn>
                <a:cxn ang="0">
                  <a:pos x="939" y="499"/>
                </a:cxn>
                <a:cxn ang="0">
                  <a:pos x="894" y="482"/>
                </a:cxn>
                <a:cxn ang="0">
                  <a:pos x="962" y="440"/>
                </a:cxn>
                <a:cxn ang="0">
                  <a:pos x="1005" y="411"/>
                </a:cxn>
                <a:cxn ang="0">
                  <a:pos x="1043" y="381"/>
                </a:cxn>
                <a:cxn ang="0">
                  <a:pos x="1069" y="348"/>
                </a:cxn>
                <a:cxn ang="0">
                  <a:pos x="962" y="383"/>
                </a:cxn>
                <a:cxn ang="0">
                  <a:pos x="855" y="418"/>
                </a:cxn>
                <a:cxn ang="0">
                  <a:pos x="783" y="436"/>
                </a:cxn>
                <a:cxn ang="0">
                  <a:pos x="670" y="449"/>
                </a:cxn>
                <a:cxn ang="0">
                  <a:pos x="597" y="449"/>
                </a:cxn>
                <a:cxn ang="0">
                  <a:pos x="531" y="444"/>
                </a:cxn>
                <a:cxn ang="0">
                  <a:pos x="486" y="427"/>
                </a:cxn>
                <a:cxn ang="0">
                  <a:pos x="459" y="407"/>
                </a:cxn>
                <a:cxn ang="0">
                  <a:pos x="527" y="389"/>
                </a:cxn>
                <a:cxn ang="0">
                  <a:pos x="572" y="365"/>
                </a:cxn>
                <a:cxn ang="0">
                  <a:pos x="599" y="339"/>
                </a:cxn>
                <a:cxn ang="0">
                  <a:pos x="634" y="308"/>
                </a:cxn>
                <a:cxn ang="0">
                  <a:pos x="544" y="334"/>
                </a:cxn>
                <a:cxn ang="0">
                  <a:pos x="463" y="348"/>
                </a:cxn>
                <a:cxn ang="0">
                  <a:pos x="378" y="356"/>
                </a:cxn>
                <a:cxn ang="0">
                  <a:pos x="303" y="352"/>
                </a:cxn>
                <a:cxn ang="0">
                  <a:pos x="254" y="334"/>
                </a:cxn>
                <a:cxn ang="0">
                  <a:pos x="233" y="312"/>
                </a:cxn>
                <a:cxn ang="0">
                  <a:pos x="281" y="291"/>
                </a:cxn>
                <a:cxn ang="0">
                  <a:pos x="313" y="269"/>
                </a:cxn>
                <a:cxn ang="0">
                  <a:pos x="341" y="244"/>
                </a:cxn>
                <a:cxn ang="0">
                  <a:pos x="339" y="229"/>
                </a:cxn>
                <a:cxn ang="0">
                  <a:pos x="262" y="246"/>
                </a:cxn>
                <a:cxn ang="0">
                  <a:pos x="179" y="255"/>
                </a:cxn>
                <a:cxn ang="0">
                  <a:pos x="109" y="254"/>
                </a:cxn>
                <a:cxn ang="0">
                  <a:pos x="51" y="244"/>
                </a:cxn>
                <a:cxn ang="0">
                  <a:pos x="19" y="229"/>
                </a:cxn>
                <a:cxn ang="0">
                  <a:pos x="0" y="205"/>
                </a:cxn>
                <a:cxn ang="0">
                  <a:pos x="120" y="187"/>
                </a:cxn>
                <a:cxn ang="0">
                  <a:pos x="309" y="156"/>
                </a:cxn>
                <a:cxn ang="0">
                  <a:pos x="544" y="119"/>
                </a:cxn>
                <a:cxn ang="0">
                  <a:pos x="742" y="71"/>
                </a:cxn>
                <a:cxn ang="0">
                  <a:pos x="926" y="26"/>
                </a:cxn>
                <a:cxn ang="0">
                  <a:pos x="1020" y="9"/>
                </a:cxn>
                <a:cxn ang="0">
                  <a:pos x="1098" y="0"/>
                </a:cxn>
                <a:cxn ang="0">
                  <a:pos x="1165" y="2"/>
                </a:cxn>
                <a:cxn ang="0">
                  <a:pos x="1211" y="7"/>
                </a:cxn>
                <a:cxn ang="0">
                  <a:pos x="1254" y="27"/>
                </a:cxn>
                <a:cxn ang="0">
                  <a:pos x="1288" y="71"/>
                </a:cxn>
                <a:cxn ang="0">
                  <a:pos x="1301" y="117"/>
                </a:cxn>
                <a:cxn ang="0">
                  <a:pos x="1316" y="148"/>
                </a:cxn>
                <a:cxn ang="0">
                  <a:pos x="1344" y="159"/>
                </a:cxn>
                <a:cxn ang="0">
                  <a:pos x="1384" y="156"/>
                </a:cxn>
                <a:cxn ang="0">
                  <a:pos x="1412" y="145"/>
                </a:cxn>
                <a:cxn ang="0">
                  <a:pos x="1412" y="548"/>
                </a:cxn>
              </a:cxnLst>
              <a:rect l="0" t="0" r="r" b="b"/>
              <a:pathLst>
                <a:path w="1413" h="549">
                  <a:moveTo>
                    <a:pt x="1412" y="548"/>
                  </a:moveTo>
                  <a:lnTo>
                    <a:pt x="1316" y="537"/>
                  </a:lnTo>
                  <a:lnTo>
                    <a:pt x="1237" y="524"/>
                  </a:lnTo>
                  <a:lnTo>
                    <a:pt x="1179" y="511"/>
                  </a:lnTo>
                  <a:lnTo>
                    <a:pt x="1118" y="499"/>
                  </a:lnTo>
                  <a:lnTo>
                    <a:pt x="1060" y="493"/>
                  </a:lnTo>
                  <a:lnTo>
                    <a:pt x="1000" y="495"/>
                  </a:lnTo>
                  <a:lnTo>
                    <a:pt x="939" y="499"/>
                  </a:lnTo>
                  <a:lnTo>
                    <a:pt x="894" y="482"/>
                  </a:lnTo>
                  <a:lnTo>
                    <a:pt x="962" y="440"/>
                  </a:lnTo>
                  <a:lnTo>
                    <a:pt x="1005" y="411"/>
                  </a:lnTo>
                  <a:lnTo>
                    <a:pt x="1043" y="381"/>
                  </a:lnTo>
                  <a:lnTo>
                    <a:pt x="1069" y="348"/>
                  </a:lnTo>
                  <a:lnTo>
                    <a:pt x="962" y="383"/>
                  </a:lnTo>
                  <a:lnTo>
                    <a:pt x="855" y="418"/>
                  </a:lnTo>
                  <a:lnTo>
                    <a:pt x="783" y="436"/>
                  </a:lnTo>
                  <a:lnTo>
                    <a:pt x="670" y="449"/>
                  </a:lnTo>
                  <a:lnTo>
                    <a:pt x="597" y="449"/>
                  </a:lnTo>
                  <a:lnTo>
                    <a:pt x="531" y="444"/>
                  </a:lnTo>
                  <a:lnTo>
                    <a:pt x="486" y="427"/>
                  </a:lnTo>
                  <a:lnTo>
                    <a:pt x="459" y="407"/>
                  </a:lnTo>
                  <a:lnTo>
                    <a:pt x="527" y="389"/>
                  </a:lnTo>
                  <a:lnTo>
                    <a:pt x="572" y="365"/>
                  </a:lnTo>
                  <a:lnTo>
                    <a:pt x="599" y="339"/>
                  </a:lnTo>
                  <a:lnTo>
                    <a:pt x="634" y="308"/>
                  </a:lnTo>
                  <a:lnTo>
                    <a:pt x="544" y="334"/>
                  </a:lnTo>
                  <a:lnTo>
                    <a:pt x="463" y="348"/>
                  </a:lnTo>
                  <a:lnTo>
                    <a:pt x="378" y="356"/>
                  </a:lnTo>
                  <a:lnTo>
                    <a:pt x="303" y="352"/>
                  </a:lnTo>
                  <a:lnTo>
                    <a:pt x="254" y="334"/>
                  </a:lnTo>
                  <a:lnTo>
                    <a:pt x="233" y="312"/>
                  </a:lnTo>
                  <a:lnTo>
                    <a:pt x="281" y="291"/>
                  </a:lnTo>
                  <a:lnTo>
                    <a:pt x="313" y="269"/>
                  </a:lnTo>
                  <a:lnTo>
                    <a:pt x="341" y="244"/>
                  </a:lnTo>
                  <a:lnTo>
                    <a:pt x="339" y="229"/>
                  </a:lnTo>
                  <a:lnTo>
                    <a:pt x="262" y="246"/>
                  </a:lnTo>
                  <a:lnTo>
                    <a:pt x="179" y="255"/>
                  </a:lnTo>
                  <a:lnTo>
                    <a:pt x="109" y="254"/>
                  </a:lnTo>
                  <a:lnTo>
                    <a:pt x="51" y="244"/>
                  </a:lnTo>
                  <a:lnTo>
                    <a:pt x="19" y="229"/>
                  </a:lnTo>
                  <a:lnTo>
                    <a:pt x="0" y="205"/>
                  </a:lnTo>
                  <a:lnTo>
                    <a:pt x="120" y="187"/>
                  </a:lnTo>
                  <a:lnTo>
                    <a:pt x="309" y="156"/>
                  </a:lnTo>
                  <a:lnTo>
                    <a:pt x="544" y="119"/>
                  </a:lnTo>
                  <a:lnTo>
                    <a:pt x="742" y="71"/>
                  </a:lnTo>
                  <a:lnTo>
                    <a:pt x="926" y="26"/>
                  </a:lnTo>
                  <a:lnTo>
                    <a:pt x="1020" y="9"/>
                  </a:lnTo>
                  <a:lnTo>
                    <a:pt x="1098" y="0"/>
                  </a:lnTo>
                  <a:lnTo>
                    <a:pt x="1165" y="2"/>
                  </a:lnTo>
                  <a:lnTo>
                    <a:pt x="1211" y="7"/>
                  </a:lnTo>
                  <a:lnTo>
                    <a:pt x="1254" y="27"/>
                  </a:lnTo>
                  <a:lnTo>
                    <a:pt x="1288" y="71"/>
                  </a:lnTo>
                  <a:lnTo>
                    <a:pt x="1301" y="117"/>
                  </a:lnTo>
                  <a:lnTo>
                    <a:pt x="1316" y="148"/>
                  </a:lnTo>
                  <a:lnTo>
                    <a:pt x="1344" y="159"/>
                  </a:lnTo>
                  <a:lnTo>
                    <a:pt x="1384" y="156"/>
                  </a:lnTo>
                  <a:lnTo>
                    <a:pt x="1412" y="145"/>
                  </a:lnTo>
                  <a:lnTo>
                    <a:pt x="1412" y="54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71697" name="Oval 17"/>
            <p:cNvSpPr>
              <a:spLocks noChangeArrowheads="1"/>
            </p:cNvSpPr>
            <p:nvPr/>
          </p:nvSpPr>
          <p:spPr bwMode="auto">
            <a:xfrm>
              <a:off x="2785" y="355"/>
              <a:ext cx="187" cy="19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1698" name="Freeform 18"/>
            <p:cNvSpPr>
              <a:spLocks/>
            </p:cNvSpPr>
            <p:nvPr/>
          </p:nvSpPr>
          <p:spPr bwMode="auto">
            <a:xfrm>
              <a:off x="2976" y="583"/>
              <a:ext cx="1413" cy="549"/>
            </a:xfrm>
            <a:custGeom>
              <a:avLst/>
              <a:gdLst/>
              <a:ahLst/>
              <a:cxnLst>
                <a:cxn ang="0">
                  <a:pos x="0" y="548"/>
                </a:cxn>
                <a:cxn ang="0">
                  <a:pos x="96" y="537"/>
                </a:cxn>
                <a:cxn ang="0">
                  <a:pos x="175" y="524"/>
                </a:cxn>
                <a:cxn ang="0">
                  <a:pos x="233" y="511"/>
                </a:cxn>
                <a:cxn ang="0">
                  <a:pos x="294" y="499"/>
                </a:cxn>
                <a:cxn ang="0">
                  <a:pos x="352" y="493"/>
                </a:cxn>
                <a:cxn ang="0">
                  <a:pos x="412" y="495"/>
                </a:cxn>
                <a:cxn ang="0">
                  <a:pos x="473" y="499"/>
                </a:cxn>
                <a:cxn ang="0">
                  <a:pos x="518" y="482"/>
                </a:cxn>
                <a:cxn ang="0">
                  <a:pos x="450" y="440"/>
                </a:cxn>
                <a:cxn ang="0">
                  <a:pos x="407" y="411"/>
                </a:cxn>
                <a:cxn ang="0">
                  <a:pos x="369" y="381"/>
                </a:cxn>
                <a:cxn ang="0">
                  <a:pos x="343" y="348"/>
                </a:cxn>
                <a:cxn ang="0">
                  <a:pos x="450" y="383"/>
                </a:cxn>
                <a:cxn ang="0">
                  <a:pos x="557" y="418"/>
                </a:cxn>
                <a:cxn ang="0">
                  <a:pos x="629" y="436"/>
                </a:cxn>
                <a:cxn ang="0">
                  <a:pos x="742" y="449"/>
                </a:cxn>
                <a:cxn ang="0">
                  <a:pos x="815" y="449"/>
                </a:cxn>
                <a:cxn ang="0">
                  <a:pos x="881" y="444"/>
                </a:cxn>
                <a:cxn ang="0">
                  <a:pos x="926" y="427"/>
                </a:cxn>
                <a:cxn ang="0">
                  <a:pos x="953" y="407"/>
                </a:cxn>
                <a:cxn ang="0">
                  <a:pos x="885" y="389"/>
                </a:cxn>
                <a:cxn ang="0">
                  <a:pos x="840" y="365"/>
                </a:cxn>
                <a:cxn ang="0">
                  <a:pos x="809" y="339"/>
                </a:cxn>
                <a:cxn ang="0">
                  <a:pos x="778" y="308"/>
                </a:cxn>
                <a:cxn ang="0">
                  <a:pos x="868" y="334"/>
                </a:cxn>
                <a:cxn ang="0">
                  <a:pos x="949" y="348"/>
                </a:cxn>
                <a:cxn ang="0">
                  <a:pos x="1034" y="356"/>
                </a:cxn>
                <a:cxn ang="0">
                  <a:pos x="1109" y="352"/>
                </a:cxn>
                <a:cxn ang="0">
                  <a:pos x="1158" y="334"/>
                </a:cxn>
                <a:cxn ang="0">
                  <a:pos x="1179" y="312"/>
                </a:cxn>
                <a:cxn ang="0">
                  <a:pos x="1131" y="291"/>
                </a:cxn>
                <a:cxn ang="0">
                  <a:pos x="1099" y="269"/>
                </a:cxn>
                <a:cxn ang="0">
                  <a:pos x="1071" y="244"/>
                </a:cxn>
                <a:cxn ang="0">
                  <a:pos x="1073" y="229"/>
                </a:cxn>
                <a:cxn ang="0">
                  <a:pos x="1150" y="246"/>
                </a:cxn>
                <a:cxn ang="0">
                  <a:pos x="1233" y="255"/>
                </a:cxn>
                <a:cxn ang="0">
                  <a:pos x="1311" y="253"/>
                </a:cxn>
                <a:cxn ang="0">
                  <a:pos x="1361" y="244"/>
                </a:cxn>
                <a:cxn ang="0">
                  <a:pos x="1393" y="229"/>
                </a:cxn>
                <a:cxn ang="0">
                  <a:pos x="1412" y="205"/>
                </a:cxn>
                <a:cxn ang="0">
                  <a:pos x="1292" y="187"/>
                </a:cxn>
                <a:cxn ang="0">
                  <a:pos x="1087" y="158"/>
                </a:cxn>
                <a:cxn ang="0">
                  <a:pos x="868" y="119"/>
                </a:cxn>
                <a:cxn ang="0">
                  <a:pos x="670" y="71"/>
                </a:cxn>
                <a:cxn ang="0">
                  <a:pos x="486" y="26"/>
                </a:cxn>
                <a:cxn ang="0">
                  <a:pos x="392" y="9"/>
                </a:cxn>
                <a:cxn ang="0">
                  <a:pos x="314" y="0"/>
                </a:cxn>
                <a:cxn ang="0">
                  <a:pos x="247" y="2"/>
                </a:cxn>
                <a:cxn ang="0">
                  <a:pos x="201" y="7"/>
                </a:cxn>
                <a:cxn ang="0">
                  <a:pos x="158" y="27"/>
                </a:cxn>
                <a:cxn ang="0">
                  <a:pos x="124" y="71"/>
                </a:cxn>
                <a:cxn ang="0">
                  <a:pos x="111" y="117"/>
                </a:cxn>
                <a:cxn ang="0">
                  <a:pos x="96" y="148"/>
                </a:cxn>
                <a:cxn ang="0">
                  <a:pos x="68" y="159"/>
                </a:cxn>
                <a:cxn ang="0">
                  <a:pos x="28" y="156"/>
                </a:cxn>
                <a:cxn ang="0">
                  <a:pos x="0" y="145"/>
                </a:cxn>
                <a:cxn ang="0">
                  <a:pos x="0" y="548"/>
                </a:cxn>
              </a:cxnLst>
              <a:rect l="0" t="0" r="r" b="b"/>
              <a:pathLst>
                <a:path w="1413" h="549">
                  <a:moveTo>
                    <a:pt x="0" y="548"/>
                  </a:moveTo>
                  <a:lnTo>
                    <a:pt x="96" y="537"/>
                  </a:lnTo>
                  <a:lnTo>
                    <a:pt x="175" y="524"/>
                  </a:lnTo>
                  <a:lnTo>
                    <a:pt x="233" y="511"/>
                  </a:lnTo>
                  <a:lnTo>
                    <a:pt x="294" y="499"/>
                  </a:lnTo>
                  <a:lnTo>
                    <a:pt x="352" y="493"/>
                  </a:lnTo>
                  <a:lnTo>
                    <a:pt x="412" y="495"/>
                  </a:lnTo>
                  <a:lnTo>
                    <a:pt x="473" y="499"/>
                  </a:lnTo>
                  <a:lnTo>
                    <a:pt x="518" y="482"/>
                  </a:lnTo>
                  <a:lnTo>
                    <a:pt x="450" y="440"/>
                  </a:lnTo>
                  <a:lnTo>
                    <a:pt x="407" y="411"/>
                  </a:lnTo>
                  <a:lnTo>
                    <a:pt x="369" y="381"/>
                  </a:lnTo>
                  <a:lnTo>
                    <a:pt x="343" y="348"/>
                  </a:lnTo>
                  <a:lnTo>
                    <a:pt x="450" y="383"/>
                  </a:lnTo>
                  <a:lnTo>
                    <a:pt x="557" y="418"/>
                  </a:lnTo>
                  <a:lnTo>
                    <a:pt x="629" y="436"/>
                  </a:lnTo>
                  <a:lnTo>
                    <a:pt x="742" y="449"/>
                  </a:lnTo>
                  <a:lnTo>
                    <a:pt x="815" y="449"/>
                  </a:lnTo>
                  <a:lnTo>
                    <a:pt x="881" y="444"/>
                  </a:lnTo>
                  <a:lnTo>
                    <a:pt x="926" y="427"/>
                  </a:lnTo>
                  <a:lnTo>
                    <a:pt x="953" y="407"/>
                  </a:lnTo>
                  <a:lnTo>
                    <a:pt x="885" y="389"/>
                  </a:lnTo>
                  <a:lnTo>
                    <a:pt x="840" y="365"/>
                  </a:lnTo>
                  <a:lnTo>
                    <a:pt x="809" y="339"/>
                  </a:lnTo>
                  <a:lnTo>
                    <a:pt x="778" y="308"/>
                  </a:lnTo>
                  <a:lnTo>
                    <a:pt x="868" y="334"/>
                  </a:lnTo>
                  <a:lnTo>
                    <a:pt x="949" y="348"/>
                  </a:lnTo>
                  <a:lnTo>
                    <a:pt x="1034" y="356"/>
                  </a:lnTo>
                  <a:lnTo>
                    <a:pt x="1109" y="352"/>
                  </a:lnTo>
                  <a:lnTo>
                    <a:pt x="1158" y="334"/>
                  </a:lnTo>
                  <a:lnTo>
                    <a:pt x="1179" y="312"/>
                  </a:lnTo>
                  <a:lnTo>
                    <a:pt x="1131" y="291"/>
                  </a:lnTo>
                  <a:lnTo>
                    <a:pt x="1099" y="269"/>
                  </a:lnTo>
                  <a:lnTo>
                    <a:pt x="1071" y="244"/>
                  </a:lnTo>
                  <a:lnTo>
                    <a:pt x="1073" y="229"/>
                  </a:lnTo>
                  <a:lnTo>
                    <a:pt x="1150" y="246"/>
                  </a:lnTo>
                  <a:lnTo>
                    <a:pt x="1233" y="255"/>
                  </a:lnTo>
                  <a:lnTo>
                    <a:pt x="1311" y="253"/>
                  </a:lnTo>
                  <a:lnTo>
                    <a:pt x="1361" y="244"/>
                  </a:lnTo>
                  <a:lnTo>
                    <a:pt x="1393" y="229"/>
                  </a:lnTo>
                  <a:lnTo>
                    <a:pt x="1412" y="205"/>
                  </a:lnTo>
                  <a:lnTo>
                    <a:pt x="1292" y="187"/>
                  </a:lnTo>
                  <a:lnTo>
                    <a:pt x="1087" y="158"/>
                  </a:lnTo>
                  <a:lnTo>
                    <a:pt x="868" y="119"/>
                  </a:lnTo>
                  <a:lnTo>
                    <a:pt x="670" y="71"/>
                  </a:lnTo>
                  <a:lnTo>
                    <a:pt x="486" y="26"/>
                  </a:lnTo>
                  <a:lnTo>
                    <a:pt x="392" y="9"/>
                  </a:lnTo>
                  <a:lnTo>
                    <a:pt x="314" y="0"/>
                  </a:lnTo>
                  <a:lnTo>
                    <a:pt x="247" y="2"/>
                  </a:lnTo>
                  <a:lnTo>
                    <a:pt x="201" y="7"/>
                  </a:lnTo>
                  <a:lnTo>
                    <a:pt x="158" y="27"/>
                  </a:lnTo>
                  <a:lnTo>
                    <a:pt x="124" y="71"/>
                  </a:lnTo>
                  <a:lnTo>
                    <a:pt x="111" y="117"/>
                  </a:lnTo>
                  <a:lnTo>
                    <a:pt x="96" y="148"/>
                  </a:lnTo>
                  <a:lnTo>
                    <a:pt x="68" y="159"/>
                  </a:lnTo>
                  <a:lnTo>
                    <a:pt x="28" y="156"/>
                  </a:lnTo>
                  <a:lnTo>
                    <a:pt x="0" y="145"/>
                  </a:lnTo>
                  <a:lnTo>
                    <a:pt x="0" y="54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699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0005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700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77165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1701" name="Rectangle 2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71702" name="Rectangle 2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C6744B0C-6AF0-455B-BC11-BCF70DD3B26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1703" name="Rectangle 2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95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71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17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1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1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1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1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1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1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1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1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170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1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70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9" grpId="0"/>
      <p:bldP spid="71700" grpId="0" build="p">
        <p:tmplLst>
          <p:tmpl lvl="1">
            <p:tnLst>
              <p:par>
                <p:cTn presetID="44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70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70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170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170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70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70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170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170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70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70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170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170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70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70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170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170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4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7170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71700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71700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71700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05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Book Antiqua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114" name="Group 2"/>
          <p:cNvGrpSpPr>
            <a:grpSpLocks/>
          </p:cNvGrpSpPr>
          <p:nvPr/>
        </p:nvGrpSpPr>
        <p:grpSpPr bwMode="auto">
          <a:xfrm>
            <a:off x="0" y="0"/>
            <a:ext cx="9144000" cy="6899275"/>
            <a:chOff x="0" y="0"/>
            <a:chExt cx="5760" cy="4346"/>
          </a:xfrm>
        </p:grpSpPr>
        <p:sp>
          <p:nvSpPr>
            <p:cNvPr id="90115" name="Rectangle 3"/>
            <p:cNvSpPr>
              <a:spLocks noChangeArrowheads="1"/>
            </p:cNvSpPr>
            <p:nvPr userDrawn="1"/>
          </p:nvSpPr>
          <p:spPr bwMode="hidden">
            <a:xfrm>
              <a:off x="528" y="0"/>
              <a:ext cx="624" cy="4320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116" name="Rectangle 4"/>
            <p:cNvSpPr>
              <a:spLocks noChangeArrowheads="1"/>
            </p:cNvSpPr>
            <p:nvPr userDrawn="1"/>
          </p:nvSpPr>
          <p:spPr bwMode="hidden">
            <a:xfrm>
              <a:off x="1056" y="0"/>
              <a:ext cx="4704" cy="768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90117" name="Picture 5" descr="NAPVB"/>
            <p:cNvPicPr>
              <a:picLocks noChangeAspect="1" noChangeArrowheads="1"/>
            </p:cNvPicPr>
            <p:nvPr userDrawn="1"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0" y="0"/>
              <a:ext cx="1152" cy="494"/>
            </a:xfrm>
            <a:prstGeom prst="rect">
              <a:avLst/>
            </a:prstGeom>
            <a:noFill/>
          </p:spPr>
        </p:pic>
        <p:pic>
          <p:nvPicPr>
            <p:cNvPr id="90118" name="Picture 6" descr="NAPVB"/>
            <p:cNvPicPr>
              <a:picLocks noChangeAspect="1" noChangeArrowheads="1"/>
            </p:cNvPicPr>
            <p:nvPr userDrawn="1"/>
          </p:nvPicPr>
          <p:blipFill>
            <a:blip r:embed="rId13"/>
            <a:srcRect t="17004" r="92969"/>
            <a:stretch>
              <a:fillRect/>
            </a:stretch>
          </p:blipFill>
          <p:spPr bwMode="auto">
            <a:xfrm>
              <a:off x="0" y="480"/>
              <a:ext cx="81" cy="410"/>
            </a:xfrm>
            <a:prstGeom prst="rect">
              <a:avLst/>
            </a:prstGeom>
            <a:noFill/>
          </p:spPr>
        </p:pic>
        <p:pic>
          <p:nvPicPr>
            <p:cNvPr id="90119" name="Picture 7" descr="NAPVB"/>
            <p:cNvPicPr>
              <a:picLocks noChangeAspect="1" noChangeArrowheads="1"/>
            </p:cNvPicPr>
            <p:nvPr userDrawn="1"/>
          </p:nvPicPr>
          <p:blipFill>
            <a:blip r:embed="rId13"/>
            <a:srcRect t="17004" r="92969"/>
            <a:stretch>
              <a:fillRect/>
            </a:stretch>
          </p:blipFill>
          <p:spPr bwMode="auto">
            <a:xfrm>
              <a:off x="0" y="864"/>
              <a:ext cx="81" cy="410"/>
            </a:xfrm>
            <a:prstGeom prst="rect">
              <a:avLst/>
            </a:prstGeom>
            <a:noFill/>
          </p:spPr>
        </p:pic>
        <p:pic>
          <p:nvPicPr>
            <p:cNvPr id="90120" name="Picture 8" descr="NAPVB"/>
            <p:cNvPicPr>
              <a:picLocks noChangeAspect="1" noChangeArrowheads="1"/>
            </p:cNvPicPr>
            <p:nvPr userDrawn="1"/>
          </p:nvPicPr>
          <p:blipFill>
            <a:blip r:embed="rId13"/>
            <a:srcRect t="17004" r="92969"/>
            <a:stretch>
              <a:fillRect/>
            </a:stretch>
          </p:blipFill>
          <p:spPr bwMode="auto">
            <a:xfrm>
              <a:off x="0" y="1248"/>
              <a:ext cx="81" cy="410"/>
            </a:xfrm>
            <a:prstGeom prst="rect">
              <a:avLst/>
            </a:prstGeom>
            <a:noFill/>
          </p:spPr>
        </p:pic>
        <p:pic>
          <p:nvPicPr>
            <p:cNvPr id="90121" name="Picture 9" descr="NAPVB"/>
            <p:cNvPicPr>
              <a:picLocks noChangeAspect="1" noChangeArrowheads="1"/>
            </p:cNvPicPr>
            <p:nvPr userDrawn="1"/>
          </p:nvPicPr>
          <p:blipFill>
            <a:blip r:embed="rId13"/>
            <a:srcRect t="17004" r="92969"/>
            <a:stretch>
              <a:fillRect/>
            </a:stretch>
          </p:blipFill>
          <p:spPr bwMode="auto">
            <a:xfrm>
              <a:off x="0" y="1632"/>
              <a:ext cx="81" cy="410"/>
            </a:xfrm>
            <a:prstGeom prst="rect">
              <a:avLst/>
            </a:prstGeom>
            <a:noFill/>
          </p:spPr>
        </p:pic>
        <p:pic>
          <p:nvPicPr>
            <p:cNvPr id="90122" name="Picture 10" descr="NAPVB"/>
            <p:cNvPicPr>
              <a:picLocks noChangeAspect="1" noChangeArrowheads="1"/>
            </p:cNvPicPr>
            <p:nvPr userDrawn="1"/>
          </p:nvPicPr>
          <p:blipFill>
            <a:blip r:embed="rId13"/>
            <a:srcRect t="17004" r="92969"/>
            <a:stretch>
              <a:fillRect/>
            </a:stretch>
          </p:blipFill>
          <p:spPr bwMode="auto">
            <a:xfrm>
              <a:off x="0" y="2016"/>
              <a:ext cx="81" cy="410"/>
            </a:xfrm>
            <a:prstGeom prst="rect">
              <a:avLst/>
            </a:prstGeom>
            <a:noFill/>
          </p:spPr>
        </p:pic>
        <p:pic>
          <p:nvPicPr>
            <p:cNvPr id="90123" name="Picture 11" descr="NAPVB"/>
            <p:cNvPicPr>
              <a:picLocks noChangeAspect="1" noChangeArrowheads="1"/>
            </p:cNvPicPr>
            <p:nvPr userDrawn="1"/>
          </p:nvPicPr>
          <p:blipFill>
            <a:blip r:embed="rId13"/>
            <a:srcRect t="17004" r="92969"/>
            <a:stretch>
              <a:fillRect/>
            </a:stretch>
          </p:blipFill>
          <p:spPr bwMode="auto">
            <a:xfrm>
              <a:off x="0" y="2400"/>
              <a:ext cx="81" cy="410"/>
            </a:xfrm>
            <a:prstGeom prst="rect">
              <a:avLst/>
            </a:prstGeom>
            <a:noFill/>
          </p:spPr>
        </p:pic>
        <p:pic>
          <p:nvPicPr>
            <p:cNvPr id="90124" name="Picture 12" descr="NAPVB"/>
            <p:cNvPicPr>
              <a:picLocks noChangeAspect="1" noChangeArrowheads="1"/>
            </p:cNvPicPr>
            <p:nvPr userDrawn="1"/>
          </p:nvPicPr>
          <p:blipFill>
            <a:blip r:embed="rId13"/>
            <a:srcRect t="17004" r="92969"/>
            <a:stretch>
              <a:fillRect/>
            </a:stretch>
          </p:blipFill>
          <p:spPr bwMode="auto">
            <a:xfrm>
              <a:off x="0" y="2784"/>
              <a:ext cx="81" cy="410"/>
            </a:xfrm>
            <a:prstGeom prst="rect">
              <a:avLst/>
            </a:prstGeom>
            <a:noFill/>
          </p:spPr>
        </p:pic>
        <p:pic>
          <p:nvPicPr>
            <p:cNvPr id="90125" name="Picture 13" descr="NAPVB"/>
            <p:cNvPicPr>
              <a:picLocks noChangeAspect="1" noChangeArrowheads="1"/>
            </p:cNvPicPr>
            <p:nvPr userDrawn="1"/>
          </p:nvPicPr>
          <p:blipFill>
            <a:blip r:embed="rId13"/>
            <a:srcRect t="17004" r="92969"/>
            <a:stretch>
              <a:fillRect/>
            </a:stretch>
          </p:blipFill>
          <p:spPr bwMode="auto">
            <a:xfrm>
              <a:off x="0" y="3168"/>
              <a:ext cx="81" cy="410"/>
            </a:xfrm>
            <a:prstGeom prst="rect">
              <a:avLst/>
            </a:prstGeom>
            <a:noFill/>
          </p:spPr>
        </p:pic>
        <p:pic>
          <p:nvPicPr>
            <p:cNvPr id="90126" name="Picture 14" descr="NAPVB"/>
            <p:cNvPicPr>
              <a:picLocks noChangeAspect="1" noChangeArrowheads="1"/>
            </p:cNvPicPr>
            <p:nvPr userDrawn="1"/>
          </p:nvPicPr>
          <p:blipFill>
            <a:blip r:embed="rId13"/>
            <a:srcRect t="17004" r="92969"/>
            <a:stretch>
              <a:fillRect/>
            </a:stretch>
          </p:blipFill>
          <p:spPr bwMode="auto">
            <a:xfrm>
              <a:off x="0" y="3552"/>
              <a:ext cx="81" cy="410"/>
            </a:xfrm>
            <a:prstGeom prst="rect">
              <a:avLst/>
            </a:prstGeom>
            <a:noFill/>
          </p:spPr>
        </p:pic>
        <p:pic>
          <p:nvPicPr>
            <p:cNvPr id="90127" name="Picture 15" descr="NAPVB"/>
            <p:cNvPicPr>
              <a:picLocks noChangeAspect="1" noChangeArrowheads="1"/>
            </p:cNvPicPr>
            <p:nvPr userDrawn="1"/>
          </p:nvPicPr>
          <p:blipFill>
            <a:blip r:embed="rId13"/>
            <a:srcRect t="17004" r="92969"/>
            <a:stretch>
              <a:fillRect/>
            </a:stretch>
          </p:blipFill>
          <p:spPr bwMode="auto">
            <a:xfrm>
              <a:off x="0" y="3936"/>
              <a:ext cx="81" cy="410"/>
            </a:xfrm>
            <a:prstGeom prst="rect">
              <a:avLst/>
            </a:prstGeom>
            <a:noFill/>
          </p:spPr>
        </p:pic>
        <p:sp>
          <p:nvSpPr>
            <p:cNvPr id="90128" name="Rectangle 16" descr="Stationery"/>
            <p:cNvSpPr>
              <a:spLocks noChangeArrowheads="1"/>
            </p:cNvSpPr>
            <p:nvPr userDrawn="1"/>
          </p:nvSpPr>
          <p:spPr bwMode="auto">
            <a:xfrm>
              <a:off x="480" y="69"/>
              <a:ext cx="576" cy="416"/>
            </a:xfrm>
            <a:prstGeom prst="rect">
              <a:avLst/>
            </a:prstGeom>
            <a:blipFill dpi="0" rotWithShape="0">
              <a:blip r:embed="rId14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90129" name="Rectangle 17" descr="Stationery"/>
            <p:cNvSpPr>
              <a:spLocks noChangeArrowheads="1"/>
            </p:cNvSpPr>
            <p:nvPr userDrawn="1"/>
          </p:nvSpPr>
          <p:spPr bwMode="auto">
            <a:xfrm>
              <a:off x="31" y="67"/>
              <a:ext cx="497" cy="4253"/>
            </a:xfrm>
            <a:prstGeom prst="rect">
              <a:avLst/>
            </a:prstGeom>
            <a:blipFill dpi="0" rotWithShape="0">
              <a:blip r:embed="rId14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90130" name="Picture 18" descr="ANABNR2"/>
            <p:cNvPicPr>
              <a:picLocks noChangeAspect="1" noChangeArrowheads="1"/>
            </p:cNvPicPr>
            <p:nvPr userDrawn="1"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816" y="0"/>
              <a:ext cx="4944" cy="495"/>
            </a:xfrm>
            <a:prstGeom prst="rect">
              <a:avLst/>
            </a:prstGeom>
            <a:noFill/>
          </p:spPr>
        </p:pic>
        <p:sp>
          <p:nvSpPr>
            <p:cNvPr id="90131" name="Rectangle 19"/>
            <p:cNvSpPr>
              <a:spLocks noChangeArrowheads="1"/>
            </p:cNvSpPr>
            <p:nvPr userDrawn="1"/>
          </p:nvSpPr>
          <p:spPr bwMode="auto">
            <a:xfrm>
              <a:off x="336" y="288"/>
              <a:ext cx="1440" cy="192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90132" name="Rectangle 20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8382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90133" name="Rectangle 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133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90134" name="Rectangle 2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90135" name="Rectangle 2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90136" name="Rectangle 2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fld id="{4055FB51-F7EE-4B35-ACD0-0F26F721D7E6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0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457200" indent="-4572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1027113" indent="-455613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</a:defRPr>
      </a:lvl2pPr>
      <a:lvl3pPr marL="1370013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latin typeface="+mn-lt"/>
        </a:defRPr>
      </a:lvl3pPr>
      <a:lvl4pPr marL="1712913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miresperanto.narod.ru/frazoj/palto.jpg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3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vimbo.ru/Obl/vm-obl021-1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miresperanto.narod.ru/frazoj/palto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atus-antiques.ru/images/gallery/9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052513"/>
            <a:ext cx="8229600" cy="5329237"/>
          </a:xfrm>
          <a:solidFill>
            <a:srgbClr val="FFFF99"/>
          </a:solidFill>
        </p:spPr>
        <p:txBody>
          <a:bodyPr/>
          <a:lstStyle/>
          <a:p>
            <a:r>
              <a:rPr lang="ru-RU" sz="6000" i="1">
                <a:solidFill>
                  <a:srgbClr val="FF0000"/>
                </a:solidFill>
              </a:rPr>
              <a:t>Человек, Лицо, Вещь</a:t>
            </a:r>
            <a:r>
              <a:rPr lang="ru-RU" i="1">
                <a:solidFill>
                  <a:schemeClr val="tx1"/>
                </a:solidFill>
              </a:rPr>
              <a:t/>
            </a:r>
            <a:br>
              <a:rPr lang="ru-RU" i="1">
                <a:solidFill>
                  <a:schemeClr val="tx1"/>
                </a:solidFill>
              </a:rPr>
            </a:br>
            <a:r>
              <a:rPr lang="ru-RU" i="1">
                <a:solidFill>
                  <a:schemeClr val="tx1"/>
                </a:solidFill>
              </a:rPr>
              <a:t/>
            </a:r>
            <a:br>
              <a:rPr lang="ru-RU" i="1">
                <a:solidFill>
                  <a:schemeClr val="tx1"/>
                </a:solidFill>
              </a:rPr>
            </a:br>
            <a:r>
              <a:rPr lang="ru-RU" i="1">
                <a:solidFill>
                  <a:schemeClr val="tx1"/>
                </a:solidFill>
              </a:rPr>
              <a:t/>
            </a:r>
            <a:br>
              <a:rPr lang="ru-RU" i="1">
                <a:solidFill>
                  <a:schemeClr val="tx1"/>
                </a:solidFill>
              </a:rPr>
            </a:br>
            <a:r>
              <a:rPr lang="ru-RU">
                <a:solidFill>
                  <a:srgbClr val="FF0000"/>
                </a:solidFill>
              </a:rPr>
              <a:t>(По повести Н.В.Гоголя «Шинель»)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 txBox="1">
            <a:spLocks noChangeArrowheads="1"/>
          </p:cNvSpPr>
          <p:nvPr/>
        </p:nvSpPr>
        <p:spPr>
          <a:xfrm>
            <a:off x="219075" y="227013"/>
            <a:ext cx="7477125" cy="1143000"/>
          </a:xfrm>
          <a:prstGeom prst="rect">
            <a:avLst/>
          </a:prstGeom>
        </p:spPr>
        <p:txBody>
          <a:bodyPr/>
          <a:lstStyle/>
          <a:p>
            <a:pPr marL="442913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0" cap="none" spc="0" normalizeH="0" baseline="0" noProof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Тема «маленького человека»</a:t>
            </a:r>
            <a:br>
              <a:rPr kumimoji="0" lang="ru-RU" sz="3600" b="1" i="1" u="none" strike="noStrike" kern="0" cap="none" spc="0" normalizeH="0" baseline="0" noProof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ru-RU" sz="3600" b="1" i="1" u="none" strike="noStrike" kern="0" cap="none" spc="0" normalizeH="0" baseline="0" noProof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в творчестве А. С. Пушкина</a:t>
            </a:r>
            <a:endParaRPr kumimoji="0" lang="ru-RU" sz="3600" b="1" i="1" u="none" strike="noStrike" kern="0" cap="none" spc="0" normalizeH="0" baseline="0" noProof="0" dirty="0" smtClean="0">
              <a:ln>
                <a:noFill/>
              </a:ln>
              <a:solidFill>
                <a:srgbClr val="4E201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Picture 7" descr="pushkin"/>
          <p:cNvPicPr>
            <a:picLocks noChangeAspect="1" noChangeArrowheads="1"/>
          </p:cNvPicPr>
          <p:nvPr/>
        </p:nvPicPr>
        <p:blipFill>
          <a:blip r:embed="rId2">
            <a:lum bright="-6000" contrast="18000"/>
          </a:blip>
          <a:srcRect/>
          <a:stretch>
            <a:fillRect/>
          </a:stretch>
        </p:blipFill>
        <p:spPr>
          <a:xfrm>
            <a:off x="428596" y="2285992"/>
            <a:ext cx="3284538" cy="4176712"/>
          </a:xfrm>
          <a:prstGeom prst="rect">
            <a:avLst/>
          </a:prstGeom>
          <a:noFill/>
          <a:ln/>
        </p:spPr>
      </p:pic>
      <p:sp>
        <p:nvSpPr>
          <p:cNvPr id="4" name="Rectangle 16"/>
          <p:cNvSpPr txBox="1">
            <a:spLocks noChangeArrowheads="1"/>
          </p:cNvSpPr>
          <p:nvPr/>
        </p:nvSpPr>
        <p:spPr>
          <a:xfrm>
            <a:off x="4643438" y="2143116"/>
            <a:ext cx="3941763" cy="449738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1.«Повести покойного Ивана Петровича Белкина»: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0" cap="none" spc="0" normalizeH="0" baseline="0" noProof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«Выстрел»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0" cap="none" spc="0" normalizeH="0" baseline="0" noProof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«Метель»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0" cap="none" spc="0" normalizeH="0" baseline="0" noProof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«Гробовщик»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0" cap="none" spc="0" normalizeH="0" baseline="0" noProof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«Станционный смотритель»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0" cap="none" spc="0" normalizeH="0" baseline="0" noProof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«Барышня – крестьянка»</a:t>
            </a: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itchFamily="2" charset="2"/>
              <a:buNone/>
              <a:tabLst/>
              <a:defRPr/>
            </a:pPr>
            <a:r>
              <a:rPr kumimoji="0" lang="ru-RU" sz="2400" b="1" i="0" u="none" strike="noStrike" kern="0" cap="none" spc="0" normalizeH="0" baseline="0" noProof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2. «Медный всадник»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4E201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85728"/>
            <a:ext cx="8786842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«Повесть небольшая,</a:t>
            </a:r>
          </a:p>
          <a:p>
            <a:pPr algn="ctr"/>
            <a:r>
              <a:rPr lang="ru-RU" sz="6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Но многозначная.»</a:t>
            </a:r>
            <a:endParaRPr lang="ru-RU" sz="66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786182" y="4786322"/>
            <a:ext cx="4665052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Н.В. Гоголь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Картинка 68 из 9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357166"/>
            <a:ext cx="4698717" cy="621508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315708" y="2214554"/>
            <a:ext cx="382829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Акакий</a:t>
            </a:r>
          </a:p>
          <a:p>
            <a:pPr algn="ctr"/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Акакиевич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034087"/>
          </a:xfrm>
        </p:spPr>
        <p:txBody>
          <a:bodyPr/>
          <a:lstStyle/>
          <a:p>
            <a:r>
              <a:rPr lang="ru-RU">
                <a:solidFill>
                  <a:srgbClr val="FFFFFF"/>
                </a:solidFill>
              </a:rPr>
              <a:t>Маленький человек: Самсон Вырин, Евгений, Акакий Акакиевич Башмачкин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6323012"/>
          </a:xfrm>
        </p:spPr>
        <p:txBody>
          <a:bodyPr/>
          <a:lstStyle/>
          <a:p>
            <a:r>
              <a:rPr lang="ru-RU"/>
              <a:t>Маленький человек:</a:t>
            </a:r>
            <a:br>
              <a:rPr lang="ru-RU"/>
            </a:br>
            <a:r>
              <a:rPr lang="ru-RU"/>
              <a:t>Самсон Вырин</a:t>
            </a:r>
            <a:br>
              <a:rPr lang="ru-RU"/>
            </a:br>
            <a:r>
              <a:rPr lang="ru-RU"/>
              <a:t>Евгений</a:t>
            </a:r>
            <a:br>
              <a:rPr lang="ru-RU"/>
            </a:br>
            <a:r>
              <a:rPr lang="ru-RU"/>
              <a:t>Акакий Акакиевич Башмачкин</a:t>
            </a:r>
            <a:br>
              <a:rPr lang="ru-RU"/>
            </a:br>
            <a:endParaRPr lang="ru-RU"/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459412"/>
          </a:xfrm>
        </p:spPr>
        <p:txBody>
          <a:bodyPr/>
          <a:lstStyle/>
          <a:p>
            <a:r>
              <a:rPr lang="ru-RU" sz="6000">
                <a:solidFill>
                  <a:srgbClr val="FFFFFF"/>
                </a:solidFill>
                <a:latin typeface="Algerian" pitchFamily="82" charset="0"/>
              </a:rPr>
              <a:t>«</a:t>
            </a:r>
            <a:r>
              <a:rPr lang="ru-RU" sz="6000" i="1">
                <a:solidFill>
                  <a:srgbClr val="FFFFFF"/>
                </a:solidFill>
                <a:latin typeface="Algerian" pitchFamily="82" charset="0"/>
              </a:rPr>
              <a:t>Все мы вышли из «Шинели» Гоголя»</a:t>
            </a:r>
            <a:br>
              <a:rPr lang="ru-RU" sz="6000" i="1">
                <a:solidFill>
                  <a:srgbClr val="FFFFFF"/>
                </a:solidFill>
                <a:latin typeface="Algerian" pitchFamily="82" charset="0"/>
              </a:rPr>
            </a:br>
            <a:r>
              <a:rPr lang="ru-RU">
                <a:solidFill>
                  <a:srgbClr val="FFFFFF"/>
                </a:solidFill>
              </a:rPr>
              <a:t/>
            </a:r>
            <a:br>
              <a:rPr lang="ru-RU">
                <a:solidFill>
                  <a:srgbClr val="FFFFFF"/>
                </a:solidFill>
              </a:rPr>
            </a:br>
            <a:r>
              <a:rPr lang="ru-RU">
                <a:solidFill>
                  <a:srgbClr val="FFFFFF"/>
                </a:solidFill>
              </a:rPr>
              <a:t>Ф.М.Достоевский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500034" y="1857364"/>
            <a:ext cx="6000792" cy="478631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D2C27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Провести экскурсию «Путешествие с автором по страницам повести «Шинель» по Петербургу».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D2C27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Подберите к уроку: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D2C27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-фотографии мундиров, шинелей чиновников 19 в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D2C27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-картины о Петербурге ; фотовыставка;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D2C27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-музыку, сопровождающую ваше путешествие. Составить план экскурсии. (Задания по группам).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D2C27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Экскурсию можно оформить в виде презентации.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D2C27"/>
              </a:buClr>
              <a:buSzTx/>
              <a:buFont typeface="Wingdings" pitchFamily="2" charset="2"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4E201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D2C27"/>
              </a:buClr>
              <a:buSzTx/>
              <a:buFont typeface="Wingdings" pitchFamily="2" charset="2"/>
              <a:buNone/>
              <a:tabLst/>
              <a:defRPr/>
            </a:pPr>
            <a:endParaRPr kumimoji="0" lang="ru-RU" sz="2400" b="0" i="0" u="none" strike="noStrike" kern="0" cap="none" spc="0" normalizeH="0" baseline="0" noProof="0" dirty="0" smtClean="0">
              <a:ln>
                <a:noFill/>
              </a:ln>
              <a:solidFill>
                <a:srgbClr val="4E201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D2C27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6D2C27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</a:t>
            </a:r>
          </a:p>
        </p:txBody>
      </p:sp>
      <p:pic>
        <p:nvPicPr>
          <p:cNvPr id="4" name="Picture 0" descr="cat27"/>
          <p:cNvPicPr>
            <a:picLocks noChangeAspect="1" noChangeArrowheads="1" noCrop="1"/>
          </p:cNvPicPr>
          <p:nvPr/>
        </p:nvPicPr>
        <p:blipFill>
          <a:blip r:embed="rId2">
            <a:lum bright="-6000" contrast="36000"/>
          </a:blip>
          <a:srcRect/>
          <a:stretch>
            <a:fillRect/>
          </a:stretch>
        </p:blipFill>
        <p:spPr bwMode="auto">
          <a:xfrm>
            <a:off x="6500826" y="4292600"/>
            <a:ext cx="1724025" cy="2565400"/>
          </a:xfrm>
          <a:prstGeom prst="rect">
            <a:avLst/>
          </a:prstGeom>
          <a:noFill/>
        </p:spPr>
      </p:pic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642910" y="357166"/>
            <a:ext cx="7477125" cy="137001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b="1" i="1" dirty="0">
                <a:solidFill>
                  <a:srgbClr val="6D2C27"/>
                </a:solidFill>
              </a:rPr>
              <a:t>      Домашнее задание</a:t>
            </a: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30000">
                                          <p:val>
                                            <p:strVal val="#ppt_h/2"/>
                                          </p:val>
                                        </p:tav>
                                        <p:tav tm="40000">
                                          <p:val>
                                            <p:strVal val="#ppt_h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"/>
                                          </p:val>
                                        </p:tav>
                                        <p:tav tm="60000">
                                          <p:val>
                                            <p:strVal val="#ppt_h"/>
                                          </p:val>
                                        </p:tav>
                                        <p:tav tm="69900">
                                          <p:val>
                                            <p:strVal val="#ppt_h/2"/>
                                          </p:val>
                                        </p:tav>
                                        <p:tav tm="8000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5"/>
                                          </p:val>
                                        </p:tav>
                                        <p:tav tm="20000">
                                          <p:val>
                                            <p:strVal val="#ppt_y-.2"/>
                                          </p:val>
                                        </p:tav>
                                        <p:tav tm="30000">
                                          <p:val>
                                            <p:strVal val="#ppt_y"/>
                                          </p:val>
                                        </p:tav>
                                        <p:tav tm="40000">
                                          <p:val>
                                            <p:strVal val="#ppt_y-.15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60000">
                                          <p:val>
                                            <p:strVal val="#ppt_y-.1"/>
                                          </p:val>
                                        </p:tav>
                                        <p:tav tm="69900">
                                          <p:val>
                                            <p:strVal val="#ppt_y"/>
                                          </p:val>
                                        </p:tav>
                                        <p:tav tm="80000">
                                          <p:val>
                                            <p:strVal val="#ppt_y-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459412"/>
          </a:xfrm>
        </p:spPr>
        <p:txBody>
          <a:bodyPr/>
          <a:lstStyle/>
          <a:p>
            <a:r>
              <a:rPr lang="ru-RU" sz="6000">
                <a:solidFill>
                  <a:srgbClr val="FFFFFF"/>
                </a:solidFill>
                <a:latin typeface="Algerian" pitchFamily="82" charset="0"/>
              </a:rPr>
              <a:t>«</a:t>
            </a:r>
            <a:r>
              <a:rPr lang="ru-RU" sz="6000" i="1">
                <a:solidFill>
                  <a:srgbClr val="FFFFFF"/>
                </a:solidFill>
                <a:latin typeface="Algerian" pitchFamily="82" charset="0"/>
              </a:rPr>
              <a:t>Все мы вышли из «Шинели» Гоголя»</a:t>
            </a:r>
            <a:br>
              <a:rPr lang="ru-RU" sz="6000" i="1">
                <a:solidFill>
                  <a:srgbClr val="FFFFFF"/>
                </a:solidFill>
                <a:latin typeface="Algerian" pitchFamily="82" charset="0"/>
              </a:rPr>
            </a:br>
            <a:r>
              <a:rPr lang="ru-RU">
                <a:solidFill>
                  <a:srgbClr val="FFFFFF"/>
                </a:solidFill>
              </a:rPr>
              <a:t/>
            </a:r>
            <a:br>
              <a:rPr lang="ru-RU">
                <a:solidFill>
                  <a:srgbClr val="FFFFFF"/>
                </a:solidFill>
              </a:rPr>
            </a:br>
            <a:r>
              <a:rPr lang="ru-RU">
                <a:solidFill>
                  <a:srgbClr val="FFFFFF"/>
                </a:solidFill>
              </a:rPr>
              <a:t>Ф.М.Достоевский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9" name="Rectangle 5"/>
          <p:cNvSpPr>
            <a:spLocks noChangeArrowheads="1"/>
          </p:cNvSpPr>
          <p:nvPr/>
        </p:nvSpPr>
        <p:spPr bwMode="auto">
          <a:xfrm>
            <a:off x="-2714676" y="428604"/>
            <a:ext cx="91440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6600" b="1" i="0" u="none" strike="noStrike" cap="none" normalizeH="0" baseline="0" dirty="0" smtClean="0">
                <a:ln>
                  <a:noFill/>
                </a:ln>
                <a:solidFill>
                  <a:srgbClr val="7F7F7F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Демосфен</a:t>
            </a:r>
            <a:endParaRPr kumimoji="0" lang="ru-RU" sz="6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" name="Рисунок 6" descr="http://www.piplz.ru/photo/Demosthenes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000108"/>
            <a:ext cx="509111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500034" y="2786058"/>
            <a:ext cx="2659702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5400" b="1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84-322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5400" b="1" i="0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до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5400" b="1" i="0" u="none" strike="noStrike" cap="none" normalizeH="0" baseline="0" dirty="0" err="1" smtClean="0">
                <a:ln>
                  <a:noFill/>
                </a:ln>
                <a:solidFill>
                  <a:srgbClr val="595959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н.э</a:t>
            </a:r>
            <a:r>
              <a:rPr kumimoji="0" lang="en-US" sz="5400" b="1" i="0" u="none" strike="noStrike" cap="none" normalizeH="0" baseline="0" dirty="0" smtClean="0">
                <a:ln>
                  <a:noFill/>
                </a:ln>
                <a:solidFill>
                  <a:srgbClr val="595959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5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8"/>
          <p:cNvSpPr>
            <a:spLocks noGrp="1" noChangeArrowheads="1"/>
          </p:cNvSpPr>
          <p:nvPr>
            <p:ph type="title"/>
          </p:nvPr>
        </p:nvSpPr>
        <p:spPr>
          <a:xfrm>
            <a:off x="219075" y="227013"/>
            <a:ext cx="7477125" cy="1143000"/>
          </a:xfrm>
        </p:spPr>
        <p:txBody>
          <a:bodyPr/>
          <a:lstStyle/>
          <a:p>
            <a:pPr marL="722313" indent="-546100"/>
            <a:r>
              <a:rPr lang="ru-RU" sz="3600" dirty="0"/>
              <a:t> </a:t>
            </a:r>
            <a:r>
              <a:rPr lang="ru-RU" sz="3600" b="1" i="1" dirty="0">
                <a:solidFill>
                  <a:srgbClr val="B64C44"/>
                </a:solidFill>
              </a:rPr>
              <a:t>Произведения Н. В. Гоголя </a:t>
            </a:r>
            <a:br>
              <a:rPr lang="ru-RU" sz="3600" b="1" i="1" dirty="0">
                <a:solidFill>
                  <a:srgbClr val="B64C44"/>
                </a:solidFill>
              </a:rPr>
            </a:br>
            <a:r>
              <a:rPr lang="ru-RU" sz="3600" b="1" i="1" dirty="0">
                <a:solidFill>
                  <a:srgbClr val="B64C44"/>
                </a:solidFill>
              </a:rPr>
              <a:t>о «маленьком человеке»</a:t>
            </a:r>
          </a:p>
        </p:txBody>
      </p:sp>
      <p:pic>
        <p:nvPicPr>
          <p:cNvPr id="4" name="Picture 7" descr="Гоголь1"/>
          <p:cNvPicPr>
            <a:picLocks noChangeAspect="1" noChangeArrowheads="1"/>
          </p:cNvPicPr>
          <p:nvPr/>
        </p:nvPicPr>
        <p:blipFill>
          <a:blip r:embed="rId2">
            <a:lum bright="-30000" contrast="78000"/>
          </a:blip>
          <a:srcRect/>
          <a:stretch>
            <a:fillRect/>
          </a:stretch>
        </p:blipFill>
        <p:spPr bwMode="auto">
          <a:xfrm>
            <a:off x="428596" y="1857364"/>
            <a:ext cx="362585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12"/>
          <p:cNvSpPr txBox="1">
            <a:spLocks noChangeArrowheads="1"/>
          </p:cNvSpPr>
          <p:nvPr/>
        </p:nvSpPr>
        <p:spPr>
          <a:xfrm>
            <a:off x="4857752" y="1714488"/>
            <a:ext cx="3617913" cy="4497387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0" cap="none" spc="0" normalizeH="0" baseline="0" noProof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«Петербургские повести»: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0" cap="none" spc="0" normalizeH="0" baseline="0" noProof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«Невский проспект»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0" cap="none" spc="0" normalizeH="0" baseline="0" noProof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«Нос»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0" cap="none" spc="0" normalizeH="0" baseline="0" noProof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«Шинель»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0" cap="none" spc="0" normalizeH="0" baseline="0" noProof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«Портрет»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0" cap="none" spc="0" normalizeH="0" baseline="0" noProof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«Коляска»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0" cap="none" spc="0" normalizeH="0" baseline="0" noProof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«Записки сумасшедшего»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400" b="1" i="0" u="none" strike="noStrike" kern="0" cap="none" spc="0" normalizeH="0" baseline="0" noProof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«Рим»</a:t>
            </a:r>
            <a:endParaRPr kumimoji="0" lang="ru-RU" sz="2400" b="1" i="0" u="none" strike="noStrike" kern="0" cap="none" spc="0" normalizeH="0" baseline="0" noProof="0" dirty="0" smtClean="0">
              <a:ln>
                <a:noFill/>
              </a:ln>
              <a:solidFill>
                <a:srgbClr val="4E201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5" descr="0033-0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55825" y="0"/>
            <a:ext cx="483235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 descr="Картинка 45 из 94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87450" y="44450"/>
            <a:ext cx="6769100" cy="6769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Картинка 68 из 94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51050" y="0"/>
            <a:ext cx="5184775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Картинка 17 из 94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lum bright="18000"/>
          </a:blip>
          <a:srcRect/>
          <a:stretch>
            <a:fillRect/>
          </a:stretch>
        </p:blipFill>
        <p:spPr bwMode="auto">
          <a:xfrm>
            <a:off x="1914525" y="0"/>
            <a:ext cx="531495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115"/>
          <p:cNvGraphicFramePr>
            <a:graphicFrameLocks/>
          </p:cNvGraphicFramePr>
          <p:nvPr/>
        </p:nvGraphicFramePr>
        <p:xfrm>
          <a:off x="714348" y="1000108"/>
          <a:ext cx="7470775" cy="5580190"/>
        </p:xfrm>
        <a:graphic>
          <a:graphicData uri="http://schemas.openxmlformats.org/drawingml/2006/table">
            <a:tbl>
              <a:tblPr/>
              <a:tblGrid>
                <a:gridCol w="1547813"/>
                <a:gridCol w="5922962"/>
              </a:tblGrid>
              <a:tr h="935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классы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чины гражданские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08513">
                <a:tc>
                  <a:txBody>
                    <a:bodyPr/>
                    <a:lstStyle/>
                    <a:p>
                      <a:pPr marL="4429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1</a:t>
                      </a:r>
                    </a:p>
                    <a:p>
                      <a:pPr marL="4429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2</a:t>
                      </a:r>
                    </a:p>
                    <a:p>
                      <a:pPr marL="4429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3</a:t>
                      </a:r>
                    </a:p>
                    <a:p>
                      <a:pPr marL="4429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4</a:t>
                      </a:r>
                    </a:p>
                    <a:p>
                      <a:pPr marL="4429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5</a:t>
                      </a:r>
                    </a:p>
                    <a:p>
                      <a:pPr marL="4429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6</a:t>
                      </a:r>
                    </a:p>
                    <a:p>
                      <a:pPr marL="4429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7</a:t>
                      </a:r>
                    </a:p>
                    <a:p>
                      <a:pPr marL="4429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8</a:t>
                      </a:r>
                    </a:p>
                    <a:p>
                      <a:pPr marL="4429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9</a:t>
                      </a:r>
                    </a:p>
                    <a:p>
                      <a:pPr marL="4429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10</a:t>
                      </a:r>
                    </a:p>
                    <a:p>
                      <a:pPr marL="4429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11</a:t>
                      </a:r>
                    </a:p>
                    <a:p>
                      <a:pPr marL="4429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12</a:t>
                      </a:r>
                    </a:p>
                    <a:p>
                      <a:pPr marL="4429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13</a:t>
                      </a:r>
                    </a:p>
                    <a:p>
                      <a:pPr marL="442913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14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Канцлер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Действительный тайный советник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Тайный советник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Действительный статский советник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Статский советник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Коллежский советник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Надворный советник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Коллежский асессор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Титулярный советник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Коллежский секретарь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Сенатский секретарь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Губернский секретарь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Сенатский регистратор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E201C"/>
                          </a:solidFill>
                          <a:effectLst/>
                          <a:latin typeface="Arial" charset="0"/>
                        </a:rPr>
                        <a:t>Коллежский регистратор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50825" y="0"/>
            <a:ext cx="7477125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       </a:t>
            </a:r>
            <a:r>
              <a:rPr kumimoji="0" lang="ru-RU" sz="4400" b="1" i="1" u="none" strike="noStrike" kern="0" cap="none" spc="0" normalizeH="0" baseline="0" noProof="0" smtClean="0">
                <a:ln>
                  <a:noFill/>
                </a:ln>
                <a:solidFill>
                  <a:srgbClr val="4E201C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Табель о рангах</a:t>
            </a:r>
            <a:endParaRPr kumimoji="0" lang="ru-RU" sz="4400" b="1" i="1" u="none" strike="noStrike" kern="0" cap="none" spc="0" normalizeH="0" baseline="0" noProof="0" dirty="0" smtClean="0">
              <a:ln>
                <a:noFill/>
              </a:ln>
              <a:solidFill>
                <a:srgbClr val="4E201C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Граница">
  <a:themeElements>
    <a:clrScheme name="Граница 2">
      <a:dk1>
        <a:srgbClr val="5B5D6B"/>
      </a:dk1>
      <a:lt1>
        <a:srgbClr val="FFFFFF"/>
      </a:lt1>
      <a:dk2>
        <a:srgbClr val="5A5C6C"/>
      </a:dk2>
      <a:lt2>
        <a:srgbClr val="FFFFCC"/>
      </a:lt2>
      <a:accent1>
        <a:srgbClr val="9966FF"/>
      </a:accent1>
      <a:accent2>
        <a:srgbClr val="9383B3"/>
      </a:accent2>
      <a:accent3>
        <a:srgbClr val="B5B5BA"/>
      </a:accent3>
      <a:accent4>
        <a:srgbClr val="DADADA"/>
      </a:accent4>
      <a:accent5>
        <a:srgbClr val="CAB8FF"/>
      </a:accent5>
      <a:accent6>
        <a:srgbClr val="8576A2"/>
      </a:accent6>
      <a:hlink>
        <a:srgbClr val="A3C145"/>
      </a:hlink>
      <a:folHlink>
        <a:srgbClr val="6FA9B7"/>
      </a:folHlink>
    </a:clrScheme>
    <a:fontScheme name="Границ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раница 1">
        <a:dk1>
          <a:srgbClr val="00007A"/>
        </a:dk1>
        <a:lt1>
          <a:srgbClr val="FFFFFF"/>
        </a:lt1>
        <a:dk2>
          <a:srgbClr val="000066"/>
        </a:dk2>
        <a:lt2>
          <a:srgbClr val="CCECFF"/>
        </a:lt2>
        <a:accent1>
          <a:srgbClr val="6F64C2"/>
        </a:accent1>
        <a:accent2>
          <a:srgbClr val="0089BA"/>
        </a:accent2>
        <a:accent3>
          <a:srgbClr val="AAAAB8"/>
        </a:accent3>
        <a:accent4>
          <a:srgbClr val="DADADA"/>
        </a:accent4>
        <a:accent5>
          <a:srgbClr val="BBB8DD"/>
        </a:accent5>
        <a:accent6>
          <a:srgbClr val="007CA8"/>
        </a:accent6>
        <a:hlink>
          <a:srgbClr val="66CCFF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2">
        <a:dk1>
          <a:srgbClr val="5B5D6B"/>
        </a:dk1>
        <a:lt1>
          <a:srgbClr val="FFFFFF"/>
        </a:lt1>
        <a:dk2>
          <a:srgbClr val="5A5C6C"/>
        </a:dk2>
        <a:lt2>
          <a:srgbClr val="FFFFCC"/>
        </a:lt2>
        <a:accent1>
          <a:srgbClr val="9966FF"/>
        </a:accent1>
        <a:accent2>
          <a:srgbClr val="9383B3"/>
        </a:accent2>
        <a:accent3>
          <a:srgbClr val="B5B5BA"/>
        </a:accent3>
        <a:accent4>
          <a:srgbClr val="DADADA"/>
        </a:accent4>
        <a:accent5>
          <a:srgbClr val="CAB8FF"/>
        </a:accent5>
        <a:accent6>
          <a:srgbClr val="8576A2"/>
        </a:accent6>
        <a:hlink>
          <a:srgbClr val="A3C145"/>
        </a:hlink>
        <a:folHlink>
          <a:srgbClr val="6FA9B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3">
        <a:dk1>
          <a:srgbClr val="860000"/>
        </a:dk1>
        <a:lt1>
          <a:srgbClr val="FFFFFF"/>
        </a:lt1>
        <a:dk2>
          <a:srgbClr val="800000"/>
        </a:dk2>
        <a:lt2>
          <a:srgbClr val="FFFFCC"/>
        </a:lt2>
        <a:accent1>
          <a:srgbClr val="FF6600"/>
        </a:accent1>
        <a:accent2>
          <a:srgbClr val="FF9933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4">
        <a:dk1>
          <a:srgbClr val="676A5C"/>
        </a:dk1>
        <a:lt1>
          <a:srgbClr val="FFFFFF"/>
        </a:lt1>
        <a:dk2>
          <a:srgbClr val="686B5D"/>
        </a:dk2>
        <a:lt2>
          <a:srgbClr val="FFFFCC"/>
        </a:lt2>
        <a:accent1>
          <a:srgbClr val="CC6600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E2B8AA"/>
        </a:accent5>
        <a:accent6>
          <a:srgbClr val="738F98"/>
        </a:accent6>
        <a:hlink>
          <a:srgbClr val="DDBF4F"/>
        </a:hlink>
        <a:folHlink>
          <a:srgbClr val="B7B6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5">
        <a:dk1>
          <a:srgbClr val="AC835E"/>
        </a:dk1>
        <a:lt1>
          <a:srgbClr val="FFFFFF"/>
        </a:lt1>
        <a:dk2>
          <a:srgbClr val="AE8764"/>
        </a:dk2>
        <a:lt2>
          <a:srgbClr val="FFFFCC"/>
        </a:lt2>
        <a:accent1>
          <a:srgbClr val="CC6600"/>
        </a:accent1>
        <a:accent2>
          <a:srgbClr val="FF5050"/>
        </a:accent2>
        <a:accent3>
          <a:srgbClr val="D3C3B8"/>
        </a:accent3>
        <a:accent4>
          <a:srgbClr val="DADADA"/>
        </a:accent4>
        <a:accent5>
          <a:srgbClr val="E2B8AA"/>
        </a:accent5>
        <a:accent6>
          <a:srgbClr val="E74848"/>
        </a:accent6>
        <a:hlink>
          <a:srgbClr val="FFCC99"/>
        </a:hlink>
        <a:folHlink>
          <a:srgbClr val="FF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6">
        <a:dk1>
          <a:srgbClr val="526133"/>
        </a:dk1>
        <a:lt1>
          <a:srgbClr val="FFFFFF"/>
        </a:lt1>
        <a:dk2>
          <a:srgbClr val="4E5D31"/>
        </a:dk2>
        <a:lt2>
          <a:srgbClr val="FFFFCC"/>
        </a:lt2>
        <a:accent1>
          <a:srgbClr val="99CC00"/>
        </a:accent1>
        <a:accent2>
          <a:srgbClr val="7A9505"/>
        </a:accent2>
        <a:accent3>
          <a:srgbClr val="B2B6AD"/>
        </a:accent3>
        <a:accent4>
          <a:srgbClr val="DADADA"/>
        </a:accent4>
        <a:accent5>
          <a:srgbClr val="CAE2AA"/>
        </a:accent5>
        <a:accent6>
          <a:srgbClr val="6E8704"/>
        </a:accent6>
        <a:hlink>
          <a:srgbClr val="FFCC00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7">
        <a:dk1>
          <a:srgbClr val="000000"/>
        </a:dk1>
        <a:lt1>
          <a:srgbClr val="DDDCC5"/>
        </a:lt1>
        <a:dk2>
          <a:srgbClr val="95934B"/>
        </a:dk2>
        <a:lt2>
          <a:srgbClr val="DBDAC3"/>
        </a:lt2>
        <a:accent1>
          <a:srgbClr val="EAEBE1"/>
        </a:accent1>
        <a:accent2>
          <a:srgbClr val="9DB0B7"/>
        </a:accent2>
        <a:accent3>
          <a:srgbClr val="EBEBDF"/>
        </a:accent3>
        <a:accent4>
          <a:srgbClr val="000000"/>
        </a:accent4>
        <a:accent5>
          <a:srgbClr val="F3F3EE"/>
        </a:accent5>
        <a:accent6>
          <a:srgbClr val="8E9FA6"/>
        </a:accent6>
        <a:hlink>
          <a:srgbClr val="009900"/>
        </a:hlink>
        <a:folHlink>
          <a:srgbClr val="808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Граница 8">
        <a:dk1>
          <a:srgbClr val="007E7B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CC66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B95C"/>
        </a:accent6>
        <a:hlink>
          <a:srgbClr val="CCFFCC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раница 9">
        <a:dk1>
          <a:srgbClr val="000000"/>
        </a:dk1>
        <a:lt1>
          <a:srgbClr val="FFFFFF"/>
        </a:lt1>
        <a:dk2>
          <a:srgbClr val="000000"/>
        </a:dk2>
        <a:lt2>
          <a:srgbClr val="FEFEFE"/>
        </a:lt2>
        <a:accent1>
          <a:srgbClr val="E1E1FF"/>
        </a:accent1>
        <a:accent2>
          <a:srgbClr val="D9FFF8"/>
        </a:accent2>
        <a:accent3>
          <a:srgbClr val="FFFFFF"/>
        </a:accent3>
        <a:accent4>
          <a:srgbClr val="000000"/>
        </a:accent4>
        <a:accent5>
          <a:srgbClr val="EEEEFF"/>
        </a:accent5>
        <a:accent6>
          <a:srgbClr val="C4E7E1"/>
        </a:accent6>
        <a:hlink>
          <a:srgbClr val="9966FF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Разрез">
  <a:themeElements>
    <a:clrScheme name="Разрез 1">
      <a:dk1>
        <a:srgbClr val="8C0000"/>
      </a:dk1>
      <a:lt1>
        <a:srgbClr val="FFFFFF"/>
      </a:lt1>
      <a:dk2>
        <a:srgbClr val="720000"/>
      </a:dk2>
      <a:lt2>
        <a:srgbClr val="FFFFCC"/>
      </a:lt2>
      <a:accent1>
        <a:srgbClr val="FF3300"/>
      </a:accent1>
      <a:accent2>
        <a:srgbClr val="BE7960"/>
      </a:accent2>
      <a:accent3>
        <a:srgbClr val="BCAAAA"/>
      </a:accent3>
      <a:accent4>
        <a:srgbClr val="DADADA"/>
      </a:accent4>
      <a:accent5>
        <a:srgbClr val="FFADAA"/>
      </a:accent5>
      <a:accent6>
        <a:srgbClr val="AC6D56"/>
      </a:accent6>
      <a:hlink>
        <a:srgbClr val="FFCC66"/>
      </a:hlink>
      <a:folHlink>
        <a:srgbClr val="FF990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MULTBOX">
  <a:themeElements>
    <a:clrScheme name="MULTBOX 1">
      <a:dk1>
        <a:srgbClr val="000000"/>
      </a:dk1>
      <a:lt1>
        <a:srgbClr val="FFFFFF"/>
      </a:lt1>
      <a:dk2>
        <a:srgbClr val="0066CC"/>
      </a:dk2>
      <a:lt2>
        <a:srgbClr val="FFFF99"/>
      </a:lt2>
      <a:accent1>
        <a:srgbClr val="6600CC"/>
      </a:accent1>
      <a:accent2>
        <a:srgbClr val="CC99FF"/>
      </a:accent2>
      <a:accent3>
        <a:srgbClr val="AAB8E2"/>
      </a:accent3>
      <a:accent4>
        <a:srgbClr val="DADADA"/>
      </a:accent4>
      <a:accent5>
        <a:srgbClr val="B8AAE2"/>
      </a:accent5>
      <a:accent6>
        <a:srgbClr val="B98AE7"/>
      </a:accent6>
      <a:hlink>
        <a:srgbClr val="0000FF"/>
      </a:hlink>
      <a:folHlink>
        <a:srgbClr val="6699FF"/>
      </a:folHlink>
    </a:clrScheme>
    <a:fontScheme name="MULTBOX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ULTBOX 1">
        <a:dk1>
          <a:srgbClr val="000000"/>
        </a:dk1>
        <a:lt1>
          <a:srgbClr val="FFFFFF"/>
        </a:lt1>
        <a:dk2>
          <a:srgbClr val="0066CC"/>
        </a:dk2>
        <a:lt2>
          <a:srgbClr val="FFFF99"/>
        </a:lt2>
        <a:accent1>
          <a:srgbClr val="6600CC"/>
        </a:accent1>
        <a:accent2>
          <a:srgbClr val="CC99FF"/>
        </a:accent2>
        <a:accent3>
          <a:srgbClr val="AAB8E2"/>
        </a:accent3>
        <a:accent4>
          <a:srgbClr val="DADADA"/>
        </a:accent4>
        <a:accent5>
          <a:srgbClr val="B8AAE2"/>
        </a:accent5>
        <a:accent6>
          <a:srgbClr val="B98AE7"/>
        </a:accent6>
        <a:hlink>
          <a:srgbClr val="0000FF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ULTBOX 2">
        <a:dk1>
          <a:srgbClr val="003399"/>
        </a:dk1>
        <a:lt1>
          <a:srgbClr val="FFFFFF"/>
        </a:lt1>
        <a:dk2>
          <a:srgbClr val="009999"/>
        </a:dk2>
        <a:lt2>
          <a:srgbClr val="33CCFF"/>
        </a:lt2>
        <a:accent1>
          <a:srgbClr val="CC00CC"/>
        </a:accent1>
        <a:accent2>
          <a:srgbClr val="00FFFF"/>
        </a:accent2>
        <a:accent3>
          <a:srgbClr val="FFFFFF"/>
        </a:accent3>
        <a:accent4>
          <a:srgbClr val="002A82"/>
        </a:accent4>
        <a:accent5>
          <a:srgbClr val="E2AAE2"/>
        </a:accent5>
        <a:accent6>
          <a:srgbClr val="00E7E7"/>
        </a:accent6>
        <a:hlink>
          <a:srgbClr val="9933FF"/>
        </a:hlink>
        <a:folHlink>
          <a:srgbClr val="66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ULTBOX 3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ECHED">
  <a:themeElements>
    <a:clrScheme name="TECHED 1">
      <a:dk1>
        <a:srgbClr val="000000"/>
      </a:dk1>
      <a:lt1>
        <a:srgbClr val="FFFFCC"/>
      </a:lt1>
      <a:dk2>
        <a:srgbClr val="255242"/>
      </a:dk2>
      <a:lt2>
        <a:srgbClr val="DDDDDD"/>
      </a:lt2>
      <a:accent1>
        <a:srgbClr val="009966"/>
      </a:accent1>
      <a:accent2>
        <a:srgbClr val="800000"/>
      </a:accent2>
      <a:accent3>
        <a:srgbClr val="ACB3B0"/>
      </a:accent3>
      <a:accent4>
        <a:srgbClr val="DADAAE"/>
      </a:accent4>
      <a:accent5>
        <a:srgbClr val="AACAB8"/>
      </a:accent5>
      <a:accent6>
        <a:srgbClr val="730000"/>
      </a:accent6>
      <a:hlink>
        <a:srgbClr val="3366CC"/>
      </a:hlink>
      <a:folHlink>
        <a:srgbClr val="008080"/>
      </a:folHlink>
    </a:clrScheme>
    <a:fontScheme name="TECHE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CHED 1">
        <a:dk1>
          <a:srgbClr val="000000"/>
        </a:dk1>
        <a:lt1>
          <a:srgbClr val="FFFFCC"/>
        </a:lt1>
        <a:dk2>
          <a:srgbClr val="255242"/>
        </a:dk2>
        <a:lt2>
          <a:srgbClr val="DDDDDD"/>
        </a:lt2>
        <a:accent1>
          <a:srgbClr val="009966"/>
        </a:accent1>
        <a:accent2>
          <a:srgbClr val="800000"/>
        </a:accent2>
        <a:accent3>
          <a:srgbClr val="ACB3B0"/>
        </a:accent3>
        <a:accent4>
          <a:srgbClr val="DADAAE"/>
        </a:accent4>
        <a:accent5>
          <a:srgbClr val="AACAB8"/>
        </a:accent5>
        <a:accent6>
          <a:srgbClr val="730000"/>
        </a:accent6>
        <a:hlink>
          <a:srgbClr val="3366CC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ECHED 2">
        <a:dk1>
          <a:srgbClr val="003300"/>
        </a:dk1>
        <a:lt1>
          <a:srgbClr val="A8C2B5"/>
        </a:lt1>
        <a:dk2>
          <a:srgbClr val="868686"/>
        </a:dk2>
        <a:lt2>
          <a:srgbClr val="2A5B49"/>
        </a:lt2>
        <a:accent1>
          <a:srgbClr val="00CC99"/>
        </a:accent1>
        <a:accent2>
          <a:srgbClr val="B3746D"/>
        </a:accent2>
        <a:accent3>
          <a:srgbClr val="D1DDD7"/>
        </a:accent3>
        <a:accent4>
          <a:srgbClr val="002A00"/>
        </a:accent4>
        <a:accent5>
          <a:srgbClr val="AAE2CA"/>
        </a:accent5>
        <a:accent6>
          <a:srgbClr val="A26862"/>
        </a:accent6>
        <a:hlink>
          <a:srgbClr val="7795B7"/>
        </a:hlink>
        <a:folHlink>
          <a:srgbClr val="00CC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CHED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MEDICAL">
  <a:themeElements>
    <a:clrScheme name="MEDICAL 1">
      <a:dk1>
        <a:srgbClr val="000000"/>
      </a:dk1>
      <a:lt1>
        <a:srgbClr val="FFFFFF"/>
      </a:lt1>
      <a:dk2>
        <a:srgbClr val="7F00FF"/>
      </a:dk2>
      <a:lt2>
        <a:srgbClr val="FAFD00"/>
      </a:lt2>
      <a:accent1>
        <a:srgbClr val="B50069"/>
      </a:accent1>
      <a:accent2>
        <a:srgbClr val="FF7F00"/>
      </a:accent2>
      <a:accent3>
        <a:srgbClr val="C0AAFF"/>
      </a:accent3>
      <a:accent4>
        <a:srgbClr val="DADADA"/>
      </a:accent4>
      <a:accent5>
        <a:srgbClr val="D7AAB9"/>
      </a:accent5>
      <a:accent6>
        <a:srgbClr val="E77200"/>
      </a:accent6>
      <a:hlink>
        <a:srgbClr val="FF00FF"/>
      </a:hlink>
      <a:folHlink>
        <a:srgbClr val="B760F9"/>
      </a:folHlink>
    </a:clrScheme>
    <a:fontScheme name="MEDICAL">
      <a:majorFont>
        <a:latin typeface="Book Antiqua"/>
        <a:ea typeface=""/>
        <a:cs typeface=""/>
      </a:majorFont>
      <a:minorFont>
        <a:latin typeface="Book Antiqu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MEDICAL 1">
        <a:dk1>
          <a:srgbClr val="000000"/>
        </a:dk1>
        <a:lt1>
          <a:srgbClr val="FFFFFF"/>
        </a:lt1>
        <a:dk2>
          <a:srgbClr val="7F00FF"/>
        </a:dk2>
        <a:lt2>
          <a:srgbClr val="FAFD00"/>
        </a:lt2>
        <a:accent1>
          <a:srgbClr val="B50069"/>
        </a:accent1>
        <a:accent2>
          <a:srgbClr val="FF7F00"/>
        </a:accent2>
        <a:accent3>
          <a:srgbClr val="C0AAFF"/>
        </a:accent3>
        <a:accent4>
          <a:srgbClr val="DADADA"/>
        </a:accent4>
        <a:accent5>
          <a:srgbClr val="D7AAB9"/>
        </a:accent5>
        <a:accent6>
          <a:srgbClr val="E77200"/>
        </a:accent6>
        <a:hlink>
          <a:srgbClr val="FF00FF"/>
        </a:hlink>
        <a:folHlink>
          <a:srgbClr val="B76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DICAL 2">
        <a:dk1>
          <a:srgbClr val="000000"/>
        </a:dk1>
        <a:lt1>
          <a:srgbClr val="B760F9"/>
        </a:lt1>
        <a:dk2>
          <a:srgbClr val="7B00E4"/>
        </a:dk2>
        <a:lt2>
          <a:srgbClr val="280049"/>
        </a:lt2>
        <a:accent1>
          <a:srgbClr val="FFFFFF"/>
        </a:accent1>
        <a:accent2>
          <a:srgbClr val="FFFF00"/>
        </a:accent2>
        <a:accent3>
          <a:srgbClr val="D8B6FB"/>
        </a:accent3>
        <a:accent4>
          <a:srgbClr val="000000"/>
        </a:accent4>
        <a:accent5>
          <a:srgbClr val="FFFFFF"/>
        </a:accent5>
        <a:accent6>
          <a:srgbClr val="E7E700"/>
        </a:accent6>
        <a:hlink>
          <a:srgbClr val="FF00FF"/>
        </a:hlink>
        <a:folHlink>
          <a:srgbClr val="DFB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DICAL 3">
        <a:dk1>
          <a:srgbClr val="000000"/>
        </a:dk1>
        <a:lt1>
          <a:srgbClr val="FFFFFF"/>
        </a:lt1>
        <a:dk2>
          <a:srgbClr val="000000"/>
        </a:dk2>
        <a:lt2>
          <a:srgbClr val="DADADA"/>
        </a:lt2>
        <a:accent1>
          <a:srgbClr val="F2F2F2"/>
        </a:accent1>
        <a:accent2>
          <a:srgbClr val="919191"/>
        </a:accent2>
        <a:accent3>
          <a:srgbClr val="FFFFFF"/>
        </a:accent3>
        <a:accent4>
          <a:srgbClr val="000000"/>
        </a:accent4>
        <a:accent5>
          <a:srgbClr val="F7F7F7"/>
        </a:accent5>
        <a:accent6>
          <a:srgbClr val="838383"/>
        </a:accent6>
        <a:hlink>
          <a:srgbClr val="DADADA"/>
        </a:hlink>
        <a:folHlink>
          <a:srgbClr val="67676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NATURE">
  <a:themeElements>
    <a:clrScheme name="NATURE 1">
      <a:dk1>
        <a:srgbClr val="666699"/>
      </a:dk1>
      <a:lt1>
        <a:srgbClr val="FFFFCC"/>
      </a:lt1>
      <a:dk2>
        <a:srgbClr val="687FCA"/>
      </a:dk2>
      <a:lt2>
        <a:srgbClr val="192449"/>
      </a:lt2>
      <a:accent1>
        <a:srgbClr val="C9DDF1"/>
      </a:accent1>
      <a:accent2>
        <a:srgbClr val="FAC164"/>
      </a:accent2>
      <a:accent3>
        <a:srgbClr val="B9C0E1"/>
      </a:accent3>
      <a:accent4>
        <a:srgbClr val="DADAAE"/>
      </a:accent4>
      <a:accent5>
        <a:srgbClr val="E1EBF7"/>
      </a:accent5>
      <a:accent6>
        <a:srgbClr val="E3AF5A"/>
      </a:accent6>
      <a:hlink>
        <a:srgbClr val="B0AE6A"/>
      </a:hlink>
      <a:folHlink>
        <a:srgbClr val="C3E684"/>
      </a:folHlink>
    </a:clrScheme>
    <a:fontScheme name="NATUR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NATURE 1">
        <a:dk1>
          <a:srgbClr val="666699"/>
        </a:dk1>
        <a:lt1>
          <a:srgbClr val="FFFFCC"/>
        </a:lt1>
        <a:dk2>
          <a:srgbClr val="687FCA"/>
        </a:dk2>
        <a:lt2>
          <a:srgbClr val="192449"/>
        </a:lt2>
        <a:accent1>
          <a:srgbClr val="C9DDF1"/>
        </a:accent1>
        <a:accent2>
          <a:srgbClr val="FAC164"/>
        </a:accent2>
        <a:accent3>
          <a:srgbClr val="B9C0E1"/>
        </a:accent3>
        <a:accent4>
          <a:srgbClr val="DADAAE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2">
        <a:dk1>
          <a:srgbClr val="5B5249"/>
        </a:dk1>
        <a:lt1>
          <a:srgbClr val="FFFFFF"/>
        </a:lt1>
        <a:dk2>
          <a:srgbClr val="2A3D7A"/>
        </a:dk2>
        <a:lt2>
          <a:srgbClr val="CEC8BA"/>
        </a:lt2>
        <a:accent1>
          <a:srgbClr val="C9DDF1"/>
        </a:accent1>
        <a:accent2>
          <a:srgbClr val="FAC164"/>
        </a:accent2>
        <a:accent3>
          <a:srgbClr val="FFFFFF"/>
        </a:accent3>
        <a:accent4>
          <a:srgbClr val="4C453D"/>
        </a:accent4>
        <a:accent5>
          <a:srgbClr val="E1EB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3">
        <a:dk1>
          <a:srgbClr val="333333"/>
        </a:dk1>
        <a:lt1>
          <a:srgbClr val="FFFFFF"/>
        </a:lt1>
        <a:dk2>
          <a:srgbClr val="000000"/>
        </a:dk2>
        <a:lt2>
          <a:srgbClr val="DDDDDD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2A2A2A"/>
        </a:accent4>
        <a:accent5>
          <a:srgbClr val="EBEBEB"/>
        </a:accent5>
        <a:accent6>
          <a:srgbClr val="A1A1A1"/>
        </a:accent6>
        <a:hlink>
          <a:srgbClr val="808080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NATURE 4">
        <a:dk1>
          <a:srgbClr val="8061A5"/>
        </a:dk1>
        <a:lt1>
          <a:srgbClr val="FFFFCC"/>
        </a:lt1>
        <a:dk2>
          <a:srgbClr val="967DB5"/>
        </a:dk2>
        <a:lt2>
          <a:srgbClr val="192449"/>
        </a:lt2>
        <a:accent1>
          <a:srgbClr val="D6C9F1"/>
        </a:accent1>
        <a:accent2>
          <a:srgbClr val="FAC164"/>
        </a:accent2>
        <a:accent3>
          <a:srgbClr val="C9BFD7"/>
        </a:accent3>
        <a:accent4>
          <a:srgbClr val="DADAAE"/>
        </a:accent4>
        <a:accent5>
          <a:srgbClr val="E8E1F7"/>
        </a:accent5>
        <a:accent6>
          <a:srgbClr val="E3AF5A"/>
        </a:accent6>
        <a:hlink>
          <a:srgbClr val="B0AE6A"/>
        </a:hlink>
        <a:folHlink>
          <a:srgbClr val="C3E68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5">
        <a:dk1>
          <a:srgbClr val="788D71"/>
        </a:dk1>
        <a:lt1>
          <a:srgbClr val="FFFFCC"/>
        </a:lt1>
        <a:dk2>
          <a:srgbClr val="93A48E"/>
        </a:dk2>
        <a:lt2>
          <a:srgbClr val="192449"/>
        </a:lt2>
        <a:accent1>
          <a:srgbClr val="E8D88A"/>
        </a:accent1>
        <a:accent2>
          <a:srgbClr val="F9B84F"/>
        </a:accent2>
        <a:accent3>
          <a:srgbClr val="C8CFC6"/>
        </a:accent3>
        <a:accent4>
          <a:srgbClr val="DADAAE"/>
        </a:accent4>
        <a:accent5>
          <a:srgbClr val="F2E9C4"/>
        </a:accent5>
        <a:accent6>
          <a:srgbClr val="E2A647"/>
        </a:accent6>
        <a:hlink>
          <a:srgbClr val="BC9652"/>
        </a:hlink>
        <a:folHlink>
          <a:srgbClr val="C1E58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NATURE 6">
        <a:dk1>
          <a:srgbClr val="99735B"/>
        </a:dk1>
        <a:lt1>
          <a:srgbClr val="FFFFCC"/>
        </a:lt1>
        <a:dk2>
          <a:srgbClr val="B3937F"/>
        </a:dk2>
        <a:lt2>
          <a:srgbClr val="3C211C"/>
        </a:lt2>
        <a:accent1>
          <a:srgbClr val="D0C4A2"/>
        </a:accent1>
        <a:accent2>
          <a:srgbClr val="F9B84F"/>
        </a:accent2>
        <a:accent3>
          <a:srgbClr val="D6C8C0"/>
        </a:accent3>
        <a:accent4>
          <a:srgbClr val="DADAAE"/>
        </a:accent4>
        <a:accent5>
          <a:srgbClr val="E4DECE"/>
        </a:accent5>
        <a:accent6>
          <a:srgbClr val="E2A647"/>
        </a:accent6>
        <a:hlink>
          <a:srgbClr val="85BBBA"/>
        </a:hlink>
        <a:folHlink>
          <a:srgbClr val="BED98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242</Words>
  <Application>Microsoft Office PowerPoint</Application>
  <PresentationFormat>Экран (4:3)</PresentationFormat>
  <Paragraphs>72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7</vt:i4>
      </vt:variant>
      <vt:variant>
        <vt:lpstr>Заголовки слайдов</vt:lpstr>
      </vt:variant>
      <vt:variant>
        <vt:i4>16</vt:i4>
      </vt:variant>
    </vt:vector>
  </HeadingPairs>
  <TitlesOfParts>
    <vt:vector size="30" baseType="lpstr">
      <vt:lpstr>Arial</vt:lpstr>
      <vt:lpstr>Tahoma</vt:lpstr>
      <vt:lpstr>Times New Roman</vt:lpstr>
      <vt:lpstr>Wingdings</vt:lpstr>
      <vt:lpstr>Monotype Sorts</vt:lpstr>
      <vt:lpstr>Book Antiqua</vt:lpstr>
      <vt:lpstr>Algerian</vt:lpstr>
      <vt:lpstr>Граница</vt:lpstr>
      <vt:lpstr>Разрез</vt:lpstr>
      <vt:lpstr>Текстура</vt:lpstr>
      <vt:lpstr>MULTBOX</vt:lpstr>
      <vt:lpstr>TECHED</vt:lpstr>
      <vt:lpstr>MEDICAL</vt:lpstr>
      <vt:lpstr>NATURE</vt:lpstr>
      <vt:lpstr>Человек, Лицо, Вещь   (По повести Н.В.Гоголя «Шинель»)</vt:lpstr>
      <vt:lpstr>«Все мы вышли из «Шинели» Гоголя»  Ф.М.Достоевский</vt:lpstr>
      <vt:lpstr>Слайд 3</vt:lpstr>
      <vt:lpstr> Произведения Н. В. Гоголя  о «маленьком человеке»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Маленький человек: Самсон Вырин, Евгений, Акакий Акакиевич Башмачкин</vt:lpstr>
      <vt:lpstr>Маленький человек: Самсон Вырин Евгений Акакий Акакиевич Башмачкин </vt:lpstr>
      <vt:lpstr>«Все мы вышли из «Шинели» Гоголя»  Ф.М.Достоевский</vt:lpstr>
      <vt:lpstr>      Домашнее задание</vt:lpstr>
    </vt:vector>
  </TitlesOfParts>
  <Company>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teacher</dc:creator>
  <cp:lastModifiedBy>Egluschenko</cp:lastModifiedBy>
  <cp:revision>17</cp:revision>
  <dcterms:created xsi:type="dcterms:W3CDTF">2007-12-12T13:06:50Z</dcterms:created>
  <dcterms:modified xsi:type="dcterms:W3CDTF">2012-04-15T16:56:35Z</dcterms:modified>
</cp:coreProperties>
</file>