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6" r:id="rId3"/>
    <p:sldId id="257" r:id="rId4"/>
    <p:sldId id="258" r:id="rId5"/>
    <p:sldId id="297" r:id="rId6"/>
    <p:sldId id="259" r:id="rId7"/>
    <p:sldId id="260" r:id="rId8"/>
    <p:sldId id="261" r:id="rId9"/>
    <p:sldId id="262" r:id="rId10"/>
    <p:sldId id="263" r:id="rId11"/>
    <p:sldId id="298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99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302" r:id="rId29"/>
    <p:sldId id="279" r:id="rId30"/>
    <p:sldId id="280" r:id="rId31"/>
    <p:sldId id="281" r:id="rId32"/>
    <p:sldId id="282" r:id="rId33"/>
    <p:sldId id="283" r:id="rId34"/>
    <p:sldId id="303" r:id="rId35"/>
    <p:sldId id="284" r:id="rId36"/>
    <p:sldId id="285" r:id="rId37"/>
    <p:sldId id="286" r:id="rId38"/>
    <p:sldId id="289" r:id="rId39"/>
    <p:sldId id="291" r:id="rId40"/>
    <p:sldId id="287" r:id="rId41"/>
    <p:sldId id="300" r:id="rId42"/>
    <p:sldId id="290" r:id="rId43"/>
    <p:sldId id="292" r:id="rId44"/>
    <p:sldId id="293" r:id="rId45"/>
    <p:sldId id="294" r:id="rId46"/>
    <p:sldId id="295" r:id="rId47"/>
    <p:sldId id="301" r:id="rId48"/>
    <p:sldId id="288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8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004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861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449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02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917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6014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89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9951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2294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75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120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AECB1B-84C8-4B99-9CD4-7C828D66760B}" type="datetimeFigureOut">
              <a:rPr lang="ru-RU" smtClean="0"/>
              <a:t>04.05.2014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0C64C0-67FA-4339-8183-F649406AED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3095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Горизонтальный свиток 3"/>
          <p:cNvSpPr/>
          <p:nvPr/>
        </p:nvSpPr>
        <p:spPr>
          <a:xfrm>
            <a:off x="1187624" y="3789040"/>
            <a:ext cx="6696744" cy="2448272"/>
          </a:xfrm>
          <a:prstGeom prst="horizontalScroll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692697"/>
            <a:ext cx="7918648" cy="2907754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Фотоотчёт </a:t>
            </a: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 «Б» класса</a:t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МБОУ «СОШ №11» с. Рощино</a:t>
            </a:r>
            <a:br>
              <a:rPr lang="ru-RU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31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2014г</a:t>
            </a: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</a:rPr>
              <a:t>«Мы </a:t>
            </a:r>
            <a:r>
              <a:rPr lang="ru-RU" sz="4800" b="1" dirty="0" smtClean="0">
                <a:solidFill>
                  <a:srgbClr val="002060"/>
                </a:solidFill>
              </a:rPr>
              <a:t>на пограничной </a:t>
            </a:r>
            <a:r>
              <a:rPr lang="ru-RU" sz="4800" b="1" dirty="0" smtClean="0">
                <a:solidFill>
                  <a:srgbClr val="002060"/>
                </a:solidFill>
              </a:rPr>
              <a:t>заставе»</a:t>
            </a:r>
            <a:endParaRPr lang="ru-RU" sz="48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350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988">
        <p14:prism/>
      </p:transition>
    </mc:Choice>
    <mc:Fallback xmlns="">
      <p:transition spd="slow" advTm="698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4116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797">
        <p14:prism/>
      </p:transition>
    </mc:Choice>
    <mc:Fallback xmlns="">
      <p:transition spd="slow" advTm="679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сочинений учеников 3 «Б» класса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ru-RU" sz="5400" dirty="0" smtClean="0"/>
              <a:t>«… Сначала мы перешли блок-пост, потом мы дошли до часовни, посвящённой павшим и поставили свечи…»София Ч.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740060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9907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823">
        <p14:prism/>
      </p:transition>
    </mc:Choice>
    <mc:Fallback xmlns="">
      <p:transition spd="slow" advTm="582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04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449">
        <p14:prism/>
      </p:transition>
    </mc:Choice>
    <mc:Fallback xmlns="">
      <p:transition spd="slow" advTm="344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40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8127">
        <p14:prism/>
      </p:transition>
    </mc:Choice>
    <mc:Fallback xmlns="">
      <p:transition spd="slow" advTm="81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113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522">
        <p14:prism/>
      </p:transition>
    </mc:Choice>
    <mc:Fallback xmlns="">
      <p:transition spd="slow" advTm="552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97156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226">
        <p14:prism/>
      </p:transition>
    </mc:Choice>
    <mc:Fallback xmlns="">
      <p:transition spd="slow" advTm="422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5535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703">
        <p14:prism/>
      </p:transition>
    </mc:Choice>
    <mc:Fallback xmlns="">
      <p:transition spd="slow" advTm="570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7466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504">
        <p14:prism/>
      </p:transition>
    </mc:Choice>
    <mc:Fallback xmlns="">
      <p:transition spd="slow" advTm="650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сочинений учеников 3 «Б» класса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«… Затем мы пошли в окопы. Мы там видели дот!»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812091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сочинений учеников 3 «Б» класса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3600" dirty="0" smtClean="0"/>
              <a:t>«19 апреля мы всем классом ездили на экскурсию на заставу им. И. Стрельникова. По приезду на заставу, нас встретили. Пропустили на территорию части. Нам показали границу, остров </a:t>
            </a:r>
            <a:r>
              <a:rPr lang="ru-RU" sz="3600" dirty="0" err="1" smtClean="0"/>
              <a:t>Даманский</a:t>
            </a:r>
            <a:r>
              <a:rPr lang="ru-RU" sz="3600" dirty="0" smtClean="0"/>
              <a:t>, рассказали, как проходили бои. На территории части стоит памятник воинам – пограничникам…» Данил Б.</a:t>
            </a:r>
          </a:p>
        </p:txBody>
      </p:sp>
    </p:spTree>
    <p:extLst>
      <p:ext uri="{BB962C8B-B14F-4D97-AF65-F5344CB8AC3E}">
        <p14:creationId xmlns:p14="http://schemas.microsoft.com/office/powerpoint/2010/main" val="809599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931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376">
        <p14:prism/>
      </p:transition>
    </mc:Choice>
    <mc:Fallback xmlns="">
      <p:transition spd="slow" advTm="53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242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95">
        <p14:prism/>
      </p:transition>
    </mc:Choice>
    <mc:Fallback xmlns="">
      <p:transition spd="slow" advTm="40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458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271">
        <p14:prism/>
      </p:transition>
    </mc:Choice>
    <mc:Fallback xmlns="">
      <p:transition spd="slow" advTm="727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510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9263">
        <p14:prism/>
      </p:transition>
    </mc:Choice>
    <mc:Fallback xmlns="">
      <p:transition spd="slow" advTm="926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527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976">
        <p14:prism/>
      </p:transition>
    </mc:Choice>
    <mc:Fallback xmlns="">
      <p:transition spd="slow" advTm="597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8027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105">
        <p14:prism/>
      </p:transition>
    </mc:Choice>
    <mc:Fallback xmlns="">
      <p:transition spd="slow" advTm="510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5230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794">
        <p14:prism/>
      </p:transition>
    </mc:Choice>
    <mc:Fallback xmlns="">
      <p:transition spd="slow" advTm="57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8225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944">
        <p14:prism/>
      </p:transition>
    </mc:Choice>
    <mc:Fallback xmlns="">
      <p:transition spd="slow" advTm="494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сочинений учеников 3 «Б» класса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«…были в музее. Нам рассказывали о подвиге пограничников.»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123002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4920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245">
        <p14:prism/>
      </p:transition>
    </mc:Choice>
    <mc:Fallback xmlns="">
      <p:transition spd="slow" advTm="32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2380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278">
        <p14:prism/>
      </p:transition>
    </mc:Choice>
    <mc:Fallback xmlns="">
      <p:transition spd="slow" advTm="427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6394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820">
        <p14:prism/>
      </p:transition>
    </mc:Choice>
    <mc:Fallback xmlns="">
      <p:transition spd="slow" advTm="38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261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1227">
        <p14:prism/>
      </p:transition>
    </mc:Choice>
    <mc:Fallback xmlns="">
      <p:transition spd="slow" advTm="1122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722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397">
        <p14:prism/>
      </p:transition>
    </mc:Choice>
    <mc:Fallback xmlns="">
      <p:transition spd="slow" advTm="539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141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759">
        <p14:prism/>
      </p:transition>
    </mc:Choice>
    <mc:Fallback xmlns="">
      <p:transition spd="slow" advTm="375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сочинений учеников 3 «Б» класса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6000" dirty="0" smtClean="0"/>
              <a:t>«… пошли в оружейную комнату и примеряли бронежилет, шлем и брали в руки оружие»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06613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866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994">
        <p14:prism/>
      </p:transition>
    </mc:Choice>
    <mc:Fallback xmlns="">
      <p:transition spd="slow" advTm="4994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563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415">
        <p14:prism/>
      </p:transition>
    </mc:Choice>
    <mc:Fallback xmlns="">
      <p:transition spd="slow" advTm="441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3720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480">
        <p14:prism/>
      </p:transition>
    </mc:Choice>
    <mc:Fallback xmlns="">
      <p:transition spd="slow" advTm="548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917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245">
        <p14:prism/>
      </p:transition>
    </mc:Choice>
    <mc:Fallback xmlns="">
      <p:transition spd="slow" advTm="52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1741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020">
        <p14:prism/>
      </p:transition>
    </mc:Choice>
    <mc:Fallback xmlns="">
      <p:transition spd="slow" advTm="602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49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026">
        <p14:prism/>
      </p:transition>
    </mc:Choice>
    <mc:Fallback xmlns="">
      <p:transition spd="slow" advTm="402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962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441">
        <p14:prism/>
      </p:transition>
    </mc:Choice>
    <mc:Fallback xmlns="">
      <p:transition spd="slow" advTm="4441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eave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сочинений учеников 3 «Б» класса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« … позже видели воспитанную собаку Верона» София Ч.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1442983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8886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862">
        <p14:prism/>
      </p:transition>
    </mc:Choice>
    <mc:Fallback xmlns="">
      <p:transition spd="slow" advTm="4862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2158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179">
        <p14:prism/>
      </p:transition>
    </mc:Choice>
    <mc:Fallback xmlns="">
      <p:transition spd="slow" advTm="317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46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389">
        <p14:prism/>
      </p:transition>
    </mc:Choice>
    <mc:Fallback xmlns="">
      <p:transition spd="slow" advTm="338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9833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195">
        <p14:prism/>
      </p:transition>
    </mc:Choice>
    <mc:Fallback xmlns="">
      <p:transition spd="slow" advTm="219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353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1239">
        <p14:prism/>
      </p:transition>
    </mc:Choice>
    <mc:Fallback xmlns="">
      <p:transition spd="slow" advTm="123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horzBrick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сочинений учеников 3 «Б» класса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6000" dirty="0" smtClean="0"/>
              <a:t>«Мне очень понравилось на погранзаставе!»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279812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Наша благодарность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4925144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 smtClean="0">
                <a:solidFill>
                  <a:schemeClr val="bg1"/>
                </a:solidFill>
              </a:rPr>
              <a:t>Яковец</a:t>
            </a:r>
            <a:r>
              <a:rPr lang="ru-RU" b="1" dirty="0" smtClean="0">
                <a:solidFill>
                  <a:schemeClr val="bg1"/>
                </a:solidFill>
              </a:rPr>
              <a:t> Е.А. – нашему незаменимому координатору;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Кулешову В.П. – очень терпеливому и классному водителю; 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Пограничникам, организовавшим очень интересную экскурсию, Алексей Андреевич – вы настоящий пограничник – выдержка и терпение – это многого стоит!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 Родителям учеников 3 «Б» класса: </a:t>
            </a:r>
            <a:r>
              <a:rPr lang="ru-RU" b="1" dirty="0" err="1" smtClean="0">
                <a:solidFill>
                  <a:schemeClr val="bg1"/>
                </a:solidFill>
              </a:rPr>
              <a:t>Немцевой</a:t>
            </a:r>
            <a:r>
              <a:rPr lang="ru-RU" b="1" dirty="0" smtClean="0">
                <a:solidFill>
                  <a:schemeClr val="bg1"/>
                </a:solidFill>
              </a:rPr>
              <a:t> О.В. – организовавшей поездку, </a:t>
            </a:r>
            <a:r>
              <a:rPr lang="ru-RU" b="1" dirty="0" err="1" smtClean="0">
                <a:solidFill>
                  <a:schemeClr val="bg1"/>
                </a:solidFill>
              </a:rPr>
              <a:t>Чурбаковой</a:t>
            </a:r>
            <a:r>
              <a:rPr lang="ru-RU" b="1" dirty="0" smtClean="0">
                <a:solidFill>
                  <a:schemeClr val="bg1"/>
                </a:solidFill>
              </a:rPr>
              <a:t> Е.В., </a:t>
            </a:r>
            <a:r>
              <a:rPr lang="ru-RU" b="1" dirty="0" err="1" smtClean="0">
                <a:solidFill>
                  <a:schemeClr val="bg1"/>
                </a:solidFill>
              </a:rPr>
              <a:t>Швамбергер</a:t>
            </a:r>
            <a:r>
              <a:rPr lang="ru-RU" b="1" dirty="0" smtClean="0">
                <a:solidFill>
                  <a:schemeClr val="bg1"/>
                </a:solidFill>
              </a:rPr>
              <a:t> Ю. А. ;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Работникам кафе «Ковчег», так вкусно нас накормившим!</a:t>
            </a:r>
          </a:p>
          <a:p>
            <a:r>
              <a:rPr lang="ru-RU" b="1" dirty="0" smtClean="0">
                <a:solidFill>
                  <a:schemeClr val="bg1"/>
                </a:solidFill>
              </a:rPr>
              <a:t>Всем Вам огромное </a:t>
            </a:r>
          </a:p>
          <a:p>
            <a:pPr marL="0" indent="0" algn="ctr">
              <a:buNone/>
            </a:pPr>
            <a:r>
              <a:rPr lang="ru-RU" sz="7800" b="1" dirty="0" smtClean="0">
                <a:solidFill>
                  <a:schemeClr val="bg1"/>
                </a:solidFill>
              </a:rPr>
              <a:t>Спасибо!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942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23075">
        <p14:prism/>
      </p:transition>
    </mc:Choice>
    <mc:Fallback xmlns="">
      <p:transition spd="slow" advTm="2307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diagBrick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Из сочинений учеников 3 «Б» класса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«… в автобусе я съел яблоко, а потом мы заехали в столовую. Мы ели пончики со сгущёнкой и кисель…»Саша Ш.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284961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5432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3485">
        <p14:prism/>
      </p:transition>
    </mc:Choice>
    <mc:Fallback xmlns="">
      <p:transition spd="slow" advTm="348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4435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4960">
        <p14:prism/>
      </p:transition>
    </mc:Choice>
    <mc:Fallback xmlns="">
      <p:transition spd="slow" advTm="496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043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699">
        <p14:prism/>
      </p:transition>
    </mc:Choice>
    <mc:Fallback xmlns="">
      <p:transition spd="slow" advTm="669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5872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548">
        <p14:prism/>
      </p:transition>
    </mc:Choice>
    <mc:Fallback xmlns="">
      <p:transition spd="slow" advTm="7548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317</Words>
  <Application>Microsoft Office PowerPoint</Application>
  <PresentationFormat>Экран (4:3)</PresentationFormat>
  <Paragraphs>26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Тема Office</vt:lpstr>
      <vt:lpstr>Фотоотчёт 3 «Б» класса МБОУ «СОШ №11» с. Рощино 2014г.</vt:lpstr>
      <vt:lpstr>Из сочинений учеников 3 «Б» класса</vt:lpstr>
      <vt:lpstr>Презентация PowerPoint</vt:lpstr>
      <vt:lpstr>Презентация PowerPoint</vt:lpstr>
      <vt:lpstr>Из сочинений учеников 3 «Б» класса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сочинений учеников 3 «Б» класса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сочинений учеников 3 «Б» класса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сочинений учеников 3 «Б» класса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сочинений учеников 3 «Б» класса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сочинений учеников 3 «Б» класса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Из сочинений учеников 3 «Б» класса</vt:lpstr>
      <vt:lpstr>Наша благодарность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Интересная поездка 3 «Б» класса 2014г.</dc:title>
  <dc:creator>Анна</dc:creator>
  <cp:lastModifiedBy>Анна</cp:lastModifiedBy>
  <cp:revision>12</cp:revision>
  <dcterms:created xsi:type="dcterms:W3CDTF">2014-04-21T09:46:44Z</dcterms:created>
  <dcterms:modified xsi:type="dcterms:W3CDTF">2014-05-04T07:12:17Z</dcterms:modified>
</cp:coreProperties>
</file>