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2"/>
  </p:sldMasterIdLst>
  <p:handoutMasterIdLst>
    <p:handoutMasterId r:id="rId23"/>
  </p:handoutMasterIdLst>
  <p:sldIdLst>
    <p:sldId id="269" r:id="rId3"/>
    <p:sldId id="289" r:id="rId4"/>
    <p:sldId id="290" r:id="rId5"/>
    <p:sldId id="291" r:id="rId6"/>
    <p:sldId id="293" r:id="rId7"/>
    <p:sldId id="281" r:id="rId8"/>
    <p:sldId id="292" r:id="rId9"/>
    <p:sldId id="294" r:id="rId10"/>
    <p:sldId id="295" r:id="rId11"/>
    <p:sldId id="298" r:id="rId12"/>
    <p:sldId id="296" r:id="rId13"/>
    <p:sldId id="297" r:id="rId14"/>
    <p:sldId id="283" r:id="rId15"/>
    <p:sldId id="302" r:id="rId16"/>
    <p:sldId id="278" r:id="rId17"/>
    <p:sldId id="301" r:id="rId18"/>
    <p:sldId id="300" r:id="rId19"/>
    <p:sldId id="282" r:id="rId20"/>
    <p:sldId id="285" r:id="rId21"/>
    <p:sldId id="286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7CF09"/>
    <a:srgbClr val="E3F06A"/>
    <a:srgbClr val="5A6FB2"/>
    <a:srgbClr val="309C73"/>
    <a:srgbClr val="33CC33"/>
    <a:srgbClr val="5E1D10"/>
    <a:srgbClr val="4D4D4D"/>
    <a:srgbClr val="B0AC00"/>
    <a:srgbClr val="D5E1E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085" autoAdjust="0"/>
    <p:restoredTop sz="93051" autoAdjust="0"/>
  </p:normalViewPr>
  <p:slideViewPr>
    <p:cSldViewPr>
      <p:cViewPr varScale="1">
        <p:scale>
          <a:sx n="66" d="100"/>
          <a:sy n="66" d="100"/>
        </p:scale>
        <p:origin x="-96" y="-1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8"/>
  <c:chart>
    <c:autoTitleDeleted val="1"/>
    <c:view3D>
      <c:rotX val="30"/>
      <c:rotY val="110"/>
      <c:depthPercent val="390"/>
      <c:rAngAx val="1"/>
    </c:view3D>
    <c:plotArea>
      <c:layout/>
      <c:pie3D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effectLst>
              <a:outerShdw blurRad="76200" dir="13500000" sy="23000" kx="1200000" algn="br" rotWithShape="0">
                <a:prstClr val="black">
                  <a:alpha val="20000"/>
                </a:prstClr>
              </a:outerShdw>
            </a:effectLst>
            <a:scene3d>
              <a:camera prst="orthographicFront"/>
              <a:lightRig rig="threePt" dir="t">
                <a:rot lat="0" lon="0" rev="3000000"/>
              </a:lightRig>
            </a:scene3d>
            <a:sp3d prstMaterial="plastic">
              <a:bevelT w="292100" h="120650" prst="coolSlant"/>
              <a:bevelB w="88900" h="152400"/>
            </a:sp3d>
          </c:spPr>
          <c:explosion val="7"/>
          <c:dPt>
            <c:idx val="0"/>
            <c:spPr>
              <a:gradFill>
                <a:gsLst>
                  <a:gs pos="0">
                    <a:srgbClr val="FBE4AE"/>
                  </a:gs>
                  <a:gs pos="13000">
                    <a:srgbClr val="BD922A"/>
                  </a:gs>
                  <a:gs pos="21001">
                    <a:srgbClr val="BD922A"/>
                  </a:gs>
                  <a:gs pos="63000">
                    <a:srgbClr val="FBE4AE"/>
                  </a:gs>
                  <a:gs pos="100000">
                    <a:srgbClr val="BD922A">
                      <a:alpha val="95000"/>
                    </a:srgbClr>
                  </a:gs>
                </a:gsLst>
                <a:lin ang="5400000" scaled="0"/>
              </a:gradFill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>
                  <a:rot lat="0" lon="0" rev="3000000"/>
                </a:lightRig>
              </a:scene3d>
              <a:sp3d prstMaterial="plastic">
                <a:bevelT w="292100" h="120650" prst="coolSlant"/>
                <a:bevelB w="88900" h="152400"/>
              </a:sp3d>
            </c:spPr>
          </c:dPt>
          <c:dPt>
            <c:idx val="1"/>
            <c:spPr>
              <a:gradFill>
                <a:gsLst>
                  <a:gs pos="0">
                    <a:prstClr val="white">
                      <a:lumMod val="85000"/>
                    </a:prstClr>
                  </a:gs>
                  <a:gs pos="13000">
                    <a:prstClr val="white">
                      <a:lumMod val="75000"/>
                    </a:prstClr>
                  </a:gs>
                  <a:gs pos="21001">
                    <a:schemeClr val="bg1">
                      <a:lumMod val="85000"/>
                    </a:schemeClr>
                  </a:gs>
                  <a:gs pos="63000">
                    <a:prstClr val="white">
                      <a:lumMod val="65000"/>
                    </a:prstClr>
                  </a:gs>
                  <a:gs pos="100000">
                    <a:prstClr val="white">
                      <a:lumMod val="85000"/>
                    </a:prstClr>
                  </a:gs>
                </a:gsLst>
                <a:lin ang="5400000" scaled="0"/>
              </a:gradFill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>
                  <a:rot lat="0" lon="0" rev="3000000"/>
                </a:lightRig>
              </a:scene3d>
              <a:sp3d prstMaterial="plastic">
                <a:bevelT w="292100" h="120650" prst="coolSlant"/>
                <a:bevelB w="88900" h="152400"/>
              </a:sp3d>
            </c:spPr>
          </c:dPt>
          <c:dPt>
            <c:idx val="2"/>
            <c:explosion val="28"/>
            <c:spPr>
              <a:gradFill>
                <a:gsLst>
                  <a:gs pos="0">
                    <a:srgbClr val="FFCC00"/>
                  </a:gs>
                  <a:gs pos="13000">
                    <a:srgbClr val="FFCC66"/>
                  </a:gs>
                  <a:gs pos="21001">
                    <a:srgbClr val="FDE65F"/>
                  </a:gs>
                  <a:gs pos="63000">
                    <a:srgbClr val="F0DE5C"/>
                  </a:gs>
                  <a:gs pos="100000">
                    <a:srgbClr val="FFC000"/>
                  </a:gs>
                </a:gsLst>
                <a:lin ang="5400000" scaled="0"/>
              </a:gradFill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>
                  <a:rot lat="0" lon="0" rev="3000000"/>
                </a:lightRig>
              </a:scene3d>
              <a:sp3d prstMaterial="plastic">
                <a:bevelT w="292100" h="120650" prst="coolSlant"/>
                <a:bevelB w="88900" h="152400"/>
              </a:sp3d>
            </c:spPr>
          </c:dPt>
          <c:dPt>
            <c:idx val="3"/>
            <c:explosion val="8"/>
            <c:spPr>
              <a:gradFill>
                <a:gsLst>
                  <a:gs pos="0">
                    <a:prstClr val="white">
                      <a:lumMod val="50000"/>
                    </a:prstClr>
                  </a:gs>
                  <a:gs pos="13000">
                    <a:prstClr val="white">
                      <a:lumMod val="65000"/>
                    </a:prstClr>
                  </a:gs>
                  <a:gs pos="21001">
                    <a:prstClr val="white">
                      <a:lumMod val="75000"/>
                    </a:prstClr>
                  </a:gs>
                  <a:gs pos="63000">
                    <a:prstClr val="white">
                      <a:lumMod val="85000"/>
                    </a:prstClr>
                  </a:gs>
                  <a:gs pos="100000">
                    <a:schemeClr val="bg1"/>
                  </a:gs>
                </a:gsLst>
                <a:lin ang="5400000" scaled="0"/>
              </a:gradFill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>
                  <a:rot lat="0" lon="0" rev="3000000"/>
                </a:lightRig>
              </a:scene3d>
              <a:sp3d prstMaterial="plastic">
                <a:bevelT w="292100" h="120650" prst="coolSlant"/>
                <a:bevelB w="88900" h="152400"/>
              </a:sp3d>
            </c:spPr>
          </c:dPt>
          <c:dLbls>
            <c:dLbl>
              <c:idx val="0"/>
              <c:layout>
                <c:manualLayout>
                  <c:x val="4.0441832922062798E-2"/>
                  <c:y val="-4.3925455173250388E-2"/>
                </c:manualLayout>
              </c:layout>
              <c:showVal val="1"/>
              <c:showCatName val="1"/>
            </c:dLbl>
            <c:dLbl>
              <c:idx val="1"/>
              <c:layout>
                <c:manualLayout>
                  <c:x val="6.5960161475739493E-2"/>
                  <c:y val="5.1415773117948566E-2"/>
                </c:manualLayout>
              </c:layout>
              <c:showVal val="1"/>
              <c:showCatName val="1"/>
            </c:dLbl>
            <c:dLbl>
              <c:idx val="3"/>
              <c:layout>
                <c:manualLayout>
                  <c:x val="7.5357370656530878E-2"/>
                  <c:y val="-0.1427318793919205"/>
                </c:manualLayout>
              </c:layout>
              <c:showVal val="1"/>
              <c:showCatName val="1"/>
            </c:dLbl>
            <c:dLbl>
              <c:idx val="6"/>
              <c:layout>
                <c:manualLayout>
                  <c:x val="2.3653948767422401E-2"/>
                  <c:y val="5.5731870059818923E-2"/>
                </c:manualLayout>
              </c:layout>
              <c:showVal val="1"/>
              <c:showCatName val="1"/>
            </c:dLbl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  <c:showCatName val="1"/>
            <c:showLeaderLines val="1"/>
            <c:leaderLines>
              <c:spPr>
                <a:ln w="38100" cap="flat" cmpd="sng" algn="ctr">
                  <a:solidFill>
                    <a:schemeClr val="dk1"/>
                  </a:solidFill>
                  <a:prstDash val="solid"/>
                </a:ln>
                <a:effectLst>
                  <a:outerShdw blurRad="40000" dist="23000" dir="5400000" rotWithShape="0">
                    <a:srgbClr val="000000">
                      <a:alpha val="35000"/>
                    </a:srgbClr>
                  </a:outerShdw>
                </a:effectLst>
              </c:spPr>
            </c:leaderLines>
          </c:dLbls>
          <c:cat>
            <c:strRef>
              <c:f>Tabelle1!$A$2:$A$8</c:f>
              <c:strCache>
                <c:ptCount val="7"/>
                <c:pt idx="0">
                  <c:v>Телевидение</c:v>
                </c:pt>
                <c:pt idx="1">
                  <c:v>Радио</c:v>
                </c:pt>
                <c:pt idx="2">
                  <c:v>Печатные СМИ</c:v>
                </c:pt>
                <c:pt idx="3">
                  <c:v>Интернет СМИ</c:v>
                </c:pt>
                <c:pt idx="4">
                  <c:v>Профильные СМИ</c:v>
                </c:pt>
                <c:pt idx="5">
                  <c:v>Блоги.Соцсети</c:v>
                </c:pt>
                <c:pt idx="6">
                  <c:v>Коллеги</c:v>
                </c:pt>
              </c:strCache>
            </c:strRef>
          </c:cat>
          <c:val>
            <c:numRef>
              <c:f>Tabelle1!$B$2:$B$8</c:f>
              <c:numCache>
                <c:formatCode>0%</c:formatCode>
                <c:ptCount val="7"/>
                <c:pt idx="0">
                  <c:v>0.18000000000000024</c:v>
                </c:pt>
                <c:pt idx="1">
                  <c:v>1.0000000000000024E-2</c:v>
                </c:pt>
                <c:pt idx="2">
                  <c:v>5.00000000000001E-2</c:v>
                </c:pt>
                <c:pt idx="3">
                  <c:v>0.65000000000000135</c:v>
                </c:pt>
                <c:pt idx="4">
                  <c:v>2.0000000000000046E-2</c:v>
                </c:pt>
                <c:pt idx="5">
                  <c:v>4.0000000000000091E-2</c:v>
                </c:pt>
                <c:pt idx="6">
                  <c:v>0.18000000000000024</c:v>
                </c:pt>
              </c:numCache>
            </c:numRef>
          </c:val>
        </c:ser>
        <c:dLbls>
          <c:showVal val="1"/>
          <c:showCatName val="1"/>
        </c:dLbls>
      </c:pie3DChart>
      <c:spPr>
        <a:effectLst>
          <a:outerShdw blurRad="76200" dir="13500000" sy="23000" kx="1200000" algn="br" rotWithShape="0">
            <a:prstClr val="black">
              <a:alpha val="20000"/>
            </a:prstClr>
          </a:outerShdw>
        </a:effectLst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gif"/><Relationship Id="rId1" Type="http://schemas.openxmlformats.org/officeDocument/2006/relationships/image" Target="../media/image19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image" Target="../media/image49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A690160-D328-4B69-A035-90D3C82FA0A6}" type="doc">
      <dgm:prSet loTypeId="urn:microsoft.com/office/officeart/2005/8/layout/pList2" loCatId="list" qsTypeId="urn:microsoft.com/office/officeart/2005/8/quickstyle/simple4" qsCatId="simple" csTypeId="urn:microsoft.com/office/officeart/2005/8/colors/accent1_4" csCatId="accent1" phldr="1"/>
      <dgm:spPr/>
    </dgm:pt>
    <dgm:pt modelId="{476E4177-EF8D-419E-AB8A-93E66CC82482}">
      <dgm:prSet phldrT="[Text]" custT="1"/>
      <dgm:spPr/>
      <dgm:t>
        <a:bodyPr lIns="73152" tIns="274320" rIns="73152"/>
        <a:lstStyle/>
        <a:p>
          <a:pPr algn="l"/>
          <a:r>
            <a:rPr lang="ru-RU" sz="2200" dirty="0" err="1" smtClean="0">
              <a:latin typeface="Corbel" pitchFamily="34" charset="0"/>
            </a:rPr>
            <a:t>Информа-ционная</a:t>
          </a:r>
          <a:r>
            <a:rPr lang="ru-RU" sz="2200" dirty="0" smtClean="0">
              <a:latin typeface="Corbel" pitchFamily="34" charset="0"/>
            </a:rPr>
            <a:t> функция</a:t>
          </a:r>
          <a:endParaRPr lang="en-US" sz="2200" dirty="0">
            <a:latin typeface="Corbel" pitchFamily="34" charset="0"/>
          </a:endParaRPr>
        </a:p>
      </dgm:t>
    </dgm:pt>
    <dgm:pt modelId="{50A25A56-CEA1-40EB-822C-18475EA4B47A}" type="parTrans" cxnId="{9A40B199-C1E6-4AA6-9486-07915ED7CAE7}">
      <dgm:prSet/>
      <dgm:spPr/>
      <dgm:t>
        <a:bodyPr/>
        <a:lstStyle/>
        <a:p>
          <a:endParaRPr lang="en-US"/>
        </a:p>
      </dgm:t>
    </dgm:pt>
    <dgm:pt modelId="{A91F7A1B-DD1E-4B26-839C-2A5EF0A403AD}" type="sibTrans" cxnId="{9A40B199-C1E6-4AA6-9486-07915ED7CAE7}">
      <dgm:prSet/>
      <dgm:spPr/>
      <dgm:t>
        <a:bodyPr/>
        <a:lstStyle/>
        <a:p>
          <a:endParaRPr lang="en-US"/>
        </a:p>
      </dgm:t>
    </dgm:pt>
    <dgm:pt modelId="{5DD0A7D4-5781-4819-AF33-C5CE25A2D297}">
      <dgm:prSet phldrT="[Text]" custT="1"/>
      <dgm:spPr/>
      <dgm:t>
        <a:bodyPr lIns="73152" tIns="274320" rIns="73152"/>
        <a:lstStyle/>
        <a:p>
          <a:pPr algn="l"/>
          <a:r>
            <a:rPr lang="ru-RU" sz="2200" dirty="0" smtClean="0">
              <a:latin typeface="Corbel" pitchFamily="34" charset="0"/>
            </a:rPr>
            <a:t>Выбор и   комментирование, оценка </a:t>
          </a:r>
          <a:r>
            <a:rPr lang="ru-RU" sz="2200" dirty="0" err="1" smtClean="0">
              <a:latin typeface="Corbel" pitchFamily="34" charset="0"/>
            </a:rPr>
            <a:t>информа-ции</a:t>
          </a:r>
          <a:endParaRPr lang="en-US" sz="2200" dirty="0">
            <a:latin typeface="Corbel" pitchFamily="34" charset="0"/>
          </a:endParaRPr>
        </a:p>
      </dgm:t>
    </dgm:pt>
    <dgm:pt modelId="{05B7C26E-C389-4346-849B-05526EF2C457}" type="parTrans" cxnId="{7417CC53-98FE-43F4-BF56-8508FB7DA803}">
      <dgm:prSet/>
      <dgm:spPr/>
      <dgm:t>
        <a:bodyPr/>
        <a:lstStyle/>
        <a:p>
          <a:endParaRPr lang="en-US"/>
        </a:p>
      </dgm:t>
    </dgm:pt>
    <dgm:pt modelId="{FD53903F-8A86-4D24-917A-36748269F973}" type="sibTrans" cxnId="{7417CC53-98FE-43F4-BF56-8508FB7DA803}">
      <dgm:prSet/>
      <dgm:spPr/>
      <dgm:t>
        <a:bodyPr/>
        <a:lstStyle/>
        <a:p>
          <a:endParaRPr lang="en-US"/>
        </a:p>
      </dgm:t>
    </dgm:pt>
    <dgm:pt modelId="{77AF15ED-F058-4A0B-B979-9880C6062DF0}">
      <dgm:prSet phldrT="[Text]" custT="1"/>
      <dgm:spPr/>
      <dgm:t>
        <a:bodyPr lIns="73152" tIns="274320" rIns="73152"/>
        <a:lstStyle/>
        <a:p>
          <a:pPr algn="l"/>
          <a:r>
            <a:rPr lang="ru-RU" sz="2200" dirty="0" smtClean="0">
              <a:latin typeface="Corbel" pitchFamily="34" charset="0"/>
            </a:rPr>
            <a:t>Политическая социализация</a:t>
          </a:r>
          <a:endParaRPr lang="en-US" sz="2200" dirty="0">
            <a:latin typeface="Corbel" pitchFamily="34" charset="0"/>
          </a:endParaRPr>
        </a:p>
      </dgm:t>
    </dgm:pt>
    <dgm:pt modelId="{0DF2CDB2-0880-4047-8447-A17EAE7580E4}" type="parTrans" cxnId="{CD3B69F4-72CF-49E2-8926-8FD63E771977}">
      <dgm:prSet/>
      <dgm:spPr/>
      <dgm:t>
        <a:bodyPr/>
        <a:lstStyle/>
        <a:p>
          <a:endParaRPr lang="en-US"/>
        </a:p>
      </dgm:t>
    </dgm:pt>
    <dgm:pt modelId="{E3B236AA-E864-46E4-BC91-F2D73633FEA4}" type="sibTrans" cxnId="{CD3B69F4-72CF-49E2-8926-8FD63E771977}">
      <dgm:prSet/>
      <dgm:spPr/>
      <dgm:t>
        <a:bodyPr/>
        <a:lstStyle/>
        <a:p>
          <a:endParaRPr lang="en-US"/>
        </a:p>
      </dgm:t>
    </dgm:pt>
    <dgm:pt modelId="{5DF8D196-4D3D-4940-9F32-682169997D7A}">
      <dgm:prSet phldrT="[Text]" custT="1"/>
      <dgm:spPr/>
      <dgm:t>
        <a:bodyPr lIns="73152" tIns="274320" rIns="73152"/>
        <a:lstStyle/>
        <a:p>
          <a:pPr algn="l"/>
          <a:r>
            <a:rPr lang="ru-RU" sz="2200" dirty="0" smtClean="0">
              <a:latin typeface="Corbel" pitchFamily="34" charset="0"/>
            </a:rPr>
            <a:t>Критика и контроль</a:t>
          </a:r>
          <a:endParaRPr lang="en-US" sz="2200" dirty="0">
            <a:latin typeface="Corbel" pitchFamily="34" charset="0"/>
          </a:endParaRPr>
        </a:p>
      </dgm:t>
    </dgm:pt>
    <dgm:pt modelId="{51CE1848-AB2A-4E28-8CF5-8442E546E0C5}" type="parTrans" cxnId="{B9B85342-AC50-4E97-8E9E-2FD870B1E881}">
      <dgm:prSet/>
      <dgm:spPr/>
      <dgm:t>
        <a:bodyPr/>
        <a:lstStyle/>
        <a:p>
          <a:endParaRPr lang="en-US"/>
        </a:p>
      </dgm:t>
    </dgm:pt>
    <dgm:pt modelId="{90C1E242-23BD-452C-B222-DCFA2D4DAE3B}" type="sibTrans" cxnId="{B9B85342-AC50-4E97-8E9E-2FD870B1E881}">
      <dgm:prSet/>
      <dgm:spPr/>
      <dgm:t>
        <a:bodyPr/>
        <a:lstStyle/>
        <a:p>
          <a:endParaRPr lang="en-US"/>
        </a:p>
      </dgm:t>
    </dgm:pt>
    <dgm:pt modelId="{C20F2834-7A4B-463C-ABDE-12FFE93933A3}">
      <dgm:prSet phldrT="[Text]" custT="1"/>
      <dgm:spPr/>
      <dgm:t>
        <a:bodyPr lIns="73152" tIns="274320" rIns="73152"/>
        <a:lstStyle/>
        <a:p>
          <a:pPr algn="l"/>
          <a:r>
            <a:rPr lang="ru-RU" sz="2200" dirty="0" smtClean="0">
              <a:latin typeface="Corbel" pitchFamily="34" charset="0"/>
            </a:rPr>
            <a:t>Формирования общественного мнения</a:t>
          </a:r>
          <a:endParaRPr lang="en-US" sz="2200" dirty="0">
            <a:latin typeface="Corbel" pitchFamily="34" charset="0"/>
          </a:endParaRPr>
        </a:p>
      </dgm:t>
    </dgm:pt>
    <dgm:pt modelId="{BCFE97E8-F389-4CB9-AF67-54F99688D24C}" type="parTrans" cxnId="{4C839C11-576D-4F8B-A506-F28B1DFFF881}">
      <dgm:prSet/>
      <dgm:spPr/>
      <dgm:t>
        <a:bodyPr/>
        <a:lstStyle/>
        <a:p>
          <a:endParaRPr lang="en-US"/>
        </a:p>
      </dgm:t>
    </dgm:pt>
    <dgm:pt modelId="{CAE5F0D1-5C6A-4BF8-ACC0-DB67084C99C7}" type="sibTrans" cxnId="{4C839C11-576D-4F8B-A506-F28B1DFFF881}">
      <dgm:prSet/>
      <dgm:spPr/>
      <dgm:t>
        <a:bodyPr/>
        <a:lstStyle/>
        <a:p>
          <a:endParaRPr lang="en-US"/>
        </a:p>
      </dgm:t>
    </dgm:pt>
    <dgm:pt modelId="{9E4DC8AD-1AC7-4E53-B32C-25202AFDB195}" type="pres">
      <dgm:prSet presAssocID="{AA690160-D328-4B69-A035-90D3C82FA0A6}" presName="Name0" presStyleCnt="0">
        <dgm:presLayoutVars>
          <dgm:dir/>
          <dgm:resizeHandles val="exact"/>
        </dgm:presLayoutVars>
      </dgm:prSet>
      <dgm:spPr/>
    </dgm:pt>
    <dgm:pt modelId="{ACBF4AF3-FAB8-444C-81AB-52C89640E279}" type="pres">
      <dgm:prSet presAssocID="{AA690160-D328-4B69-A035-90D3C82FA0A6}" presName="bkgdShp" presStyleLbl="alignAccFollowNode1" presStyleIdx="0" presStyleCnt="1"/>
      <dgm:spPr/>
      <dgm:t>
        <a:bodyPr/>
        <a:lstStyle/>
        <a:p>
          <a:endParaRPr lang="ru-RU"/>
        </a:p>
      </dgm:t>
    </dgm:pt>
    <dgm:pt modelId="{78248EF9-FFBB-4EB0-94C4-16A1D0A1A170}" type="pres">
      <dgm:prSet presAssocID="{AA690160-D328-4B69-A035-90D3C82FA0A6}" presName="linComp" presStyleCnt="0"/>
      <dgm:spPr/>
    </dgm:pt>
    <dgm:pt modelId="{CC8831C0-DF59-484B-83B2-A708366B3EB6}" type="pres">
      <dgm:prSet presAssocID="{476E4177-EF8D-419E-AB8A-93E66CC82482}" presName="compNode" presStyleCnt="0"/>
      <dgm:spPr/>
    </dgm:pt>
    <dgm:pt modelId="{2572025E-E8B8-4F94-94D0-DC22D7F762FB}" type="pres">
      <dgm:prSet presAssocID="{476E4177-EF8D-419E-AB8A-93E66CC8248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2B4276-DB06-4C66-80FF-919CDE10A5FE}" type="pres">
      <dgm:prSet presAssocID="{476E4177-EF8D-419E-AB8A-93E66CC82482}" presName="invisiNode" presStyleLbl="node1" presStyleIdx="0" presStyleCnt="5"/>
      <dgm:spPr/>
    </dgm:pt>
    <dgm:pt modelId="{C43EB61A-2E04-409F-8F87-79F190ED3CE0}" type="pres">
      <dgm:prSet presAssocID="{476E4177-EF8D-419E-AB8A-93E66CC82482}" presName="imagNode" presStyleLbl="fgImgPlace1" presStyleIdx="0" presStyleCnt="5"/>
      <dgm:spPr>
        <a:blipFill dpi="0" rotWithShape="0">
          <a:blip xmlns:r="http://schemas.openxmlformats.org/officeDocument/2006/relationships" r:embed="rId1"/>
          <a:srcRect/>
          <a:stretch>
            <a:fillRect/>
          </a:stretch>
        </a:blip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ru-RU"/>
        </a:p>
      </dgm:t>
    </dgm:pt>
    <dgm:pt modelId="{3DB5F289-A8C3-40D5-8393-8636D9BFFD29}" type="pres">
      <dgm:prSet presAssocID="{A91F7A1B-DD1E-4B26-839C-2A5EF0A403AD}" presName="sibTrans" presStyleLbl="sibTrans2D1" presStyleIdx="0" presStyleCnt="0"/>
      <dgm:spPr/>
      <dgm:t>
        <a:bodyPr/>
        <a:lstStyle/>
        <a:p>
          <a:endParaRPr lang="en-US"/>
        </a:p>
      </dgm:t>
    </dgm:pt>
    <dgm:pt modelId="{0C509E44-86D3-42D8-94FF-9B9788BAB857}" type="pres">
      <dgm:prSet presAssocID="{5DD0A7D4-5781-4819-AF33-C5CE25A2D297}" presName="compNode" presStyleCnt="0"/>
      <dgm:spPr/>
    </dgm:pt>
    <dgm:pt modelId="{E4B0666F-2CF1-4C21-A251-46E6EBFF7C1D}" type="pres">
      <dgm:prSet presAssocID="{5DD0A7D4-5781-4819-AF33-C5CE25A2D29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FA0B92-8C45-4EAA-A200-A78384D846A7}" type="pres">
      <dgm:prSet presAssocID="{5DD0A7D4-5781-4819-AF33-C5CE25A2D297}" presName="invisiNode" presStyleLbl="node1" presStyleIdx="1" presStyleCnt="5"/>
      <dgm:spPr/>
    </dgm:pt>
    <dgm:pt modelId="{BF646D7A-C7D0-4489-A68F-61F32B7DB0C6}" type="pres">
      <dgm:prSet presAssocID="{5DD0A7D4-5781-4819-AF33-C5CE25A2D297}" presName="imagNode" presStyleLbl="fgImgPlace1" presStyleIdx="1" presStyleCnt="5"/>
      <dgm:spPr>
        <a:blipFill dpi="0" rotWithShape="0">
          <a:blip xmlns:r="http://schemas.openxmlformats.org/officeDocument/2006/relationships" r:embed="rId2"/>
          <a:srcRect/>
          <a:stretch>
            <a:fillRect/>
          </a:stretch>
        </a:blip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</dgm:pt>
    <dgm:pt modelId="{CAAEED2F-AC44-4514-84C2-160FDC42F579}" type="pres">
      <dgm:prSet presAssocID="{FD53903F-8A86-4D24-917A-36748269F973}" presName="sibTrans" presStyleLbl="sibTrans2D1" presStyleIdx="0" presStyleCnt="0"/>
      <dgm:spPr/>
      <dgm:t>
        <a:bodyPr/>
        <a:lstStyle/>
        <a:p>
          <a:endParaRPr lang="en-US"/>
        </a:p>
      </dgm:t>
    </dgm:pt>
    <dgm:pt modelId="{3617A269-0CD9-4948-9932-FA1AD12DE27E}" type="pres">
      <dgm:prSet presAssocID="{77AF15ED-F058-4A0B-B979-9880C6062DF0}" presName="compNode" presStyleCnt="0"/>
      <dgm:spPr/>
    </dgm:pt>
    <dgm:pt modelId="{5284ED54-4761-44DA-8086-D5FD397A1C95}" type="pres">
      <dgm:prSet presAssocID="{77AF15ED-F058-4A0B-B979-9880C6062DF0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666B65F-B8AB-44AD-8F33-AF566667E781}" type="pres">
      <dgm:prSet presAssocID="{77AF15ED-F058-4A0B-B979-9880C6062DF0}" presName="invisiNode" presStyleLbl="node1" presStyleIdx="2" presStyleCnt="5"/>
      <dgm:spPr/>
    </dgm:pt>
    <dgm:pt modelId="{41BC1ABA-1F87-4B1E-94EC-41724CD12655}" type="pres">
      <dgm:prSet presAssocID="{77AF15ED-F058-4A0B-B979-9880C6062DF0}" presName="imagNode" presStyleLbl="fgImgPlace1" presStyleIdx="2" presStyleCnt="5"/>
      <dgm:spPr>
        <a:blipFill dpi="0" rotWithShape="0">
          <a:blip xmlns:r="http://schemas.openxmlformats.org/officeDocument/2006/relationships" r:embed="rId3"/>
          <a:srcRect/>
          <a:stretch>
            <a:fillRect/>
          </a:stretch>
        </a:blip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</dgm:pt>
    <dgm:pt modelId="{A9D6457D-CBBF-4A28-8C38-C3F75EA43CF1}" type="pres">
      <dgm:prSet presAssocID="{E3B236AA-E864-46E4-BC91-F2D73633FEA4}" presName="sibTrans" presStyleLbl="sibTrans2D1" presStyleIdx="0" presStyleCnt="0"/>
      <dgm:spPr/>
      <dgm:t>
        <a:bodyPr/>
        <a:lstStyle/>
        <a:p>
          <a:endParaRPr lang="en-US"/>
        </a:p>
      </dgm:t>
    </dgm:pt>
    <dgm:pt modelId="{CDFA4098-C274-4C84-9513-F0698696D98A}" type="pres">
      <dgm:prSet presAssocID="{5DF8D196-4D3D-4940-9F32-682169997D7A}" presName="compNode" presStyleCnt="0"/>
      <dgm:spPr/>
    </dgm:pt>
    <dgm:pt modelId="{87B5BDBA-3C7A-41F1-8C33-F13937A84B36}" type="pres">
      <dgm:prSet presAssocID="{5DF8D196-4D3D-4940-9F32-682169997D7A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28528D1-DD5F-4687-9BFE-878C43D23D5D}" type="pres">
      <dgm:prSet presAssocID="{5DF8D196-4D3D-4940-9F32-682169997D7A}" presName="invisiNode" presStyleLbl="node1" presStyleIdx="3" presStyleCnt="5"/>
      <dgm:spPr/>
    </dgm:pt>
    <dgm:pt modelId="{D88C7409-AB93-4FE3-A61D-F51EE8A4B008}" type="pres">
      <dgm:prSet presAssocID="{5DF8D196-4D3D-4940-9F32-682169997D7A}" presName="imagNode" presStyleLbl="fgImgPlace1" presStyleIdx="3" presStyleCnt="5"/>
      <dgm:spPr>
        <a:blipFill dpi="0" rotWithShape="0">
          <a:blip xmlns:r="http://schemas.openxmlformats.org/officeDocument/2006/relationships" r:embed="rId4"/>
          <a:srcRect/>
          <a:stretch>
            <a:fillRect/>
          </a:stretch>
        </a:blip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</dgm:pt>
    <dgm:pt modelId="{CA6E58D0-F06D-4082-9183-0F2955E6C631}" type="pres">
      <dgm:prSet presAssocID="{90C1E242-23BD-452C-B222-DCFA2D4DAE3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8AC8F713-1879-4B70-BB31-C5C195E24471}" type="pres">
      <dgm:prSet presAssocID="{C20F2834-7A4B-463C-ABDE-12FFE93933A3}" presName="compNode" presStyleCnt="0"/>
      <dgm:spPr/>
    </dgm:pt>
    <dgm:pt modelId="{9B706799-997B-4F74-B652-58B58A51EA58}" type="pres">
      <dgm:prSet presAssocID="{C20F2834-7A4B-463C-ABDE-12FFE93933A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8C36F4-A127-4733-8CAC-70994BB842F2}" type="pres">
      <dgm:prSet presAssocID="{C20F2834-7A4B-463C-ABDE-12FFE93933A3}" presName="invisiNode" presStyleLbl="node1" presStyleIdx="4" presStyleCnt="5"/>
      <dgm:spPr/>
    </dgm:pt>
    <dgm:pt modelId="{B68F94D2-D73D-420A-802B-DFDC9BE4ED4C}" type="pres">
      <dgm:prSet presAssocID="{C20F2834-7A4B-463C-ABDE-12FFE93933A3}" presName="imagNode" presStyleLbl="fgImgPlace1" presStyleIdx="4" presStyleCnt="5"/>
      <dgm:spPr>
        <a:blipFill dpi="0" rotWithShape="0">
          <a:blip xmlns:r="http://schemas.openxmlformats.org/officeDocument/2006/relationships" r:embed="rId5"/>
          <a:srcRect/>
          <a:stretch>
            <a:fillRect/>
          </a:stretch>
        </a:blipFill>
        <a:effectLst>
          <a:outerShdw blurRad="50800" dist="38100" dir="18900000" algn="bl" rotWithShape="0">
            <a:prstClr val="black">
              <a:alpha val="40000"/>
            </a:prstClr>
          </a:outerShdw>
        </a:effectLst>
      </dgm:spPr>
    </dgm:pt>
  </dgm:ptLst>
  <dgm:cxnLst>
    <dgm:cxn modelId="{21ABD4B3-D7BB-47FD-A081-5D8B01BE5A16}" type="presOf" srcId="{5DD0A7D4-5781-4819-AF33-C5CE25A2D297}" destId="{E4B0666F-2CF1-4C21-A251-46E6EBFF7C1D}" srcOrd="0" destOrd="0" presId="urn:microsoft.com/office/officeart/2005/8/layout/pList2"/>
    <dgm:cxn modelId="{9A40B199-C1E6-4AA6-9486-07915ED7CAE7}" srcId="{AA690160-D328-4B69-A035-90D3C82FA0A6}" destId="{476E4177-EF8D-419E-AB8A-93E66CC82482}" srcOrd="0" destOrd="0" parTransId="{50A25A56-CEA1-40EB-822C-18475EA4B47A}" sibTransId="{A91F7A1B-DD1E-4B26-839C-2A5EF0A403AD}"/>
    <dgm:cxn modelId="{7417CC53-98FE-43F4-BF56-8508FB7DA803}" srcId="{AA690160-D328-4B69-A035-90D3C82FA0A6}" destId="{5DD0A7D4-5781-4819-AF33-C5CE25A2D297}" srcOrd="1" destOrd="0" parTransId="{05B7C26E-C389-4346-849B-05526EF2C457}" sibTransId="{FD53903F-8A86-4D24-917A-36748269F973}"/>
    <dgm:cxn modelId="{A27FFC76-C3C2-4395-9335-9082245C6318}" type="presOf" srcId="{FD53903F-8A86-4D24-917A-36748269F973}" destId="{CAAEED2F-AC44-4514-84C2-160FDC42F579}" srcOrd="0" destOrd="0" presId="urn:microsoft.com/office/officeart/2005/8/layout/pList2"/>
    <dgm:cxn modelId="{62373461-EBEE-4D2B-A591-140B26E38696}" type="presOf" srcId="{AA690160-D328-4B69-A035-90D3C82FA0A6}" destId="{9E4DC8AD-1AC7-4E53-B32C-25202AFDB195}" srcOrd="0" destOrd="0" presId="urn:microsoft.com/office/officeart/2005/8/layout/pList2"/>
    <dgm:cxn modelId="{CD3B69F4-72CF-49E2-8926-8FD63E771977}" srcId="{AA690160-D328-4B69-A035-90D3C82FA0A6}" destId="{77AF15ED-F058-4A0B-B979-9880C6062DF0}" srcOrd="2" destOrd="0" parTransId="{0DF2CDB2-0880-4047-8447-A17EAE7580E4}" sibTransId="{E3B236AA-E864-46E4-BC91-F2D73633FEA4}"/>
    <dgm:cxn modelId="{4BC43B9C-DD8A-4A0F-BB98-D8DAB9DA6FAC}" type="presOf" srcId="{77AF15ED-F058-4A0B-B979-9880C6062DF0}" destId="{5284ED54-4761-44DA-8086-D5FD397A1C95}" srcOrd="0" destOrd="0" presId="urn:microsoft.com/office/officeart/2005/8/layout/pList2"/>
    <dgm:cxn modelId="{BE2BCC20-C58C-4A10-88DD-0C5F4C033F42}" type="presOf" srcId="{90C1E242-23BD-452C-B222-DCFA2D4DAE3B}" destId="{CA6E58D0-F06D-4082-9183-0F2955E6C631}" srcOrd="0" destOrd="0" presId="urn:microsoft.com/office/officeart/2005/8/layout/pList2"/>
    <dgm:cxn modelId="{4C839C11-576D-4F8B-A506-F28B1DFFF881}" srcId="{AA690160-D328-4B69-A035-90D3C82FA0A6}" destId="{C20F2834-7A4B-463C-ABDE-12FFE93933A3}" srcOrd="4" destOrd="0" parTransId="{BCFE97E8-F389-4CB9-AF67-54F99688D24C}" sibTransId="{CAE5F0D1-5C6A-4BF8-ACC0-DB67084C99C7}"/>
    <dgm:cxn modelId="{2F8CAC26-B791-4B64-B50B-FA33F000C636}" type="presOf" srcId="{5DF8D196-4D3D-4940-9F32-682169997D7A}" destId="{87B5BDBA-3C7A-41F1-8C33-F13937A84B36}" srcOrd="0" destOrd="0" presId="urn:microsoft.com/office/officeart/2005/8/layout/pList2"/>
    <dgm:cxn modelId="{557AA1E9-8E72-41E5-9CCF-0E0B3FE527F5}" type="presOf" srcId="{C20F2834-7A4B-463C-ABDE-12FFE93933A3}" destId="{9B706799-997B-4F74-B652-58B58A51EA58}" srcOrd="0" destOrd="0" presId="urn:microsoft.com/office/officeart/2005/8/layout/pList2"/>
    <dgm:cxn modelId="{26CDFB9A-2678-46CD-85D2-57D9D2820A77}" type="presOf" srcId="{E3B236AA-E864-46E4-BC91-F2D73633FEA4}" destId="{A9D6457D-CBBF-4A28-8C38-C3F75EA43CF1}" srcOrd="0" destOrd="0" presId="urn:microsoft.com/office/officeart/2005/8/layout/pList2"/>
    <dgm:cxn modelId="{369DA3F8-5C8A-4533-9B1A-10929AC5A56F}" type="presOf" srcId="{A91F7A1B-DD1E-4B26-839C-2A5EF0A403AD}" destId="{3DB5F289-A8C3-40D5-8393-8636D9BFFD29}" srcOrd="0" destOrd="0" presId="urn:microsoft.com/office/officeart/2005/8/layout/pList2"/>
    <dgm:cxn modelId="{B9B85342-AC50-4E97-8E9E-2FD870B1E881}" srcId="{AA690160-D328-4B69-A035-90D3C82FA0A6}" destId="{5DF8D196-4D3D-4940-9F32-682169997D7A}" srcOrd="3" destOrd="0" parTransId="{51CE1848-AB2A-4E28-8CF5-8442E546E0C5}" sibTransId="{90C1E242-23BD-452C-B222-DCFA2D4DAE3B}"/>
    <dgm:cxn modelId="{DB143615-6A3F-41FE-9FA0-CAFE6CC1A23E}" type="presOf" srcId="{476E4177-EF8D-419E-AB8A-93E66CC82482}" destId="{2572025E-E8B8-4F94-94D0-DC22D7F762FB}" srcOrd="0" destOrd="0" presId="urn:microsoft.com/office/officeart/2005/8/layout/pList2"/>
    <dgm:cxn modelId="{DFFA62AD-8A5D-4CDF-AC06-FF95B91C4FEE}" type="presParOf" srcId="{9E4DC8AD-1AC7-4E53-B32C-25202AFDB195}" destId="{ACBF4AF3-FAB8-444C-81AB-52C89640E279}" srcOrd="0" destOrd="0" presId="urn:microsoft.com/office/officeart/2005/8/layout/pList2"/>
    <dgm:cxn modelId="{EB0CD5CB-1649-4D72-AC34-96C54DF43182}" type="presParOf" srcId="{9E4DC8AD-1AC7-4E53-B32C-25202AFDB195}" destId="{78248EF9-FFBB-4EB0-94C4-16A1D0A1A170}" srcOrd="1" destOrd="0" presId="urn:microsoft.com/office/officeart/2005/8/layout/pList2"/>
    <dgm:cxn modelId="{D2BE69C4-1C27-4B29-A06F-BF20B86A0C18}" type="presParOf" srcId="{78248EF9-FFBB-4EB0-94C4-16A1D0A1A170}" destId="{CC8831C0-DF59-484B-83B2-A708366B3EB6}" srcOrd="0" destOrd="0" presId="urn:microsoft.com/office/officeart/2005/8/layout/pList2"/>
    <dgm:cxn modelId="{FBA120F4-B81C-443A-8E5B-23463BD3F601}" type="presParOf" srcId="{CC8831C0-DF59-484B-83B2-A708366B3EB6}" destId="{2572025E-E8B8-4F94-94D0-DC22D7F762FB}" srcOrd="0" destOrd="0" presId="urn:microsoft.com/office/officeart/2005/8/layout/pList2"/>
    <dgm:cxn modelId="{72ADDD55-2F0E-4051-9AFB-3B50682A3162}" type="presParOf" srcId="{CC8831C0-DF59-484B-83B2-A708366B3EB6}" destId="{2E2B4276-DB06-4C66-80FF-919CDE10A5FE}" srcOrd="1" destOrd="0" presId="urn:microsoft.com/office/officeart/2005/8/layout/pList2"/>
    <dgm:cxn modelId="{34199EBD-A08A-4329-8A22-9040B02383C2}" type="presParOf" srcId="{CC8831C0-DF59-484B-83B2-A708366B3EB6}" destId="{C43EB61A-2E04-409F-8F87-79F190ED3CE0}" srcOrd="2" destOrd="0" presId="urn:microsoft.com/office/officeart/2005/8/layout/pList2"/>
    <dgm:cxn modelId="{3251C61C-6120-4DD8-AB65-F785B23D8027}" type="presParOf" srcId="{78248EF9-FFBB-4EB0-94C4-16A1D0A1A170}" destId="{3DB5F289-A8C3-40D5-8393-8636D9BFFD29}" srcOrd="1" destOrd="0" presId="urn:microsoft.com/office/officeart/2005/8/layout/pList2"/>
    <dgm:cxn modelId="{02F2FBCA-6799-42C0-95D4-349E80CD83D8}" type="presParOf" srcId="{78248EF9-FFBB-4EB0-94C4-16A1D0A1A170}" destId="{0C509E44-86D3-42D8-94FF-9B9788BAB857}" srcOrd="2" destOrd="0" presId="urn:microsoft.com/office/officeart/2005/8/layout/pList2"/>
    <dgm:cxn modelId="{B19169F3-604B-47A2-8818-64485A9A5E85}" type="presParOf" srcId="{0C509E44-86D3-42D8-94FF-9B9788BAB857}" destId="{E4B0666F-2CF1-4C21-A251-46E6EBFF7C1D}" srcOrd="0" destOrd="0" presId="urn:microsoft.com/office/officeart/2005/8/layout/pList2"/>
    <dgm:cxn modelId="{02192852-482E-4D4D-B1B9-A33101AC8685}" type="presParOf" srcId="{0C509E44-86D3-42D8-94FF-9B9788BAB857}" destId="{BBFA0B92-8C45-4EAA-A200-A78384D846A7}" srcOrd="1" destOrd="0" presId="urn:microsoft.com/office/officeart/2005/8/layout/pList2"/>
    <dgm:cxn modelId="{EB48B4C3-3C7D-465B-B3FD-F0A2EA694552}" type="presParOf" srcId="{0C509E44-86D3-42D8-94FF-9B9788BAB857}" destId="{BF646D7A-C7D0-4489-A68F-61F32B7DB0C6}" srcOrd="2" destOrd="0" presId="urn:microsoft.com/office/officeart/2005/8/layout/pList2"/>
    <dgm:cxn modelId="{14EBF3D1-FB95-4A7A-BC0C-9E245673A6BC}" type="presParOf" srcId="{78248EF9-FFBB-4EB0-94C4-16A1D0A1A170}" destId="{CAAEED2F-AC44-4514-84C2-160FDC42F579}" srcOrd="3" destOrd="0" presId="urn:microsoft.com/office/officeart/2005/8/layout/pList2"/>
    <dgm:cxn modelId="{1D84CC65-9C12-4141-89D1-12FD60C51A46}" type="presParOf" srcId="{78248EF9-FFBB-4EB0-94C4-16A1D0A1A170}" destId="{3617A269-0CD9-4948-9932-FA1AD12DE27E}" srcOrd="4" destOrd="0" presId="urn:microsoft.com/office/officeart/2005/8/layout/pList2"/>
    <dgm:cxn modelId="{3AFE6E99-D974-4783-A9D0-1E6693CDFFAE}" type="presParOf" srcId="{3617A269-0CD9-4948-9932-FA1AD12DE27E}" destId="{5284ED54-4761-44DA-8086-D5FD397A1C95}" srcOrd="0" destOrd="0" presId="urn:microsoft.com/office/officeart/2005/8/layout/pList2"/>
    <dgm:cxn modelId="{CC359676-06D8-40D2-A2F1-44724FC63411}" type="presParOf" srcId="{3617A269-0CD9-4948-9932-FA1AD12DE27E}" destId="{9666B65F-B8AB-44AD-8F33-AF566667E781}" srcOrd="1" destOrd="0" presId="urn:microsoft.com/office/officeart/2005/8/layout/pList2"/>
    <dgm:cxn modelId="{A83067E7-EE6A-42FD-97BD-AC9B51B8B65F}" type="presParOf" srcId="{3617A269-0CD9-4948-9932-FA1AD12DE27E}" destId="{41BC1ABA-1F87-4B1E-94EC-41724CD12655}" srcOrd="2" destOrd="0" presId="urn:microsoft.com/office/officeart/2005/8/layout/pList2"/>
    <dgm:cxn modelId="{CA28DAAC-C191-42D6-B440-56D46B0152A7}" type="presParOf" srcId="{78248EF9-FFBB-4EB0-94C4-16A1D0A1A170}" destId="{A9D6457D-CBBF-4A28-8C38-C3F75EA43CF1}" srcOrd="5" destOrd="0" presId="urn:microsoft.com/office/officeart/2005/8/layout/pList2"/>
    <dgm:cxn modelId="{0D13E308-A4F5-4C1E-80F4-98FF4F68E1E0}" type="presParOf" srcId="{78248EF9-FFBB-4EB0-94C4-16A1D0A1A170}" destId="{CDFA4098-C274-4C84-9513-F0698696D98A}" srcOrd="6" destOrd="0" presId="urn:microsoft.com/office/officeart/2005/8/layout/pList2"/>
    <dgm:cxn modelId="{8F546C6C-04A1-4158-B1DB-3EC98F4307C6}" type="presParOf" srcId="{CDFA4098-C274-4C84-9513-F0698696D98A}" destId="{87B5BDBA-3C7A-41F1-8C33-F13937A84B36}" srcOrd="0" destOrd="0" presId="urn:microsoft.com/office/officeart/2005/8/layout/pList2"/>
    <dgm:cxn modelId="{7E95D92A-0BB2-4D1C-ACD8-A6B618B1D2CA}" type="presParOf" srcId="{CDFA4098-C274-4C84-9513-F0698696D98A}" destId="{928528D1-DD5F-4687-9BFE-878C43D23D5D}" srcOrd="1" destOrd="0" presId="urn:microsoft.com/office/officeart/2005/8/layout/pList2"/>
    <dgm:cxn modelId="{24962476-7893-4E33-B90D-20B6EC224E92}" type="presParOf" srcId="{CDFA4098-C274-4C84-9513-F0698696D98A}" destId="{D88C7409-AB93-4FE3-A61D-F51EE8A4B008}" srcOrd="2" destOrd="0" presId="urn:microsoft.com/office/officeart/2005/8/layout/pList2"/>
    <dgm:cxn modelId="{08B59D9D-A2CD-4C09-AF3D-E059E338C6D3}" type="presParOf" srcId="{78248EF9-FFBB-4EB0-94C4-16A1D0A1A170}" destId="{CA6E58D0-F06D-4082-9183-0F2955E6C631}" srcOrd="7" destOrd="0" presId="urn:microsoft.com/office/officeart/2005/8/layout/pList2"/>
    <dgm:cxn modelId="{19021D1C-1AA5-4107-9B71-3C75A7E4208F}" type="presParOf" srcId="{78248EF9-FFBB-4EB0-94C4-16A1D0A1A170}" destId="{8AC8F713-1879-4B70-BB31-C5C195E24471}" srcOrd="8" destOrd="0" presId="urn:microsoft.com/office/officeart/2005/8/layout/pList2"/>
    <dgm:cxn modelId="{BAD43897-FC7B-415E-BE96-F4DFAEE1E295}" type="presParOf" srcId="{8AC8F713-1879-4B70-BB31-C5C195E24471}" destId="{9B706799-997B-4F74-B652-58B58A51EA58}" srcOrd="0" destOrd="0" presId="urn:microsoft.com/office/officeart/2005/8/layout/pList2"/>
    <dgm:cxn modelId="{4167F72C-F4A9-4FAD-BCA1-4460C1201E8A}" type="presParOf" srcId="{8AC8F713-1879-4B70-BB31-C5C195E24471}" destId="{AF8C36F4-A127-4733-8CAC-70994BB842F2}" srcOrd="1" destOrd="0" presId="urn:microsoft.com/office/officeart/2005/8/layout/pList2"/>
    <dgm:cxn modelId="{7124D5F6-A6E2-41B2-A18B-0E26B39F1B4B}" type="presParOf" srcId="{8AC8F713-1879-4B70-BB31-C5C195E24471}" destId="{B68F94D2-D73D-420A-802B-DFDC9BE4ED4C}" srcOrd="2" destOrd="0" presId="urn:microsoft.com/office/officeart/2005/8/layout/p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0D64BD-6D7B-4E09-8443-719A99590DD2}" type="doc">
      <dgm:prSet loTypeId="urn:microsoft.com/office/officeart/2005/8/layout/vList4" loCatId="list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2F6F3653-7823-4886-8FE8-5BA461EA5072}">
      <dgm:prSet phldrT="[Text]" custT="1"/>
      <dgm:spPr/>
      <dgm:t>
        <a:bodyPr lIns="274320"/>
        <a:lstStyle/>
        <a:p>
          <a:r>
            <a:rPr lang="en-US" sz="3000" dirty="0" smtClean="0">
              <a:latin typeface="Tw Cen MT" pitchFamily="34" charset="0"/>
            </a:rPr>
            <a:t>First statement or topic</a:t>
          </a:r>
          <a:endParaRPr lang="en-US" sz="3000" dirty="0">
            <a:latin typeface="Tw Cen MT" pitchFamily="34" charset="0"/>
          </a:endParaRPr>
        </a:p>
      </dgm:t>
    </dgm:pt>
    <dgm:pt modelId="{F25EA6DB-85F7-4780-AF22-8EF20F6D1E08}" type="parTrans" cxnId="{B517C609-C33B-474B-BBC9-E5ED8258FB2B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49022019-C445-4A7F-BEEF-29DAB25FFA8E}" type="sibTrans" cxnId="{B517C609-C33B-474B-BBC9-E5ED8258FB2B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DE3D2741-EF75-40BE-A2AA-C4466FBCF7D9}">
      <dgm:prSet phldrT="[Text]" custT="1"/>
      <dgm:spPr/>
      <dgm:t>
        <a:bodyPr lIns="274320"/>
        <a:lstStyle/>
        <a:p>
          <a:r>
            <a:rPr lang="en-US" sz="3000" dirty="0" smtClean="0">
              <a:latin typeface="Tw Cen MT" pitchFamily="34" charset="0"/>
            </a:rPr>
            <a:t>Second statement or topic</a:t>
          </a:r>
          <a:endParaRPr lang="en-US" sz="3000" dirty="0">
            <a:latin typeface="Tw Cen MT" pitchFamily="34" charset="0"/>
          </a:endParaRPr>
        </a:p>
      </dgm:t>
    </dgm:pt>
    <dgm:pt modelId="{2A557D5A-41E3-4078-A4D9-605945365763}" type="parTrans" cxnId="{506D686F-7DAD-4CA6-B31F-27D8CDFBC900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FE608C8F-A1A4-4283-B2F6-BF0A8C5A1DBE}" type="sibTrans" cxnId="{506D686F-7DAD-4CA6-B31F-27D8CDFBC900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C61D8196-80BB-4D35-BD13-D0C1DA8131BC}">
      <dgm:prSet phldrT="[Text]" custT="1"/>
      <dgm:spPr/>
      <dgm:t>
        <a:bodyPr lIns="274320"/>
        <a:lstStyle/>
        <a:p>
          <a:r>
            <a:rPr lang="en-US" sz="3000" dirty="0" smtClean="0">
              <a:latin typeface="Tw Cen MT" pitchFamily="34" charset="0"/>
            </a:rPr>
            <a:t>Third statement or topic</a:t>
          </a:r>
          <a:endParaRPr lang="en-US" sz="3000" dirty="0">
            <a:latin typeface="Tw Cen MT" pitchFamily="34" charset="0"/>
          </a:endParaRPr>
        </a:p>
      </dgm:t>
    </dgm:pt>
    <dgm:pt modelId="{8B1A8533-F804-40D6-901B-49FBFBBC55B6}" type="parTrans" cxnId="{26547851-0577-4C58-8D3E-769D6B641769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C8389595-9C13-4147-A60B-38B9033885D1}" type="sibTrans" cxnId="{26547851-0577-4C58-8D3E-769D6B641769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839AC780-13A5-4FAA-B635-2E30FD3C676F}">
      <dgm:prSet phldrT="[Text]" custT="1"/>
      <dgm:spPr/>
      <dgm:t>
        <a:bodyPr lIns="274320"/>
        <a:lstStyle/>
        <a:p>
          <a:r>
            <a:rPr lang="en-US" sz="3000" dirty="0" smtClean="0">
              <a:latin typeface="Tw Cen MT" pitchFamily="34" charset="0"/>
            </a:rPr>
            <a:t>Fourth statement or topic</a:t>
          </a:r>
          <a:endParaRPr lang="en-US" sz="3000" dirty="0">
            <a:latin typeface="Tw Cen MT" pitchFamily="34" charset="0"/>
          </a:endParaRPr>
        </a:p>
      </dgm:t>
    </dgm:pt>
    <dgm:pt modelId="{3707159E-F716-4CA1-8EE3-CF05B0B205DD}" type="parTrans" cxnId="{88B16A35-911D-4C0E-B5D4-029C2725BE10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20EEF931-EDFE-4452-996A-33AE84AF2566}" type="sibTrans" cxnId="{88B16A35-911D-4C0E-B5D4-029C2725BE10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A1E23F44-E6DA-471D-A9FB-55025F56A5F1}">
      <dgm:prSet phldrT="[Text]" custT="1"/>
      <dgm:spPr/>
      <dgm:t>
        <a:bodyPr lIns="274320"/>
        <a:lstStyle/>
        <a:p>
          <a:r>
            <a:rPr lang="en-US" sz="3000" dirty="0" smtClean="0">
              <a:latin typeface="Tw Cen MT" pitchFamily="34" charset="0"/>
            </a:rPr>
            <a:t>Fifth statement or topic</a:t>
          </a:r>
          <a:endParaRPr lang="en-US" sz="3000" dirty="0">
            <a:latin typeface="Tw Cen MT" pitchFamily="34" charset="0"/>
          </a:endParaRPr>
        </a:p>
      </dgm:t>
    </dgm:pt>
    <dgm:pt modelId="{C66BAFE4-518E-4344-A5F5-2D4722ABC643}" type="sibTrans" cxnId="{658850A7-51A7-49D1-8A80-F4B8FF016253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6B0D0E97-F911-45B4-9066-96DE855A9564}" type="parTrans" cxnId="{658850A7-51A7-49D1-8A80-F4B8FF016253}">
      <dgm:prSet/>
      <dgm:spPr/>
      <dgm:t>
        <a:bodyPr/>
        <a:lstStyle/>
        <a:p>
          <a:endParaRPr lang="en-US" sz="2800">
            <a:latin typeface="Tw Cen MT" pitchFamily="34" charset="0"/>
          </a:endParaRPr>
        </a:p>
      </dgm:t>
    </dgm:pt>
    <dgm:pt modelId="{3D04899B-D862-420D-8F49-1893A76AF67C}" type="pres">
      <dgm:prSet presAssocID="{D50D64BD-6D7B-4E09-8443-719A99590DD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89EC810-71D2-405B-AE08-B442CC946E02}" type="pres">
      <dgm:prSet presAssocID="{2F6F3653-7823-4886-8FE8-5BA461EA5072}" presName="comp" presStyleCnt="0"/>
      <dgm:spPr/>
    </dgm:pt>
    <dgm:pt modelId="{5EEAA564-2D02-4C79-A0CD-EC5644FDC4FA}" type="pres">
      <dgm:prSet presAssocID="{2F6F3653-7823-4886-8FE8-5BA461EA5072}" presName="box" presStyleLbl="node1" presStyleIdx="0" presStyleCnt="5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36133411-8FE4-4491-BA08-56144C63CB99}" type="pres">
      <dgm:prSet presAssocID="{2F6F3653-7823-4886-8FE8-5BA461EA5072}" presName="img" presStyleLbl="fgImgPlace1" presStyleIdx="0" presStyleCnt="5" custFlipVert="0"/>
      <dgm:spPr>
        <a:prstGeom prst="round2DiagRect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effectLst>
          <a:glow rad="101600">
            <a:schemeClr val="bg1">
              <a:alpha val="40000"/>
            </a:schemeClr>
          </a:glow>
        </a:effectLst>
      </dgm:spPr>
      <dgm:t>
        <a:bodyPr/>
        <a:lstStyle/>
        <a:p>
          <a:endParaRPr lang="en-US"/>
        </a:p>
      </dgm:t>
    </dgm:pt>
    <dgm:pt modelId="{2A8EB2AC-5AC5-4E22-91AE-50C3F39A45EA}" type="pres">
      <dgm:prSet presAssocID="{2F6F3653-7823-4886-8FE8-5BA461EA5072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69A8CC-EF8C-4CFA-9835-B9925813F9A0}" type="pres">
      <dgm:prSet presAssocID="{49022019-C445-4A7F-BEEF-29DAB25FFA8E}" presName="spacer" presStyleCnt="0"/>
      <dgm:spPr/>
    </dgm:pt>
    <dgm:pt modelId="{454B0ABE-DF6A-4B8F-B0CD-89A7FE9A38EA}" type="pres">
      <dgm:prSet presAssocID="{DE3D2741-EF75-40BE-A2AA-C4466FBCF7D9}" presName="comp" presStyleCnt="0"/>
      <dgm:spPr/>
    </dgm:pt>
    <dgm:pt modelId="{2F55DC1D-2488-4424-936F-00C76D4A824B}" type="pres">
      <dgm:prSet presAssocID="{DE3D2741-EF75-40BE-A2AA-C4466FBCF7D9}" presName="box" presStyleLbl="node1" presStyleIdx="1" presStyleCnt="5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8B82C056-6D44-4EC6-B428-208028A042F5}" type="pres">
      <dgm:prSet presAssocID="{DE3D2741-EF75-40BE-A2AA-C4466FBCF7D9}" presName="img" presStyleLbl="fgImgPlace1" presStyleIdx="1" presStyleCnt="5" custFlipVert="0"/>
      <dgm:spPr>
        <a:prstGeom prst="round2DiagRect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effectLst>
          <a:glow rad="101600">
            <a:schemeClr val="bg1">
              <a:alpha val="40000"/>
            </a:schemeClr>
          </a:glow>
        </a:effectLst>
      </dgm:spPr>
      <dgm:t>
        <a:bodyPr/>
        <a:lstStyle/>
        <a:p>
          <a:endParaRPr lang="en-US"/>
        </a:p>
      </dgm:t>
    </dgm:pt>
    <dgm:pt modelId="{F85EA075-D51B-464B-BA17-0A4CB92974CA}" type="pres">
      <dgm:prSet presAssocID="{DE3D2741-EF75-40BE-A2AA-C4466FBCF7D9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CAF248-8652-44C1-84F3-06AC0EFFF8A4}" type="pres">
      <dgm:prSet presAssocID="{FE608C8F-A1A4-4283-B2F6-BF0A8C5A1DBE}" presName="spacer" presStyleCnt="0"/>
      <dgm:spPr/>
    </dgm:pt>
    <dgm:pt modelId="{32A2C8C6-8799-47FD-8C0D-3265B640B303}" type="pres">
      <dgm:prSet presAssocID="{C61D8196-80BB-4D35-BD13-D0C1DA8131BC}" presName="comp" presStyleCnt="0"/>
      <dgm:spPr/>
    </dgm:pt>
    <dgm:pt modelId="{CAEE08B3-1990-4730-B352-C1BE95C73039}" type="pres">
      <dgm:prSet presAssocID="{C61D8196-80BB-4D35-BD13-D0C1DA8131BC}" presName="box" presStyleLbl="node1" presStyleIdx="2" presStyleCnt="5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0B2BB8AA-4092-4C07-BA8C-D47A4D6D5285}" type="pres">
      <dgm:prSet presAssocID="{C61D8196-80BB-4D35-BD13-D0C1DA8131BC}" presName="img" presStyleLbl="fgImgPlace1" presStyleIdx="2" presStyleCnt="5" custFlipVert="0"/>
      <dgm:spPr>
        <a:prstGeom prst="round2DiagRect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effectLst>
          <a:glow rad="101600">
            <a:schemeClr val="bg1">
              <a:alpha val="40000"/>
            </a:schemeClr>
          </a:glow>
        </a:effectLst>
      </dgm:spPr>
      <dgm:t>
        <a:bodyPr/>
        <a:lstStyle/>
        <a:p>
          <a:endParaRPr lang="en-US"/>
        </a:p>
      </dgm:t>
    </dgm:pt>
    <dgm:pt modelId="{A4E1CAE1-4D24-4D7F-A35F-F32935000A10}" type="pres">
      <dgm:prSet presAssocID="{C61D8196-80BB-4D35-BD13-D0C1DA8131BC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0717BE-6B16-4A5A-B4A1-0CCB3B4708E7}" type="pres">
      <dgm:prSet presAssocID="{C8389595-9C13-4147-A60B-38B9033885D1}" presName="spacer" presStyleCnt="0"/>
      <dgm:spPr/>
    </dgm:pt>
    <dgm:pt modelId="{2B19E5BF-6084-45E9-A4AF-FDCC112D81D2}" type="pres">
      <dgm:prSet presAssocID="{839AC780-13A5-4FAA-B635-2E30FD3C676F}" presName="comp" presStyleCnt="0"/>
      <dgm:spPr/>
    </dgm:pt>
    <dgm:pt modelId="{FD5949A6-095C-41CC-A96A-D3022429CFFC}" type="pres">
      <dgm:prSet presAssocID="{839AC780-13A5-4FAA-B635-2E30FD3C676F}" presName="box" presStyleLbl="node1" presStyleIdx="3" presStyleCnt="5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C24DEB7B-AAFE-4777-B8F6-0463A3E03E1B}" type="pres">
      <dgm:prSet presAssocID="{839AC780-13A5-4FAA-B635-2E30FD3C676F}" presName="img" presStyleLbl="fgImgPlace1" presStyleIdx="3" presStyleCnt="5" custFlipVert="0"/>
      <dgm:spPr>
        <a:prstGeom prst="round2DiagRect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effectLst>
          <a:glow rad="101600">
            <a:schemeClr val="bg1">
              <a:alpha val="40000"/>
            </a:schemeClr>
          </a:glow>
        </a:effectLst>
      </dgm:spPr>
      <dgm:t>
        <a:bodyPr/>
        <a:lstStyle/>
        <a:p>
          <a:endParaRPr lang="en-US"/>
        </a:p>
      </dgm:t>
    </dgm:pt>
    <dgm:pt modelId="{A4AC18A5-FE0B-41F7-9A60-BCF3636A933C}" type="pres">
      <dgm:prSet presAssocID="{839AC780-13A5-4FAA-B635-2E30FD3C676F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5FC22E6-4E0A-4510-84BB-A948920C6FDA}" type="pres">
      <dgm:prSet presAssocID="{20EEF931-EDFE-4452-996A-33AE84AF2566}" presName="spacer" presStyleCnt="0"/>
      <dgm:spPr/>
    </dgm:pt>
    <dgm:pt modelId="{92D2933D-6B9D-44AD-9181-4F5D8F00793C}" type="pres">
      <dgm:prSet presAssocID="{A1E23F44-E6DA-471D-A9FB-55025F56A5F1}" presName="comp" presStyleCnt="0"/>
      <dgm:spPr/>
    </dgm:pt>
    <dgm:pt modelId="{21987A41-88CE-4917-A47B-5C68237DC6A6}" type="pres">
      <dgm:prSet presAssocID="{A1E23F44-E6DA-471D-A9FB-55025F56A5F1}" presName="box" presStyleLbl="node1" presStyleIdx="4" presStyleCnt="5"/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AB2C5E68-71D1-45BF-8944-A26400AB737A}" type="pres">
      <dgm:prSet presAssocID="{A1E23F44-E6DA-471D-A9FB-55025F56A5F1}" presName="img" presStyleLbl="fgImgPlace1" presStyleIdx="4" presStyleCnt="5" custFlipVert="0"/>
      <dgm:spPr>
        <a:prstGeom prst="round2DiagRect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effectLst>
          <a:glow rad="101600">
            <a:schemeClr val="bg1">
              <a:alpha val="40000"/>
            </a:schemeClr>
          </a:glow>
        </a:effectLst>
      </dgm:spPr>
      <dgm:t>
        <a:bodyPr/>
        <a:lstStyle/>
        <a:p>
          <a:endParaRPr lang="en-US"/>
        </a:p>
      </dgm:t>
    </dgm:pt>
    <dgm:pt modelId="{9AC0065A-AD2B-4039-BB69-4C346A774888}" type="pres">
      <dgm:prSet presAssocID="{A1E23F44-E6DA-471D-A9FB-55025F56A5F1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79C7522-D0F2-4B58-8D83-7A3614826466}" type="presOf" srcId="{D50D64BD-6D7B-4E09-8443-719A99590DD2}" destId="{3D04899B-D862-420D-8F49-1893A76AF67C}" srcOrd="0" destOrd="0" presId="urn:microsoft.com/office/officeart/2005/8/layout/vList4"/>
    <dgm:cxn modelId="{7079EDE0-9BEA-406C-AD39-0B2815035DC0}" type="presOf" srcId="{C61D8196-80BB-4D35-BD13-D0C1DA8131BC}" destId="{A4E1CAE1-4D24-4D7F-A35F-F32935000A10}" srcOrd="1" destOrd="0" presId="urn:microsoft.com/office/officeart/2005/8/layout/vList4"/>
    <dgm:cxn modelId="{506D686F-7DAD-4CA6-B31F-27D8CDFBC900}" srcId="{D50D64BD-6D7B-4E09-8443-719A99590DD2}" destId="{DE3D2741-EF75-40BE-A2AA-C4466FBCF7D9}" srcOrd="1" destOrd="0" parTransId="{2A557D5A-41E3-4078-A4D9-605945365763}" sibTransId="{FE608C8F-A1A4-4283-B2F6-BF0A8C5A1DBE}"/>
    <dgm:cxn modelId="{FFF5999D-CF14-41B3-8EDA-4A4562F393F6}" type="presOf" srcId="{839AC780-13A5-4FAA-B635-2E30FD3C676F}" destId="{FD5949A6-095C-41CC-A96A-D3022429CFFC}" srcOrd="0" destOrd="0" presId="urn:microsoft.com/office/officeart/2005/8/layout/vList4"/>
    <dgm:cxn modelId="{B517C609-C33B-474B-BBC9-E5ED8258FB2B}" srcId="{D50D64BD-6D7B-4E09-8443-719A99590DD2}" destId="{2F6F3653-7823-4886-8FE8-5BA461EA5072}" srcOrd="0" destOrd="0" parTransId="{F25EA6DB-85F7-4780-AF22-8EF20F6D1E08}" sibTransId="{49022019-C445-4A7F-BEEF-29DAB25FFA8E}"/>
    <dgm:cxn modelId="{28DF5E76-C592-4A4E-A160-CC0C90149816}" type="presOf" srcId="{2F6F3653-7823-4886-8FE8-5BA461EA5072}" destId="{2A8EB2AC-5AC5-4E22-91AE-50C3F39A45EA}" srcOrd="1" destOrd="0" presId="urn:microsoft.com/office/officeart/2005/8/layout/vList4"/>
    <dgm:cxn modelId="{A758EB86-91E7-4E11-A02C-6FE949896706}" type="presOf" srcId="{DE3D2741-EF75-40BE-A2AA-C4466FBCF7D9}" destId="{F85EA075-D51B-464B-BA17-0A4CB92974CA}" srcOrd="1" destOrd="0" presId="urn:microsoft.com/office/officeart/2005/8/layout/vList4"/>
    <dgm:cxn modelId="{9ADF9C8E-0821-4311-AE85-E4FA7E582CAF}" type="presOf" srcId="{A1E23F44-E6DA-471D-A9FB-55025F56A5F1}" destId="{21987A41-88CE-4917-A47B-5C68237DC6A6}" srcOrd="0" destOrd="0" presId="urn:microsoft.com/office/officeart/2005/8/layout/vList4"/>
    <dgm:cxn modelId="{3C1FCD95-3C04-4FC9-8D21-777B717C5DA0}" type="presOf" srcId="{C61D8196-80BB-4D35-BD13-D0C1DA8131BC}" destId="{CAEE08B3-1990-4730-B352-C1BE95C73039}" srcOrd="0" destOrd="0" presId="urn:microsoft.com/office/officeart/2005/8/layout/vList4"/>
    <dgm:cxn modelId="{658850A7-51A7-49D1-8A80-F4B8FF016253}" srcId="{D50D64BD-6D7B-4E09-8443-719A99590DD2}" destId="{A1E23F44-E6DA-471D-A9FB-55025F56A5F1}" srcOrd="4" destOrd="0" parTransId="{6B0D0E97-F911-45B4-9066-96DE855A9564}" sibTransId="{C66BAFE4-518E-4344-A5F5-2D4722ABC643}"/>
    <dgm:cxn modelId="{76C9FA92-FD94-4B0D-8ACB-9A4177571864}" type="presOf" srcId="{DE3D2741-EF75-40BE-A2AA-C4466FBCF7D9}" destId="{2F55DC1D-2488-4424-936F-00C76D4A824B}" srcOrd="0" destOrd="0" presId="urn:microsoft.com/office/officeart/2005/8/layout/vList4"/>
    <dgm:cxn modelId="{E0113F6A-EC7D-4459-8F87-92BAD3CD08C0}" type="presOf" srcId="{2F6F3653-7823-4886-8FE8-5BA461EA5072}" destId="{5EEAA564-2D02-4C79-A0CD-EC5644FDC4FA}" srcOrd="0" destOrd="0" presId="urn:microsoft.com/office/officeart/2005/8/layout/vList4"/>
    <dgm:cxn modelId="{282AEF69-4D35-47F3-A55D-1BB679749CEE}" type="presOf" srcId="{839AC780-13A5-4FAA-B635-2E30FD3C676F}" destId="{A4AC18A5-FE0B-41F7-9A60-BCF3636A933C}" srcOrd="1" destOrd="0" presId="urn:microsoft.com/office/officeart/2005/8/layout/vList4"/>
    <dgm:cxn modelId="{88B16A35-911D-4C0E-B5D4-029C2725BE10}" srcId="{D50D64BD-6D7B-4E09-8443-719A99590DD2}" destId="{839AC780-13A5-4FAA-B635-2E30FD3C676F}" srcOrd="3" destOrd="0" parTransId="{3707159E-F716-4CA1-8EE3-CF05B0B205DD}" sibTransId="{20EEF931-EDFE-4452-996A-33AE84AF2566}"/>
    <dgm:cxn modelId="{26547851-0577-4C58-8D3E-769D6B641769}" srcId="{D50D64BD-6D7B-4E09-8443-719A99590DD2}" destId="{C61D8196-80BB-4D35-BD13-D0C1DA8131BC}" srcOrd="2" destOrd="0" parTransId="{8B1A8533-F804-40D6-901B-49FBFBBC55B6}" sibTransId="{C8389595-9C13-4147-A60B-38B9033885D1}"/>
    <dgm:cxn modelId="{628A0482-F9C9-4AE9-A834-18046DBBDBC6}" type="presOf" srcId="{A1E23F44-E6DA-471D-A9FB-55025F56A5F1}" destId="{9AC0065A-AD2B-4039-BB69-4C346A774888}" srcOrd="1" destOrd="0" presId="urn:microsoft.com/office/officeart/2005/8/layout/vList4"/>
    <dgm:cxn modelId="{28737001-D022-4BA1-BDC9-067D680C1D53}" type="presParOf" srcId="{3D04899B-D862-420D-8F49-1893A76AF67C}" destId="{B89EC810-71D2-405B-AE08-B442CC946E02}" srcOrd="0" destOrd="0" presId="urn:microsoft.com/office/officeart/2005/8/layout/vList4"/>
    <dgm:cxn modelId="{2B3769C9-9FFD-4B4F-821A-5B207158F6C1}" type="presParOf" srcId="{B89EC810-71D2-405B-AE08-B442CC946E02}" destId="{5EEAA564-2D02-4C79-A0CD-EC5644FDC4FA}" srcOrd="0" destOrd="0" presId="urn:microsoft.com/office/officeart/2005/8/layout/vList4"/>
    <dgm:cxn modelId="{66C2DAE7-990C-407F-AD54-76D47981A6C5}" type="presParOf" srcId="{B89EC810-71D2-405B-AE08-B442CC946E02}" destId="{36133411-8FE4-4491-BA08-56144C63CB99}" srcOrd="1" destOrd="0" presId="urn:microsoft.com/office/officeart/2005/8/layout/vList4"/>
    <dgm:cxn modelId="{C78B537D-B52A-4965-9E7D-20077FA1F6A4}" type="presParOf" srcId="{B89EC810-71D2-405B-AE08-B442CC946E02}" destId="{2A8EB2AC-5AC5-4E22-91AE-50C3F39A45EA}" srcOrd="2" destOrd="0" presId="urn:microsoft.com/office/officeart/2005/8/layout/vList4"/>
    <dgm:cxn modelId="{E2B33EC1-85D8-4F53-888B-DEFB9A96155B}" type="presParOf" srcId="{3D04899B-D862-420D-8F49-1893A76AF67C}" destId="{F869A8CC-EF8C-4CFA-9835-B9925813F9A0}" srcOrd="1" destOrd="0" presId="urn:microsoft.com/office/officeart/2005/8/layout/vList4"/>
    <dgm:cxn modelId="{5F9330AE-8FBA-4FE1-8C8A-3C1C880C8D7A}" type="presParOf" srcId="{3D04899B-D862-420D-8F49-1893A76AF67C}" destId="{454B0ABE-DF6A-4B8F-B0CD-89A7FE9A38EA}" srcOrd="2" destOrd="0" presId="urn:microsoft.com/office/officeart/2005/8/layout/vList4"/>
    <dgm:cxn modelId="{9A8526B3-C60F-4FDE-97F3-5468CE076CDF}" type="presParOf" srcId="{454B0ABE-DF6A-4B8F-B0CD-89A7FE9A38EA}" destId="{2F55DC1D-2488-4424-936F-00C76D4A824B}" srcOrd="0" destOrd="0" presId="urn:microsoft.com/office/officeart/2005/8/layout/vList4"/>
    <dgm:cxn modelId="{65E9C795-03B2-420B-B672-F43528F44190}" type="presParOf" srcId="{454B0ABE-DF6A-4B8F-B0CD-89A7FE9A38EA}" destId="{8B82C056-6D44-4EC6-B428-208028A042F5}" srcOrd="1" destOrd="0" presId="urn:microsoft.com/office/officeart/2005/8/layout/vList4"/>
    <dgm:cxn modelId="{46D83B83-77AA-4643-B425-FA9A0E7E1ECC}" type="presParOf" srcId="{454B0ABE-DF6A-4B8F-B0CD-89A7FE9A38EA}" destId="{F85EA075-D51B-464B-BA17-0A4CB92974CA}" srcOrd="2" destOrd="0" presId="urn:microsoft.com/office/officeart/2005/8/layout/vList4"/>
    <dgm:cxn modelId="{9F91F19C-2A10-4DB2-9FD9-55AB1F1C6210}" type="presParOf" srcId="{3D04899B-D862-420D-8F49-1893A76AF67C}" destId="{1CCAF248-8652-44C1-84F3-06AC0EFFF8A4}" srcOrd="3" destOrd="0" presId="urn:microsoft.com/office/officeart/2005/8/layout/vList4"/>
    <dgm:cxn modelId="{313134B5-D103-430E-9864-A22D92C7FD3A}" type="presParOf" srcId="{3D04899B-D862-420D-8F49-1893A76AF67C}" destId="{32A2C8C6-8799-47FD-8C0D-3265B640B303}" srcOrd="4" destOrd="0" presId="urn:microsoft.com/office/officeart/2005/8/layout/vList4"/>
    <dgm:cxn modelId="{A02FEE54-90AF-424A-95BC-9315B129541F}" type="presParOf" srcId="{32A2C8C6-8799-47FD-8C0D-3265B640B303}" destId="{CAEE08B3-1990-4730-B352-C1BE95C73039}" srcOrd="0" destOrd="0" presId="urn:microsoft.com/office/officeart/2005/8/layout/vList4"/>
    <dgm:cxn modelId="{F7E5D2CA-2CD7-4AB4-87D0-0658F42218FF}" type="presParOf" srcId="{32A2C8C6-8799-47FD-8C0D-3265B640B303}" destId="{0B2BB8AA-4092-4C07-BA8C-D47A4D6D5285}" srcOrd="1" destOrd="0" presId="urn:microsoft.com/office/officeart/2005/8/layout/vList4"/>
    <dgm:cxn modelId="{E4DCA9AA-B6C1-48EE-AFD0-0754478996E6}" type="presParOf" srcId="{32A2C8C6-8799-47FD-8C0D-3265B640B303}" destId="{A4E1CAE1-4D24-4D7F-A35F-F32935000A10}" srcOrd="2" destOrd="0" presId="urn:microsoft.com/office/officeart/2005/8/layout/vList4"/>
    <dgm:cxn modelId="{883F48EB-3A89-40E4-AB15-1F35F7BB0C93}" type="presParOf" srcId="{3D04899B-D862-420D-8F49-1893A76AF67C}" destId="{520717BE-6B16-4A5A-B4A1-0CCB3B4708E7}" srcOrd="5" destOrd="0" presId="urn:microsoft.com/office/officeart/2005/8/layout/vList4"/>
    <dgm:cxn modelId="{698E7194-0AAA-45A6-9C32-E9F742B01538}" type="presParOf" srcId="{3D04899B-D862-420D-8F49-1893A76AF67C}" destId="{2B19E5BF-6084-45E9-A4AF-FDCC112D81D2}" srcOrd="6" destOrd="0" presId="urn:microsoft.com/office/officeart/2005/8/layout/vList4"/>
    <dgm:cxn modelId="{379F08BD-C6D1-4BDB-8414-72D2943BC26D}" type="presParOf" srcId="{2B19E5BF-6084-45E9-A4AF-FDCC112D81D2}" destId="{FD5949A6-095C-41CC-A96A-D3022429CFFC}" srcOrd="0" destOrd="0" presId="urn:microsoft.com/office/officeart/2005/8/layout/vList4"/>
    <dgm:cxn modelId="{817C5F9D-0BE2-48ED-8C8C-2A061A824C0F}" type="presParOf" srcId="{2B19E5BF-6084-45E9-A4AF-FDCC112D81D2}" destId="{C24DEB7B-AAFE-4777-B8F6-0463A3E03E1B}" srcOrd="1" destOrd="0" presId="urn:microsoft.com/office/officeart/2005/8/layout/vList4"/>
    <dgm:cxn modelId="{18BCD4B8-FF1A-49EA-8B74-A4FAF3835760}" type="presParOf" srcId="{2B19E5BF-6084-45E9-A4AF-FDCC112D81D2}" destId="{A4AC18A5-FE0B-41F7-9A60-BCF3636A933C}" srcOrd="2" destOrd="0" presId="urn:microsoft.com/office/officeart/2005/8/layout/vList4"/>
    <dgm:cxn modelId="{37A8BF3F-F29A-4597-AF36-AF85059EC625}" type="presParOf" srcId="{3D04899B-D862-420D-8F49-1893A76AF67C}" destId="{45FC22E6-4E0A-4510-84BB-A948920C6FDA}" srcOrd="7" destOrd="0" presId="urn:microsoft.com/office/officeart/2005/8/layout/vList4"/>
    <dgm:cxn modelId="{F6781715-438A-4ED1-91EC-BAA2C5C1F6E9}" type="presParOf" srcId="{3D04899B-D862-420D-8F49-1893A76AF67C}" destId="{92D2933D-6B9D-44AD-9181-4F5D8F00793C}" srcOrd="8" destOrd="0" presId="urn:microsoft.com/office/officeart/2005/8/layout/vList4"/>
    <dgm:cxn modelId="{DF9E5206-886A-4D2F-B540-59BBC80E6682}" type="presParOf" srcId="{92D2933D-6B9D-44AD-9181-4F5D8F00793C}" destId="{21987A41-88CE-4917-A47B-5C68237DC6A6}" srcOrd="0" destOrd="0" presId="urn:microsoft.com/office/officeart/2005/8/layout/vList4"/>
    <dgm:cxn modelId="{C5AFB745-8309-4D7C-860D-B439E447C3E1}" type="presParOf" srcId="{92D2933D-6B9D-44AD-9181-4F5D8F00793C}" destId="{AB2C5E68-71D1-45BF-8944-A26400AB737A}" srcOrd="1" destOrd="0" presId="urn:microsoft.com/office/officeart/2005/8/layout/vList4"/>
    <dgm:cxn modelId="{1614B803-0734-4860-83BF-4E52B9EF348B}" type="presParOf" srcId="{92D2933D-6B9D-44AD-9181-4F5D8F00793C}" destId="{9AC0065A-AD2B-4039-BB69-4C346A774888}" srcOrd="2" destOrd="0" presId="urn:microsoft.com/office/officeart/2005/8/layout/vList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6648E1C-5979-4E96-9B11-19BBA834C7B8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1ED71FB-F29A-4551-AB0C-C7A1788139BD}">
      <dgm:prSet phldrT="[Text]" custT="1"/>
      <dgm:spPr>
        <a:gradFill flip="none" rotWithShape="1">
          <a:gsLst>
            <a:gs pos="0">
              <a:schemeClr val="accent3">
                <a:alpha val="10000"/>
              </a:schemeClr>
            </a:gs>
            <a:gs pos="100000">
              <a:schemeClr val="accent3"/>
            </a:gs>
          </a:gsLst>
          <a:lin ang="0" scaled="1"/>
          <a:tileRect/>
        </a:gra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 lIns="2743200"/>
        <a:lstStyle/>
        <a:p>
          <a:r>
            <a: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Demi Cond" pitchFamily="34" charset="0"/>
            </a:rPr>
            <a:t>Topic One</a:t>
          </a:r>
          <a:endParaRPr lang="en-US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Demi Cond" pitchFamily="34" charset="0"/>
          </a:endParaRPr>
        </a:p>
      </dgm:t>
    </dgm:pt>
    <dgm:pt modelId="{6E434B21-E687-4146-A575-01681DBBBC41}" type="parTrans" cxnId="{E07372D8-A618-496F-8C91-84744B077574}">
      <dgm:prSet/>
      <dgm:spPr/>
      <dgm:t>
        <a:bodyPr/>
        <a:lstStyle/>
        <a:p>
          <a:endParaRPr lang="en-US"/>
        </a:p>
      </dgm:t>
    </dgm:pt>
    <dgm:pt modelId="{16C4C80D-00D1-443C-A969-4489A814F229}" type="sibTrans" cxnId="{E07372D8-A618-496F-8C91-84744B077574}">
      <dgm:prSet/>
      <dgm:spPr/>
      <dgm:t>
        <a:bodyPr/>
        <a:lstStyle/>
        <a:p>
          <a:endParaRPr lang="en-US"/>
        </a:p>
      </dgm:t>
    </dgm:pt>
    <dgm:pt modelId="{5B3A6A8A-E771-4D31-9211-6426EC1D3009}">
      <dgm:prSet phldrT="[Text]" custT="1"/>
      <dgm:spPr/>
      <dgm:t>
        <a:bodyPr lIns="3474720" tIns="182880" bIns="182880" anchor="ctr" anchorCtr="0"/>
        <a:lstStyle/>
        <a:p>
          <a:r>
            <a:rPr lang="en-US" sz="2200" dirty="0" smtClean="0">
              <a:solidFill>
                <a:schemeClr val="bg1">
                  <a:lumMod val="50000"/>
                </a:schemeClr>
              </a:solidFill>
              <a:latin typeface="Franklin Gothic Medium Cond" pitchFamily="34" charset="0"/>
            </a:rPr>
            <a:t>Supporting Text</a:t>
          </a:r>
          <a:endParaRPr lang="en-US" sz="2200" dirty="0">
            <a:solidFill>
              <a:schemeClr val="bg1">
                <a:lumMod val="50000"/>
              </a:schemeClr>
            </a:solidFill>
            <a:latin typeface="Franklin Gothic Medium Cond" pitchFamily="34" charset="0"/>
          </a:endParaRPr>
        </a:p>
      </dgm:t>
    </dgm:pt>
    <dgm:pt modelId="{89C15884-2459-4268-8F6B-CF75D9C5CD8B}" type="parTrans" cxnId="{84EDA9F8-4B9E-454D-84D6-13E56B79738F}">
      <dgm:prSet/>
      <dgm:spPr/>
      <dgm:t>
        <a:bodyPr/>
        <a:lstStyle/>
        <a:p>
          <a:endParaRPr lang="en-US"/>
        </a:p>
      </dgm:t>
    </dgm:pt>
    <dgm:pt modelId="{C7284EAD-E7F8-47F8-80AA-3DB5EE7910A7}" type="sibTrans" cxnId="{84EDA9F8-4B9E-454D-84D6-13E56B79738F}">
      <dgm:prSet/>
      <dgm:spPr/>
      <dgm:t>
        <a:bodyPr/>
        <a:lstStyle/>
        <a:p>
          <a:endParaRPr lang="en-US"/>
        </a:p>
      </dgm:t>
    </dgm:pt>
    <dgm:pt modelId="{793E1329-EE07-4D46-B962-72F9BF9D6F6B}">
      <dgm:prSet phldrT="[Text]" custT="1"/>
      <dgm:spPr>
        <a:gradFill rotWithShape="0">
          <a:gsLst>
            <a:gs pos="0">
              <a:schemeClr val="accent1">
                <a:alpha val="10000"/>
              </a:schemeClr>
            </a:gs>
            <a:gs pos="100000">
              <a:schemeClr val="accent1"/>
            </a:gs>
          </a:gsLst>
          <a:lin ang="0" scaled="1"/>
        </a:gra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 lIns="2743200"/>
        <a:lstStyle/>
        <a:p>
          <a:r>
            <a: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Demi Cond" pitchFamily="34" charset="0"/>
            </a:rPr>
            <a:t>Topic Two</a:t>
          </a:r>
          <a:endParaRPr lang="en-US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Demi Cond" pitchFamily="34" charset="0"/>
          </a:endParaRPr>
        </a:p>
      </dgm:t>
    </dgm:pt>
    <dgm:pt modelId="{1157B75B-7941-4E2C-B109-A90618127076}" type="parTrans" cxnId="{4E118BDD-33AA-4A12-9BEB-CAA9C7565B2E}">
      <dgm:prSet/>
      <dgm:spPr/>
      <dgm:t>
        <a:bodyPr/>
        <a:lstStyle/>
        <a:p>
          <a:endParaRPr lang="en-US"/>
        </a:p>
      </dgm:t>
    </dgm:pt>
    <dgm:pt modelId="{C6069D9C-7FB0-4D41-8237-8B696767F240}" type="sibTrans" cxnId="{4E118BDD-33AA-4A12-9BEB-CAA9C7565B2E}">
      <dgm:prSet/>
      <dgm:spPr/>
      <dgm:t>
        <a:bodyPr/>
        <a:lstStyle/>
        <a:p>
          <a:endParaRPr lang="en-US"/>
        </a:p>
      </dgm:t>
    </dgm:pt>
    <dgm:pt modelId="{5F15946C-ECA8-4220-AEA4-F5D4FACB1025}">
      <dgm:prSet phldrT="[Text]" custT="1"/>
      <dgm:spPr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 lIns="3474720" tIns="182880" bIns="182880" anchor="ctr" anchorCtr="0"/>
        <a:lstStyle/>
        <a:p>
          <a:r>
            <a:rPr lang="en-US" sz="2200" dirty="0" smtClean="0">
              <a:solidFill>
                <a:schemeClr val="bg1">
                  <a:lumMod val="50000"/>
                </a:schemeClr>
              </a:solidFill>
              <a:latin typeface="Franklin Gothic Medium Cond" pitchFamily="34" charset="0"/>
            </a:rPr>
            <a:t>Supporting Text</a:t>
          </a:r>
          <a:endParaRPr lang="en-US" sz="2200" dirty="0">
            <a:solidFill>
              <a:schemeClr val="bg1">
                <a:lumMod val="50000"/>
              </a:schemeClr>
            </a:solidFill>
            <a:latin typeface="Franklin Gothic Medium Cond" pitchFamily="34" charset="0"/>
          </a:endParaRPr>
        </a:p>
      </dgm:t>
    </dgm:pt>
    <dgm:pt modelId="{B5B0E041-DDED-4613-878E-C5C02CCD6966}" type="parTrans" cxnId="{3C2A480C-CA4C-4F46-A2F0-1A98B506FF49}">
      <dgm:prSet/>
      <dgm:spPr/>
      <dgm:t>
        <a:bodyPr/>
        <a:lstStyle/>
        <a:p>
          <a:endParaRPr lang="en-US"/>
        </a:p>
      </dgm:t>
    </dgm:pt>
    <dgm:pt modelId="{615AE4D8-C7A9-4150-AE06-25520398D110}" type="sibTrans" cxnId="{3C2A480C-CA4C-4F46-A2F0-1A98B506FF49}">
      <dgm:prSet/>
      <dgm:spPr/>
      <dgm:t>
        <a:bodyPr/>
        <a:lstStyle/>
        <a:p>
          <a:endParaRPr lang="en-US"/>
        </a:p>
      </dgm:t>
    </dgm:pt>
    <dgm:pt modelId="{2F2AE14E-3E4A-457E-83CE-87F5AB9C3AB7}">
      <dgm:prSet phldrT="[Text]" custT="1"/>
      <dgm:spPr/>
      <dgm:t>
        <a:bodyPr lIns="3474720" tIns="182880" bIns="182880" anchor="ctr" anchorCtr="0"/>
        <a:lstStyle/>
        <a:p>
          <a:r>
            <a:rPr lang="en-US" sz="2200" dirty="0" smtClean="0">
              <a:solidFill>
                <a:schemeClr val="bg1">
                  <a:lumMod val="50000"/>
                </a:schemeClr>
              </a:solidFill>
              <a:latin typeface="Franklin Gothic Medium Cond" pitchFamily="34" charset="0"/>
            </a:rPr>
            <a:t>Supporting Text</a:t>
          </a:r>
          <a:endParaRPr lang="en-US" sz="2200" dirty="0">
            <a:solidFill>
              <a:schemeClr val="bg1">
                <a:lumMod val="50000"/>
              </a:schemeClr>
            </a:solidFill>
            <a:latin typeface="Franklin Gothic Medium Cond" pitchFamily="34" charset="0"/>
          </a:endParaRPr>
        </a:p>
      </dgm:t>
    </dgm:pt>
    <dgm:pt modelId="{11BDD6BF-96C9-43DC-A694-6E0EBE5876AC}" type="parTrans" cxnId="{E5F6D581-9790-4205-906A-4DD5A70BC948}">
      <dgm:prSet/>
      <dgm:spPr/>
      <dgm:t>
        <a:bodyPr/>
        <a:lstStyle/>
        <a:p>
          <a:endParaRPr lang="en-US"/>
        </a:p>
      </dgm:t>
    </dgm:pt>
    <dgm:pt modelId="{74006792-CFF2-4ECC-90B2-BAD430F3F811}" type="sibTrans" cxnId="{E5F6D581-9790-4205-906A-4DD5A70BC948}">
      <dgm:prSet/>
      <dgm:spPr/>
      <dgm:t>
        <a:bodyPr/>
        <a:lstStyle/>
        <a:p>
          <a:endParaRPr lang="en-US"/>
        </a:p>
      </dgm:t>
    </dgm:pt>
    <dgm:pt modelId="{0B6ECA8C-CF47-4AE6-8BF7-F6E4B5C330F1}">
      <dgm:prSet phldrT="[Text]" custT="1"/>
      <dgm:spPr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 lIns="3474720" tIns="182880" bIns="182880" anchor="ctr" anchorCtr="0"/>
        <a:lstStyle/>
        <a:p>
          <a:r>
            <a:rPr lang="en-US" sz="2200" dirty="0" smtClean="0">
              <a:solidFill>
                <a:schemeClr val="bg1">
                  <a:lumMod val="50000"/>
                </a:schemeClr>
              </a:solidFill>
              <a:latin typeface="Franklin Gothic Medium Cond" pitchFamily="34" charset="0"/>
            </a:rPr>
            <a:t>Supporting Text</a:t>
          </a:r>
          <a:endParaRPr lang="en-US" sz="2200" dirty="0">
            <a:solidFill>
              <a:schemeClr val="bg1">
                <a:lumMod val="50000"/>
              </a:schemeClr>
            </a:solidFill>
            <a:latin typeface="Franklin Gothic Medium Cond" pitchFamily="34" charset="0"/>
          </a:endParaRPr>
        </a:p>
      </dgm:t>
    </dgm:pt>
    <dgm:pt modelId="{F81566DE-A005-4EF4-8C84-79747A016080}" type="parTrans" cxnId="{DE7FCAF7-8C2B-4E30-A332-2914640143B1}">
      <dgm:prSet/>
      <dgm:spPr/>
      <dgm:t>
        <a:bodyPr/>
        <a:lstStyle/>
        <a:p>
          <a:endParaRPr lang="en-US"/>
        </a:p>
      </dgm:t>
    </dgm:pt>
    <dgm:pt modelId="{D1CDC11E-BC1B-4ABD-BF17-8529E605116C}" type="sibTrans" cxnId="{DE7FCAF7-8C2B-4E30-A332-2914640143B1}">
      <dgm:prSet/>
      <dgm:spPr/>
      <dgm:t>
        <a:bodyPr/>
        <a:lstStyle/>
        <a:p>
          <a:endParaRPr lang="en-US"/>
        </a:p>
      </dgm:t>
    </dgm:pt>
    <dgm:pt modelId="{34A12492-4B1D-4ED4-8F17-B61C128A0110}">
      <dgm:prSet phldrT="[Text]" custT="1"/>
      <dgm:spPr>
        <a:gradFill rotWithShape="0">
          <a:gsLst>
            <a:gs pos="0">
              <a:schemeClr val="accent6">
                <a:alpha val="10000"/>
              </a:schemeClr>
            </a:gs>
            <a:gs pos="100000">
              <a:schemeClr val="accent6"/>
            </a:gs>
          </a:gsLst>
          <a:lin ang="0" scaled="1"/>
        </a:gradFill>
        <a:ln>
          <a:noFill/>
        </a:ln>
        <a:effectLst/>
        <a:scene3d>
          <a:camera prst="orthographicFront">
            <a:rot lat="0" lon="0" rev="0"/>
          </a:camera>
          <a:lightRig rig="glow" dir="t">
            <a:rot lat="0" lon="0" rev="14100000"/>
          </a:lightRig>
        </a:scene3d>
        <a:sp3d prstMaterial="softEdge">
          <a:bevelT w="127000" prst="artDeco"/>
        </a:sp3d>
      </dgm:spPr>
      <dgm:t>
        <a:bodyPr lIns="2743200"/>
        <a:lstStyle/>
        <a:p>
          <a:r>
            <a:rPr lang="en-US" sz="3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Franklin Gothic Demi Cond" pitchFamily="34" charset="0"/>
            </a:rPr>
            <a:t>Topic Three</a:t>
          </a:r>
          <a:endParaRPr lang="en-US" sz="3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Franklin Gothic Demi Cond" pitchFamily="34" charset="0"/>
          </a:endParaRPr>
        </a:p>
      </dgm:t>
    </dgm:pt>
    <dgm:pt modelId="{DF88E912-2858-4166-91CE-FB42DDB6BD2B}" type="parTrans" cxnId="{CFF0642B-4C22-478C-A9E9-20AF81070E2D}">
      <dgm:prSet/>
      <dgm:spPr/>
      <dgm:t>
        <a:bodyPr/>
        <a:lstStyle/>
        <a:p>
          <a:endParaRPr lang="en-US"/>
        </a:p>
      </dgm:t>
    </dgm:pt>
    <dgm:pt modelId="{88128CF8-F1E7-4D0B-9668-81447D845737}" type="sibTrans" cxnId="{CFF0642B-4C22-478C-A9E9-20AF81070E2D}">
      <dgm:prSet/>
      <dgm:spPr/>
      <dgm:t>
        <a:bodyPr/>
        <a:lstStyle/>
        <a:p>
          <a:endParaRPr lang="en-US"/>
        </a:p>
      </dgm:t>
    </dgm:pt>
    <dgm:pt modelId="{E97683F8-A6EB-44EF-99E5-6D53F22F06EE}">
      <dgm:prSet phldrT="[Text]" custT="1"/>
      <dgm:spPr/>
      <dgm:t>
        <a:bodyPr lIns="3474720" tIns="182880" bIns="182880" anchor="ctr" anchorCtr="0"/>
        <a:lstStyle/>
        <a:p>
          <a:r>
            <a:rPr lang="en-US" sz="2200" dirty="0" smtClean="0">
              <a:solidFill>
                <a:schemeClr val="bg1">
                  <a:lumMod val="50000"/>
                </a:schemeClr>
              </a:solidFill>
              <a:latin typeface="Franklin Gothic Medium Cond" pitchFamily="34" charset="0"/>
            </a:rPr>
            <a:t>Supporting Text</a:t>
          </a:r>
          <a:endParaRPr lang="en-US" sz="2200" dirty="0">
            <a:solidFill>
              <a:schemeClr val="bg1">
                <a:lumMod val="50000"/>
              </a:schemeClr>
            </a:solidFill>
            <a:latin typeface="Franklin Gothic Medium Cond" pitchFamily="34" charset="0"/>
          </a:endParaRPr>
        </a:p>
      </dgm:t>
    </dgm:pt>
    <dgm:pt modelId="{3B404BF0-CE16-4798-B61B-14FB56940D3C}" type="parTrans" cxnId="{745B36FC-D2A2-4FC9-822B-E44CE47A47C4}">
      <dgm:prSet/>
      <dgm:spPr/>
      <dgm:t>
        <a:bodyPr/>
        <a:lstStyle/>
        <a:p>
          <a:endParaRPr lang="en-US"/>
        </a:p>
      </dgm:t>
    </dgm:pt>
    <dgm:pt modelId="{0321986B-7E49-4EE7-8283-2322BC553CAC}" type="sibTrans" cxnId="{745B36FC-D2A2-4FC9-822B-E44CE47A47C4}">
      <dgm:prSet/>
      <dgm:spPr/>
      <dgm:t>
        <a:bodyPr/>
        <a:lstStyle/>
        <a:p>
          <a:endParaRPr lang="en-US"/>
        </a:p>
      </dgm:t>
    </dgm:pt>
    <dgm:pt modelId="{C84E2AF5-E956-4485-8A3F-6FF581AA81BA}">
      <dgm:prSet phldrT="[Text]" custT="1"/>
      <dgm:spPr/>
      <dgm:t>
        <a:bodyPr lIns="3474720" tIns="182880" bIns="182880" anchor="ctr" anchorCtr="0"/>
        <a:lstStyle/>
        <a:p>
          <a:r>
            <a:rPr lang="en-US" sz="2200" dirty="0" smtClean="0">
              <a:solidFill>
                <a:schemeClr val="bg1">
                  <a:lumMod val="50000"/>
                </a:schemeClr>
              </a:solidFill>
              <a:latin typeface="Franklin Gothic Medium Cond" pitchFamily="34" charset="0"/>
            </a:rPr>
            <a:t>Supporting Text</a:t>
          </a:r>
          <a:endParaRPr lang="en-US" sz="2200" dirty="0">
            <a:solidFill>
              <a:schemeClr val="bg1">
                <a:lumMod val="50000"/>
              </a:schemeClr>
            </a:solidFill>
            <a:latin typeface="Franklin Gothic Medium Cond" pitchFamily="34" charset="0"/>
          </a:endParaRPr>
        </a:p>
      </dgm:t>
    </dgm:pt>
    <dgm:pt modelId="{25905AA8-4610-4150-87DC-2FA2D2557E59}" type="parTrans" cxnId="{86D80061-1EC6-42CB-B33C-4F0118A247C8}">
      <dgm:prSet/>
      <dgm:spPr/>
      <dgm:t>
        <a:bodyPr/>
        <a:lstStyle/>
        <a:p>
          <a:endParaRPr lang="en-US"/>
        </a:p>
      </dgm:t>
    </dgm:pt>
    <dgm:pt modelId="{06B7340F-5514-44E3-B84E-41D57C8784DC}" type="sibTrans" cxnId="{86D80061-1EC6-42CB-B33C-4F0118A247C8}">
      <dgm:prSet/>
      <dgm:spPr/>
      <dgm:t>
        <a:bodyPr/>
        <a:lstStyle/>
        <a:p>
          <a:endParaRPr lang="en-US"/>
        </a:p>
      </dgm:t>
    </dgm:pt>
    <dgm:pt modelId="{064591C5-3136-44E9-8DD7-FC67AC975F92}" type="pres">
      <dgm:prSet presAssocID="{66648E1C-5979-4E96-9B11-19BBA834C7B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D570E31-9E0C-460C-A8AB-7B42020FAA41}" type="pres">
      <dgm:prSet presAssocID="{D1ED71FB-F29A-4551-AB0C-C7A1788139BD}" presName="parentText" presStyleLbl="node1" presStyleIdx="0" presStyleCnt="3">
        <dgm:presLayoutVars>
          <dgm:chMax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C83FBA1B-B38F-437C-A4D7-414C5850125B}" type="pres">
      <dgm:prSet presAssocID="{D1ED71FB-F29A-4551-AB0C-C7A1788139BD}" presName="childText" presStyleLbl="revTx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5BC73E-CD31-4BF5-B1C5-4A4ACAA7115F}" type="pres">
      <dgm:prSet presAssocID="{793E1329-EE07-4D46-B962-72F9BF9D6F6B}" presName="parentText" presStyleLbl="node1" presStyleIdx="1" presStyleCnt="3">
        <dgm:presLayoutVars>
          <dgm:chMax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7446473B-C5F4-406F-AC14-BD4F036A6A94}" type="pres">
      <dgm:prSet presAssocID="{793E1329-EE07-4D46-B962-72F9BF9D6F6B}" presName="childText" presStyleLbl="revTx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6B8186-5A51-43CF-804C-BC101821A790}" type="pres">
      <dgm:prSet presAssocID="{34A12492-4B1D-4ED4-8F17-B61C128A0110}" presName="parentText" presStyleLbl="node1" presStyleIdx="2" presStyleCnt="3">
        <dgm:presLayoutVars>
          <dgm:chMax val="0"/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en-US"/>
        </a:p>
      </dgm:t>
    </dgm:pt>
    <dgm:pt modelId="{48EDEDC3-1590-451D-A055-5F7567D62FD1}" type="pres">
      <dgm:prSet presAssocID="{34A12492-4B1D-4ED4-8F17-B61C128A0110}" presName="childText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3D032BC-4336-4A8B-B5EF-4AEE17C33618}" type="presOf" srcId="{5B3A6A8A-E771-4D31-9211-6426EC1D3009}" destId="{C83FBA1B-B38F-437C-A4D7-414C5850125B}" srcOrd="0" destOrd="0" presId="urn:microsoft.com/office/officeart/2005/8/layout/vList2"/>
    <dgm:cxn modelId="{4A2FB829-E434-443F-9047-B3C8C4A70232}" type="presOf" srcId="{793E1329-EE07-4D46-B962-72F9BF9D6F6B}" destId="{755BC73E-CD31-4BF5-B1C5-4A4ACAA7115F}" srcOrd="0" destOrd="0" presId="urn:microsoft.com/office/officeart/2005/8/layout/vList2"/>
    <dgm:cxn modelId="{86D80061-1EC6-42CB-B33C-4F0118A247C8}" srcId="{34A12492-4B1D-4ED4-8F17-B61C128A0110}" destId="{C84E2AF5-E956-4485-8A3F-6FF581AA81BA}" srcOrd="1" destOrd="0" parTransId="{25905AA8-4610-4150-87DC-2FA2D2557E59}" sibTransId="{06B7340F-5514-44E3-B84E-41D57C8784DC}"/>
    <dgm:cxn modelId="{76131A84-ACB7-4356-9130-03AF8CC419EC}" type="presOf" srcId="{D1ED71FB-F29A-4551-AB0C-C7A1788139BD}" destId="{9D570E31-9E0C-460C-A8AB-7B42020FAA41}" srcOrd="0" destOrd="0" presId="urn:microsoft.com/office/officeart/2005/8/layout/vList2"/>
    <dgm:cxn modelId="{B9D937F9-47C3-4922-AB34-4599B53D2EC1}" type="presOf" srcId="{5F15946C-ECA8-4220-AEA4-F5D4FACB1025}" destId="{7446473B-C5F4-406F-AC14-BD4F036A6A94}" srcOrd="0" destOrd="0" presId="urn:microsoft.com/office/officeart/2005/8/layout/vList2"/>
    <dgm:cxn modelId="{E07372D8-A618-496F-8C91-84744B077574}" srcId="{66648E1C-5979-4E96-9B11-19BBA834C7B8}" destId="{D1ED71FB-F29A-4551-AB0C-C7A1788139BD}" srcOrd="0" destOrd="0" parTransId="{6E434B21-E687-4146-A575-01681DBBBC41}" sibTransId="{16C4C80D-00D1-443C-A969-4489A814F229}"/>
    <dgm:cxn modelId="{EF9A81C6-A7C1-453A-A5E1-B006DAB2FBF7}" type="presOf" srcId="{E97683F8-A6EB-44EF-99E5-6D53F22F06EE}" destId="{48EDEDC3-1590-451D-A055-5F7567D62FD1}" srcOrd="0" destOrd="0" presId="urn:microsoft.com/office/officeart/2005/8/layout/vList2"/>
    <dgm:cxn modelId="{B9FDBB3F-F224-4E69-B484-D7793E600D37}" type="presOf" srcId="{34A12492-4B1D-4ED4-8F17-B61C128A0110}" destId="{396B8186-5A51-43CF-804C-BC101821A790}" srcOrd="0" destOrd="0" presId="urn:microsoft.com/office/officeart/2005/8/layout/vList2"/>
    <dgm:cxn modelId="{DE7FCAF7-8C2B-4E30-A332-2914640143B1}" srcId="{793E1329-EE07-4D46-B962-72F9BF9D6F6B}" destId="{0B6ECA8C-CF47-4AE6-8BF7-F6E4B5C330F1}" srcOrd="1" destOrd="0" parTransId="{F81566DE-A005-4EF4-8C84-79747A016080}" sibTransId="{D1CDC11E-BC1B-4ABD-BF17-8529E605116C}"/>
    <dgm:cxn modelId="{E5F6D581-9790-4205-906A-4DD5A70BC948}" srcId="{D1ED71FB-F29A-4551-AB0C-C7A1788139BD}" destId="{2F2AE14E-3E4A-457E-83CE-87F5AB9C3AB7}" srcOrd="1" destOrd="0" parTransId="{11BDD6BF-96C9-43DC-A694-6E0EBE5876AC}" sibTransId="{74006792-CFF2-4ECC-90B2-BAD430F3F811}"/>
    <dgm:cxn modelId="{84EDA9F8-4B9E-454D-84D6-13E56B79738F}" srcId="{D1ED71FB-F29A-4551-AB0C-C7A1788139BD}" destId="{5B3A6A8A-E771-4D31-9211-6426EC1D3009}" srcOrd="0" destOrd="0" parTransId="{89C15884-2459-4268-8F6B-CF75D9C5CD8B}" sibTransId="{C7284EAD-E7F8-47F8-80AA-3DB5EE7910A7}"/>
    <dgm:cxn modelId="{D6456393-BF67-48FE-B81C-01B133C3F60A}" type="presOf" srcId="{C84E2AF5-E956-4485-8A3F-6FF581AA81BA}" destId="{48EDEDC3-1590-451D-A055-5F7567D62FD1}" srcOrd="0" destOrd="1" presId="urn:microsoft.com/office/officeart/2005/8/layout/vList2"/>
    <dgm:cxn modelId="{A1D6D124-6858-49A1-BEB9-FA3299A38D9B}" type="presOf" srcId="{66648E1C-5979-4E96-9B11-19BBA834C7B8}" destId="{064591C5-3136-44E9-8DD7-FC67AC975F92}" srcOrd="0" destOrd="0" presId="urn:microsoft.com/office/officeart/2005/8/layout/vList2"/>
    <dgm:cxn modelId="{8AD6E756-2B56-4249-8F62-85797669BE5B}" type="presOf" srcId="{2F2AE14E-3E4A-457E-83CE-87F5AB9C3AB7}" destId="{C83FBA1B-B38F-437C-A4D7-414C5850125B}" srcOrd="0" destOrd="1" presId="urn:microsoft.com/office/officeart/2005/8/layout/vList2"/>
    <dgm:cxn modelId="{745B36FC-D2A2-4FC9-822B-E44CE47A47C4}" srcId="{34A12492-4B1D-4ED4-8F17-B61C128A0110}" destId="{E97683F8-A6EB-44EF-99E5-6D53F22F06EE}" srcOrd="0" destOrd="0" parTransId="{3B404BF0-CE16-4798-B61B-14FB56940D3C}" sibTransId="{0321986B-7E49-4EE7-8283-2322BC553CAC}"/>
    <dgm:cxn modelId="{EA6554AF-2362-47DA-B43B-E96E18A1DBA9}" type="presOf" srcId="{0B6ECA8C-CF47-4AE6-8BF7-F6E4B5C330F1}" destId="{7446473B-C5F4-406F-AC14-BD4F036A6A94}" srcOrd="0" destOrd="1" presId="urn:microsoft.com/office/officeart/2005/8/layout/vList2"/>
    <dgm:cxn modelId="{3C2A480C-CA4C-4F46-A2F0-1A98B506FF49}" srcId="{793E1329-EE07-4D46-B962-72F9BF9D6F6B}" destId="{5F15946C-ECA8-4220-AEA4-F5D4FACB1025}" srcOrd="0" destOrd="0" parTransId="{B5B0E041-DDED-4613-878E-C5C02CCD6966}" sibTransId="{615AE4D8-C7A9-4150-AE06-25520398D110}"/>
    <dgm:cxn modelId="{CFF0642B-4C22-478C-A9E9-20AF81070E2D}" srcId="{66648E1C-5979-4E96-9B11-19BBA834C7B8}" destId="{34A12492-4B1D-4ED4-8F17-B61C128A0110}" srcOrd="2" destOrd="0" parTransId="{DF88E912-2858-4166-91CE-FB42DDB6BD2B}" sibTransId="{88128CF8-F1E7-4D0B-9668-81447D845737}"/>
    <dgm:cxn modelId="{4E118BDD-33AA-4A12-9BEB-CAA9C7565B2E}" srcId="{66648E1C-5979-4E96-9B11-19BBA834C7B8}" destId="{793E1329-EE07-4D46-B962-72F9BF9D6F6B}" srcOrd="1" destOrd="0" parTransId="{1157B75B-7941-4E2C-B109-A90618127076}" sibTransId="{C6069D9C-7FB0-4D41-8237-8B696767F240}"/>
    <dgm:cxn modelId="{AA87E3BE-8DDB-4563-8ACD-B305861990EF}" type="presParOf" srcId="{064591C5-3136-44E9-8DD7-FC67AC975F92}" destId="{9D570E31-9E0C-460C-A8AB-7B42020FAA41}" srcOrd="0" destOrd="0" presId="urn:microsoft.com/office/officeart/2005/8/layout/vList2"/>
    <dgm:cxn modelId="{635CE062-30C1-4E3B-8ED1-0BA36D298196}" type="presParOf" srcId="{064591C5-3136-44E9-8DD7-FC67AC975F92}" destId="{C83FBA1B-B38F-437C-A4D7-414C5850125B}" srcOrd="1" destOrd="0" presId="urn:microsoft.com/office/officeart/2005/8/layout/vList2"/>
    <dgm:cxn modelId="{2B0AA9B1-95D3-4043-8E32-AF423E874D52}" type="presParOf" srcId="{064591C5-3136-44E9-8DD7-FC67AC975F92}" destId="{755BC73E-CD31-4BF5-B1C5-4A4ACAA7115F}" srcOrd="2" destOrd="0" presId="urn:microsoft.com/office/officeart/2005/8/layout/vList2"/>
    <dgm:cxn modelId="{38D07FC9-138C-4FCD-ABDF-AE10521351C2}" type="presParOf" srcId="{064591C5-3136-44E9-8DD7-FC67AC975F92}" destId="{7446473B-C5F4-406F-AC14-BD4F036A6A94}" srcOrd="3" destOrd="0" presId="urn:microsoft.com/office/officeart/2005/8/layout/vList2"/>
    <dgm:cxn modelId="{035A6E50-F913-45AB-9F8F-E10B75363576}" type="presParOf" srcId="{064591C5-3136-44E9-8DD7-FC67AC975F92}" destId="{396B8186-5A51-43CF-804C-BC101821A790}" srcOrd="4" destOrd="0" presId="urn:microsoft.com/office/officeart/2005/8/layout/vList2"/>
    <dgm:cxn modelId="{6FF26457-5182-495C-B505-696ADB9CA760}" type="presParOf" srcId="{064591C5-3136-44E9-8DD7-FC67AC975F92}" destId="{48EDEDC3-1590-451D-A055-5F7567D62FD1}" srcOrd="5" destOrd="0" presId="urn:microsoft.com/office/officeart/2005/8/layout/vList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A69B421-5CAE-48D9-8F01-977D48241AC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00200"/>
            <a:ext cx="7772400" cy="990600"/>
          </a:xfrm>
        </p:spPr>
        <p:txBody>
          <a:bodyPr/>
          <a:lstStyle>
            <a:lvl1pPr algn="ctr">
              <a:defRPr sz="44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5800" y="2514600"/>
            <a:ext cx="7772400" cy="685800"/>
          </a:xfrm>
        </p:spPr>
        <p:txBody>
          <a:bodyPr/>
          <a:lstStyle>
            <a:lvl1pPr marL="0" indent="0" algn="ctr">
              <a:buFontTx/>
              <a:buNone/>
              <a:defRPr sz="2800"/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676900" y="838200"/>
            <a:ext cx="1638300" cy="5257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838200"/>
            <a:ext cx="4762500" cy="5257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752600"/>
            <a:ext cx="3200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14800" y="1752600"/>
            <a:ext cx="3200400" cy="4343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762000" y="1752600"/>
            <a:ext cx="6553200" cy="4343400"/>
          </a:xfrm>
        </p:spPr>
        <p:txBody>
          <a:bodyPr/>
          <a:lstStyle>
            <a:lvl1pPr>
              <a:buFontTx/>
              <a:buNone/>
              <a:defRPr>
                <a:solidFill>
                  <a:schemeClr val="tx1"/>
                </a:solidFill>
                <a:latin typeface="+mn-lt"/>
              </a:defRPr>
            </a:lvl1pPr>
            <a:lvl2pPr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2pPr>
            <a:lvl3pPr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3pPr>
            <a:lvl4pPr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4pPr>
            <a:lvl5pPr>
              <a:buFontTx/>
              <a:buNone/>
              <a:defRPr sz="1600">
                <a:solidFill>
                  <a:schemeClr val="tx1"/>
                </a:solidFill>
                <a:latin typeface="+mn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838200"/>
            <a:ext cx="6553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Your Topic Goes Here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752600"/>
            <a:ext cx="655320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Your Subtopics Go Here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accent1">
              <a:lumMod val="60000"/>
              <a:lumOff val="40000"/>
            </a:schemeClr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D5E1E7"/>
          </a:solidFill>
          <a:latin typeface="Arial Black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000">
          <a:solidFill>
            <a:schemeClr val="accent1">
              <a:lumMod val="20000"/>
              <a:lumOff val="80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hyperlink" Target="mailto:lets-go-fish@mail.ru" TargetMode="External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10" Type="http://schemas.openxmlformats.org/officeDocument/2006/relationships/hyperlink" Target="mailto:Lets-go-fish@mail.ru" TargetMode="External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Lets-go-fish@mail.ru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Lets-go-fish@mail.ru" TargetMode="Externa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Lets-go-fish@mail.ru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Lets-go-fish@mail.ru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Lets-go-fish@mail.ru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3.png"/><Relationship Id="rId7" Type="http://schemas.openxmlformats.org/officeDocument/2006/relationships/image" Target="../media/image3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hyperlink" Target="mailto:Lets-go-fish@mail.ru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Lets-go-fish@mail.ru" TargetMode="External"/><Relationship Id="rId2" Type="http://schemas.openxmlformats.org/officeDocument/2006/relationships/hyperlink" Target="mailto:aleksei_fomichev@list.ru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9" Type="http://schemas.openxmlformats.org/officeDocument/2006/relationships/hyperlink" Target="mailto:Lets-go-fish@mail.ru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openxmlformats.org/officeDocument/2006/relationships/hyperlink" Target="mailto:Lets-go-fish@mail.ru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Relationship Id="rId5" Type="http://schemas.openxmlformats.org/officeDocument/2006/relationships/hyperlink" Target="mailto:Lets-go-fish@mail.ru" TargetMode="Externa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hyperlink" Target="mailto:Lets-go-fish@mail.ru" TargetMode="External"/><Relationship Id="rId4" Type="http://schemas.openxmlformats.org/officeDocument/2006/relationships/image" Target="../media/image2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Relationship Id="rId5" Type="http://schemas.openxmlformats.org/officeDocument/2006/relationships/hyperlink" Target="mailto:Lets-go-fish@mail.ru" TargetMode="External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Lets-go-fish@mail.ru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mailto:Lets-go-fish@mail.ru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hyperlink" Target="mailto:Lets-go-fish@mail.ru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0-05-11.png"/>
          <p:cNvPicPr>
            <a:picLocks noChangeAspect="1"/>
          </p:cNvPicPr>
          <p:nvPr/>
        </p:nvPicPr>
        <p:blipFill>
          <a:blip r:embed="rId3"/>
          <a:srcRect b="15625"/>
          <a:stretch>
            <a:fillRect/>
          </a:stretch>
        </p:blipFill>
        <p:spPr>
          <a:xfrm>
            <a:off x="6786578" y="2143116"/>
            <a:ext cx="2552783" cy="2571768"/>
          </a:xfrm>
          <a:prstGeom prst="rect">
            <a:avLst/>
          </a:prstGeom>
          <a:effectLst>
            <a:outerShdw blurRad="1016000" dist="304800" sx="108000" sy="108000" algn="l" rotWithShape="0">
              <a:schemeClr val="tx1">
                <a:lumMod val="50000"/>
                <a:lumOff val="50000"/>
                <a:alpha val="61000"/>
              </a:schemeClr>
            </a:outerShdw>
          </a:effectLst>
        </p:spPr>
      </p:pic>
      <p:sp>
        <p:nvSpPr>
          <p:cNvPr id="2560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714348" y="5867400"/>
            <a:ext cx="7772400" cy="990600"/>
          </a:xfrm>
        </p:spPr>
        <p:txBody>
          <a:bodyPr/>
          <a:lstStyle/>
          <a:p>
            <a:r>
              <a:rPr lang="ru-RU" dirty="0" smtClean="0"/>
              <a:t>Политика и СМИ</a:t>
            </a:r>
            <a:endParaRPr lang="en-US" dirty="0"/>
          </a:p>
        </p:txBody>
      </p:sp>
      <p:sp>
        <p:nvSpPr>
          <p:cNvPr id="2560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714348" y="5357826"/>
            <a:ext cx="7772400" cy="685800"/>
          </a:xfrm>
        </p:spPr>
        <p:txBody>
          <a:bodyPr/>
          <a:lstStyle/>
          <a:p>
            <a:r>
              <a:rPr lang="en-US" dirty="0"/>
              <a:t>Your Subtitle Goes Here</a:t>
            </a:r>
          </a:p>
        </p:txBody>
      </p:sp>
      <p:pic>
        <p:nvPicPr>
          <p:cNvPr id="10" name="Рисунок 9" descr="merkel4-0405.png"/>
          <p:cNvPicPr>
            <a:picLocks noChangeAspect="1"/>
          </p:cNvPicPr>
          <p:nvPr/>
        </p:nvPicPr>
        <p:blipFill>
          <a:blip r:embed="rId4" cstate="print"/>
          <a:srcRect b="-18346"/>
          <a:stretch>
            <a:fillRect/>
          </a:stretch>
        </p:blipFill>
        <p:spPr>
          <a:xfrm>
            <a:off x="7572396" y="4857760"/>
            <a:ext cx="1679915" cy="2357454"/>
          </a:xfrm>
          <a:prstGeom prst="rect">
            <a:avLst/>
          </a:prstGeom>
        </p:spPr>
      </p:pic>
      <p:pic>
        <p:nvPicPr>
          <p:cNvPr id="5" name="Рисунок 4" descr="Рисунок1.png"/>
          <p:cNvPicPr>
            <a:picLocks noChangeAspect="1"/>
          </p:cNvPicPr>
          <p:nvPr/>
        </p:nvPicPr>
        <p:blipFill>
          <a:blip r:embed="rId5"/>
          <a:srcRect l="14062" t="43750" r="12500"/>
          <a:stretch>
            <a:fillRect/>
          </a:stretch>
        </p:blipFill>
        <p:spPr>
          <a:xfrm>
            <a:off x="1285852" y="3000372"/>
            <a:ext cx="6715172" cy="38576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nnn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85984" y="71414"/>
            <a:ext cx="4071966" cy="2811912"/>
          </a:xfrm>
          <a:prstGeom prst="rect">
            <a:avLst/>
          </a:prstGeom>
          <a:effectLst>
            <a:outerShdw blurRad="1257300" dist="38100" dir="2700000" algn="tl" rotWithShape="0">
              <a:schemeClr val="bg1">
                <a:lumMod val="85000"/>
                <a:alpha val="40000"/>
              </a:schemeClr>
            </a:outerShdw>
            <a:softEdge rad="31750"/>
          </a:effectLst>
        </p:spPr>
      </p:pic>
      <p:pic>
        <p:nvPicPr>
          <p:cNvPr id="7" name="Рисунок 6" descr="0015rfa7.png"/>
          <p:cNvPicPr>
            <a:picLocks noChangeAspect="1"/>
          </p:cNvPicPr>
          <p:nvPr/>
        </p:nvPicPr>
        <p:blipFill>
          <a:blip r:embed="rId7"/>
          <a:srcRect b="6227"/>
          <a:stretch>
            <a:fillRect/>
          </a:stretch>
        </p:blipFill>
        <p:spPr>
          <a:xfrm>
            <a:off x="-857288" y="4839927"/>
            <a:ext cx="3714776" cy="2089536"/>
          </a:xfrm>
          <a:prstGeom prst="rect">
            <a:avLst/>
          </a:prstGeom>
          <a:effectLst/>
        </p:spPr>
      </p:pic>
      <p:pic>
        <p:nvPicPr>
          <p:cNvPr id="13" name="Рисунок 12" descr="ioioo.png"/>
          <p:cNvPicPr>
            <a:picLocks noChangeAspect="1"/>
          </p:cNvPicPr>
          <p:nvPr/>
        </p:nvPicPr>
        <p:blipFill>
          <a:blip r:embed="rId8" cstate="print"/>
          <a:srcRect t="2083" r="50000"/>
          <a:stretch>
            <a:fillRect/>
          </a:stretch>
        </p:blipFill>
        <p:spPr>
          <a:xfrm>
            <a:off x="151973" y="2000264"/>
            <a:ext cx="1848259" cy="2714620"/>
          </a:xfrm>
          <a:prstGeom prst="rect">
            <a:avLst/>
          </a:prstGeom>
          <a:effectLst>
            <a:outerShdw blurRad="1041400" dist="673100" dir="13500000" algn="br" rotWithShape="0">
              <a:schemeClr val="tx1">
                <a:lumMod val="65000"/>
                <a:lumOff val="35000"/>
                <a:alpha val="40000"/>
              </a:schemeClr>
            </a:outerShdw>
          </a:effectLst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500034" y="2357430"/>
            <a:ext cx="8429684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Политика и СМИ</a:t>
            </a:r>
            <a:endParaRPr kumimoji="0" lang="ru-RU" sz="36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9" name="button-19.wav">
            <a:hlinkClick r:id="" action="ppaction://media"/>
          </p:cNvPr>
          <p:cNvPicPr>
            <a:picLocks noRot="1" noChangeAspect="1"/>
          </p:cNvPicPr>
          <p:nvPr>
            <a:wavAudioFile r:embed="rId1" name="button-19.wav"/>
          </p:nvPr>
        </p:nvPicPr>
        <p:blipFill>
          <a:blip r:embed="rId9"/>
          <a:stretch>
            <a:fillRect/>
          </a:stretch>
        </p:blipFill>
        <p:spPr>
          <a:xfrm>
            <a:off x="9429784" y="6553200"/>
            <a:ext cx="304800" cy="304800"/>
          </a:xfrm>
          <a:prstGeom prst="rect">
            <a:avLst/>
          </a:prstGeom>
        </p:spPr>
      </p:pic>
      <p:pic>
        <p:nvPicPr>
          <p:cNvPr id="20" name="button-19.wav">
            <a:hlinkClick r:id="" action="ppaction://media"/>
          </p:cNvPr>
          <p:cNvPicPr>
            <a:picLocks noRot="1" noChangeAspect="1"/>
          </p:cNvPicPr>
          <p:nvPr>
            <a:wavAudioFile r:embed="rId1" name="button-19.wav"/>
          </p:nvPr>
        </p:nvPicPr>
        <p:blipFill>
          <a:blip r:embed="rId9"/>
          <a:stretch>
            <a:fillRect/>
          </a:stretch>
        </p:blipFill>
        <p:spPr>
          <a:xfrm>
            <a:off x="9501222" y="6143644"/>
            <a:ext cx="304800" cy="3048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0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5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0" presetID="1" presetClass="mediacall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5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4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50"/>
                            </p:stCondLst>
                            <p:childTnLst>
                              <p:par>
                                <p:cTn id="20" presetID="36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4" grpId="0"/>
      <p:bldP spid="14" grpId="1"/>
      <p:bldP spid="14" grpId="2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prstGeom prst="rect">
            <a:avLst/>
          </a:prstGeom>
          <a:effectLst/>
        </p:spPr>
      </p:pic>
      <p:sp>
        <p:nvSpPr>
          <p:cNvPr id="77" name="Freeform 45"/>
          <p:cNvSpPr>
            <a:spLocks/>
          </p:cNvSpPr>
          <p:nvPr/>
        </p:nvSpPr>
        <p:spPr bwMode="gray">
          <a:xfrm rot="16200000" flipH="1">
            <a:off x="2714613" y="2357430"/>
            <a:ext cx="1000133" cy="1143009"/>
          </a:xfrm>
          <a:custGeom>
            <a:avLst/>
            <a:gdLst>
              <a:gd name="T0" fmla="*/ 0 w 735"/>
              <a:gd name="T1" fmla="*/ 0 h 532"/>
              <a:gd name="T2" fmla="*/ 585091498 w 735"/>
              <a:gd name="T3" fmla="*/ 669290845 h 532"/>
              <a:gd name="T4" fmla="*/ 883763456 w 735"/>
              <a:gd name="T5" fmla="*/ 669290845 h 532"/>
              <a:gd name="T6" fmla="*/ 975662853 w 735"/>
              <a:gd name="T7" fmla="*/ 825017124 h 532"/>
              <a:gd name="T8" fmla="*/ 978725919 w 735"/>
              <a:gd name="T9" fmla="*/ 1331955970 h 532"/>
              <a:gd name="T10" fmla="*/ 915927502 w 735"/>
              <a:gd name="T11" fmla="*/ 1325328429 h 532"/>
              <a:gd name="T12" fmla="*/ 1024675617 w 735"/>
              <a:gd name="T13" fmla="*/ 1762687880 h 532"/>
              <a:gd name="T14" fmla="*/ 1125764211 w 735"/>
              <a:gd name="T15" fmla="*/ 1331955970 h 532"/>
              <a:gd name="T16" fmla="*/ 1066030098 w 735"/>
              <a:gd name="T17" fmla="*/ 1331955970 h 532"/>
              <a:gd name="T18" fmla="*/ 1062967033 w 735"/>
              <a:gd name="T19" fmla="*/ 748810415 h 532"/>
              <a:gd name="T20" fmla="*/ 943497569 w 735"/>
              <a:gd name="T21" fmla="*/ 496998445 h 532"/>
              <a:gd name="T22" fmla="*/ 513103884 w 735"/>
              <a:gd name="T23" fmla="*/ 493685585 h 532"/>
              <a:gd name="T24" fmla="*/ 10568385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78" name="Freeform 45"/>
          <p:cNvSpPr>
            <a:spLocks/>
          </p:cNvSpPr>
          <p:nvPr/>
        </p:nvSpPr>
        <p:spPr bwMode="gray">
          <a:xfrm rot="5400000" flipH="1">
            <a:off x="5286380" y="4071942"/>
            <a:ext cx="1071570" cy="1214446"/>
          </a:xfrm>
          <a:custGeom>
            <a:avLst/>
            <a:gdLst>
              <a:gd name="T0" fmla="*/ 0 w 735"/>
              <a:gd name="T1" fmla="*/ 0 h 532"/>
              <a:gd name="T2" fmla="*/ 585091498 w 735"/>
              <a:gd name="T3" fmla="*/ 669290845 h 532"/>
              <a:gd name="T4" fmla="*/ 883763456 w 735"/>
              <a:gd name="T5" fmla="*/ 669290845 h 532"/>
              <a:gd name="T6" fmla="*/ 975662853 w 735"/>
              <a:gd name="T7" fmla="*/ 825017124 h 532"/>
              <a:gd name="T8" fmla="*/ 978725919 w 735"/>
              <a:gd name="T9" fmla="*/ 1331955970 h 532"/>
              <a:gd name="T10" fmla="*/ 915927502 w 735"/>
              <a:gd name="T11" fmla="*/ 1325328429 h 532"/>
              <a:gd name="T12" fmla="*/ 1024675617 w 735"/>
              <a:gd name="T13" fmla="*/ 1762687880 h 532"/>
              <a:gd name="T14" fmla="*/ 1125764211 w 735"/>
              <a:gd name="T15" fmla="*/ 1331955970 h 532"/>
              <a:gd name="T16" fmla="*/ 1066030098 w 735"/>
              <a:gd name="T17" fmla="*/ 1331955970 h 532"/>
              <a:gd name="T18" fmla="*/ 1062967033 w 735"/>
              <a:gd name="T19" fmla="*/ 748810415 h 532"/>
              <a:gd name="T20" fmla="*/ 943497569 w 735"/>
              <a:gd name="T21" fmla="*/ 496998445 h 532"/>
              <a:gd name="T22" fmla="*/ 513103884 w 735"/>
              <a:gd name="T23" fmla="*/ 493685585 h 532"/>
              <a:gd name="T24" fmla="*/ 10568385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79" name="Freeform 45"/>
          <p:cNvSpPr>
            <a:spLocks/>
          </p:cNvSpPr>
          <p:nvPr/>
        </p:nvSpPr>
        <p:spPr bwMode="gray">
          <a:xfrm rot="16200000">
            <a:off x="2807085" y="3908031"/>
            <a:ext cx="958062" cy="1428760"/>
          </a:xfrm>
          <a:custGeom>
            <a:avLst/>
            <a:gdLst>
              <a:gd name="T0" fmla="*/ 0 w 735"/>
              <a:gd name="T1" fmla="*/ 0 h 532"/>
              <a:gd name="T2" fmla="*/ 585091498 w 735"/>
              <a:gd name="T3" fmla="*/ 669290845 h 532"/>
              <a:gd name="T4" fmla="*/ 883763456 w 735"/>
              <a:gd name="T5" fmla="*/ 669290845 h 532"/>
              <a:gd name="T6" fmla="*/ 975662853 w 735"/>
              <a:gd name="T7" fmla="*/ 825017124 h 532"/>
              <a:gd name="T8" fmla="*/ 978725919 w 735"/>
              <a:gd name="T9" fmla="*/ 1331955970 h 532"/>
              <a:gd name="T10" fmla="*/ 915927502 w 735"/>
              <a:gd name="T11" fmla="*/ 1325328429 h 532"/>
              <a:gd name="T12" fmla="*/ 1024675617 w 735"/>
              <a:gd name="T13" fmla="*/ 1762687880 h 532"/>
              <a:gd name="T14" fmla="*/ 1125764211 w 735"/>
              <a:gd name="T15" fmla="*/ 1331955970 h 532"/>
              <a:gd name="T16" fmla="*/ 1066030098 w 735"/>
              <a:gd name="T17" fmla="*/ 1331955970 h 532"/>
              <a:gd name="T18" fmla="*/ 1062967033 w 735"/>
              <a:gd name="T19" fmla="*/ 748810415 h 532"/>
              <a:gd name="T20" fmla="*/ 943497569 w 735"/>
              <a:gd name="T21" fmla="*/ 496998445 h 532"/>
              <a:gd name="T22" fmla="*/ 513103884 w 735"/>
              <a:gd name="T23" fmla="*/ 493685585 h 532"/>
              <a:gd name="T24" fmla="*/ 10568385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80" name="Freeform 45"/>
          <p:cNvSpPr>
            <a:spLocks/>
          </p:cNvSpPr>
          <p:nvPr/>
        </p:nvSpPr>
        <p:spPr bwMode="gray">
          <a:xfrm rot="5400000">
            <a:off x="5143502" y="2214555"/>
            <a:ext cx="1214447" cy="1214446"/>
          </a:xfrm>
          <a:custGeom>
            <a:avLst/>
            <a:gdLst>
              <a:gd name="T0" fmla="*/ 0 w 735"/>
              <a:gd name="T1" fmla="*/ 0 h 532"/>
              <a:gd name="T2" fmla="*/ 585091498 w 735"/>
              <a:gd name="T3" fmla="*/ 669290845 h 532"/>
              <a:gd name="T4" fmla="*/ 883763456 w 735"/>
              <a:gd name="T5" fmla="*/ 669290845 h 532"/>
              <a:gd name="T6" fmla="*/ 975662853 w 735"/>
              <a:gd name="T7" fmla="*/ 825017124 h 532"/>
              <a:gd name="T8" fmla="*/ 978725919 w 735"/>
              <a:gd name="T9" fmla="*/ 1331955970 h 532"/>
              <a:gd name="T10" fmla="*/ 915927502 w 735"/>
              <a:gd name="T11" fmla="*/ 1325328429 h 532"/>
              <a:gd name="T12" fmla="*/ 1024675617 w 735"/>
              <a:gd name="T13" fmla="*/ 1762687880 h 532"/>
              <a:gd name="T14" fmla="*/ 1125764211 w 735"/>
              <a:gd name="T15" fmla="*/ 1331955970 h 532"/>
              <a:gd name="T16" fmla="*/ 1066030098 w 735"/>
              <a:gd name="T17" fmla="*/ 1331955970 h 532"/>
              <a:gd name="T18" fmla="*/ 1062967033 w 735"/>
              <a:gd name="T19" fmla="*/ 748810415 h 532"/>
              <a:gd name="T20" fmla="*/ 943497569 w 735"/>
              <a:gd name="T21" fmla="*/ 496998445 h 532"/>
              <a:gd name="T22" fmla="*/ 513103884 w 735"/>
              <a:gd name="T23" fmla="*/ 493685585 h 532"/>
              <a:gd name="T24" fmla="*/ 10568385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5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Главная проблема- доверие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000496" y="1000108"/>
            <a:ext cx="7772400" cy="990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857232"/>
            <a:ext cx="7772400" cy="685800"/>
          </a:xfrm>
        </p:spPr>
        <p:txBody>
          <a:bodyPr/>
          <a:lstStyle/>
          <a:p>
            <a:endParaRPr lang="ru-RU" dirty="0"/>
          </a:p>
        </p:txBody>
      </p:sp>
      <p:grpSp>
        <p:nvGrpSpPr>
          <p:cNvPr id="32" name="Group 8"/>
          <p:cNvGrpSpPr>
            <a:grpSpLocks/>
          </p:cNvGrpSpPr>
          <p:nvPr/>
        </p:nvGrpSpPr>
        <p:grpSpPr bwMode="auto">
          <a:xfrm>
            <a:off x="6286512" y="1000108"/>
            <a:ext cx="2357454" cy="2286016"/>
            <a:chOff x="2457" y="2000"/>
            <a:chExt cx="901" cy="888"/>
          </a:xfrm>
        </p:grpSpPr>
        <p:pic>
          <p:nvPicPr>
            <p:cNvPr id="33" name="Picture 9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4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35" name="Freeform 11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368 w 1321"/>
                <a:gd name="T1" fmla="*/ 75 h 712"/>
                <a:gd name="T2" fmla="*/ 373 w 1321"/>
                <a:gd name="T3" fmla="*/ 83 h 712"/>
                <a:gd name="T4" fmla="*/ 374 w 1321"/>
                <a:gd name="T5" fmla="*/ 90 h 712"/>
                <a:gd name="T6" fmla="*/ 373 w 1321"/>
                <a:gd name="T7" fmla="*/ 96 h 712"/>
                <a:gd name="T8" fmla="*/ 368 w 1321"/>
                <a:gd name="T9" fmla="*/ 103 h 712"/>
                <a:gd name="T10" fmla="*/ 360 w 1321"/>
                <a:gd name="T11" fmla="*/ 108 h 712"/>
                <a:gd name="T12" fmla="*/ 351 w 1321"/>
                <a:gd name="T13" fmla="*/ 113 h 712"/>
                <a:gd name="T14" fmla="*/ 338 w 1321"/>
                <a:gd name="T15" fmla="*/ 118 h 712"/>
                <a:gd name="T16" fmla="*/ 325 w 1321"/>
                <a:gd name="T17" fmla="*/ 122 h 712"/>
                <a:gd name="T18" fmla="*/ 309 w 1321"/>
                <a:gd name="T19" fmla="*/ 125 h 712"/>
                <a:gd name="T20" fmla="*/ 292 w 1321"/>
                <a:gd name="T21" fmla="*/ 128 h 712"/>
                <a:gd name="T22" fmla="*/ 274 w 1321"/>
                <a:gd name="T23" fmla="*/ 130 h 712"/>
                <a:gd name="T24" fmla="*/ 254 w 1321"/>
                <a:gd name="T25" fmla="*/ 132 h 712"/>
                <a:gd name="T26" fmla="*/ 234 w 1321"/>
                <a:gd name="T27" fmla="*/ 133 h 712"/>
                <a:gd name="T28" fmla="*/ 225 w 1321"/>
                <a:gd name="T29" fmla="*/ 133 h 712"/>
                <a:gd name="T30" fmla="*/ 135 w 1321"/>
                <a:gd name="T31" fmla="*/ 133 h 712"/>
                <a:gd name="T32" fmla="*/ 134 w 1321"/>
                <a:gd name="T33" fmla="*/ 133 h 712"/>
                <a:gd name="T34" fmla="*/ 116 w 1321"/>
                <a:gd name="T35" fmla="*/ 132 h 712"/>
                <a:gd name="T36" fmla="*/ 98 w 1321"/>
                <a:gd name="T37" fmla="*/ 132 h 712"/>
                <a:gd name="T38" fmla="*/ 82 w 1321"/>
                <a:gd name="T39" fmla="*/ 130 h 712"/>
                <a:gd name="T40" fmla="*/ 67 w 1321"/>
                <a:gd name="T41" fmla="*/ 129 h 712"/>
                <a:gd name="T42" fmla="*/ 53 w 1321"/>
                <a:gd name="T43" fmla="*/ 127 h 712"/>
                <a:gd name="T44" fmla="*/ 40 w 1321"/>
                <a:gd name="T45" fmla="*/ 124 h 712"/>
                <a:gd name="T46" fmla="*/ 29 w 1321"/>
                <a:gd name="T47" fmla="*/ 121 h 712"/>
                <a:gd name="T48" fmla="*/ 19 w 1321"/>
                <a:gd name="T49" fmla="*/ 118 h 712"/>
                <a:gd name="T50" fmla="*/ 11 w 1321"/>
                <a:gd name="T51" fmla="*/ 114 h 712"/>
                <a:gd name="T52" fmla="*/ 5 w 1321"/>
                <a:gd name="T53" fmla="*/ 109 h 712"/>
                <a:gd name="T54" fmla="*/ 2 w 1321"/>
                <a:gd name="T55" fmla="*/ 104 h 712"/>
                <a:gd name="T56" fmla="*/ 0 w 1321"/>
                <a:gd name="T57" fmla="*/ 98 h 712"/>
                <a:gd name="T58" fmla="*/ 0 w 1321"/>
                <a:gd name="T59" fmla="*/ 97 h 712"/>
                <a:gd name="T60" fmla="*/ 1 w 1321"/>
                <a:gd name="T61" fmla="*/ 91 h 712"/>
                <a:gd name="T62" fmla="*/ 5 w 1321"/>
                <a:gd name="T63" fmla="*/ 83 h 712"/>
                <a:gd name="T64" fmla="*/ 14 w 1321"/>
                <a:gd name="T65" fmla="*/ 69 h 712"/>
                <a:gd name="T66" fmla="*/ 27 w 1321"/>
                <a:gd name="T67" fmla="*/ 56 h 712"/>
                <a:gd name="T68" fmla="*/ 42 w 1321"/>
                <a:gd name="T69" fmla="*/ 44 h 712"/>
                <a:gd name="T70" fmla="*/ 58 w 1321"/>
                <a:gd name="T71" fmla="*/ 33 h 712"/>
                <a:gd name="T72" fmla="*/ 77 w 1321"/>
                <a:gd name="T73" fmla="*/ 23 h 712"/>
                <a:gd name="T74" fmla="*/ 96 w 1321"/>
                <a:gd name="T75" fmla="*/ 15 h 712"/>
                <a:gd name="T76" fmla="*/ 118 w 1321"/>
                <a:gd name="T77" fmla="*/ 9 h 712"/>
                <a:gd name="T78" fmla="*/ 140 w 1321"/>
                <a:gd name="T79" fmla="*/ 4 h 712"/>
                <a:gd name="T80" fmla="*/ 164 w 1321"/>
                <a:gd name="T81" fmla="*/ 1 h 712"/>
                <a:gd name="T82" fmla="*/ 189 w 1321"/>
                <a:gd name="T83" fmla="*/ 0 h 712"/>
                <a:gd name="T84" fmla="*/ 189 w 1321"/>
                <a:gd name="T85" fmla="*/ 0 h 712"/>
                <a:gd name="T86" fmla="*/ 215 w 1321"/>
                <a:gd name="T87" fmla="*/ 1 h 712"/>
                <a:gd name="T88" fmla="*/ 240 w 1321"/>
                <a:gd name="T89" fmla="*/ 4 h 712"/>
                <a:gd name="T90" fmla="*/ 264 w 1321"/>
                <a:gd name="T91" fmla="*/ 10 h 712"/>
                <a:gd name="T92" fmla="*/ 286 w 1321"/>
                <a:gd name="T93" fmla="*/ 17 h 712"/>
                <a:gd name="T94" fmla="*/ 307 w 1321"/>
                <a:gd name="T95" fmla="*/ 26 h 712"/>
                <a:gd name="T96" fmla="*/ 325 w 1321"/>
                <a:gd name="T97" fmla="*/ 36 h 712"/>
                <a:gd name="T98" fmla="*/ 342 w 1321"/>
                <a:gd name="T99" fmla="*/ 48 h 712"/>
                <a:gd name="T100" fmla="*/ 356 w 1321"/>
                <a:gd name="T101" fmla="*/ 61 h 712"/>
                <a:gd name="T102" fmla="*/ 368 w 1321"/>
                <a:gd name="T103" fmla="*/ 75 h 712"/>
                <a:gd name="T104" fmla="*/ 368 w 1321"/>
                <a:gd name="T105" fmla="*/ 75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entury Gothic" pitchFamily="34" charset="0"/>
              </a:endParaRPr>
            </a:p>
          </p:txBody>
        </p:sp>
        <p:grpSp>
          <p:nvGrpSpPr>
            <p:cNvPr id="36" name="Group 12"/>
            <p:cNvGrpSpPr>
              <a:grpSpLocks/>
            </p:cNvGrpSpPr>
            <p:nvPr/>
          </p:nvGrpSpPr>
          <p:grpSpPr bwMode="auto">
            <a:xfrm rot="-1297425" flipH="1" flipV="1">
              <a:off x="2521" y="2687"/>
              <a:ext cx="785" cy="182"/>
              <a:chOff x="2526" y="1060"/>
              <a:chExt cx="896" cy="236"/>
            </a:xfrm>
          </p:grpSpPr>
          <p:grpSp>
            <p:nvGrpSpPr>
              <p:cNvPr id="37" name="Group 13"/>
              <p:cNvGrpSpPr>
                <a:grpSpLocks/>
              </p:cNvGrpSpPr>
              <p:nvPr/>
            </p:nvGrpSpPr>
            <p:grpSpPr bwMode="auto">
              <a:xfrm>
                <a:off x="2526" y="1060"/>
                <a:ext cx="742" cy="186"/>
                <a:chOff x="1565" y="2568"/>
                <a:chExt cx="1118" cy="279"/>
              </a:xfrm>
            </p:grpSpPr>
            <p:sp>
              <p:nvSpPr>
                <p:cNvPr id="43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44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45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46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</p:grpSp>
          <p:grpSp>
            <p:nvGrpSpPr>
              <p:cNvPr id="38" name="Group 18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39" name="AutoShape 1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40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41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42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</p:grpSp>
        </p:grpSp>
      </p:grp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357158" y="1000108"/>
            <a:ext cx="2428892" cy="2286016"/>
            <a:chOff x="2457" y="2000"/>
            <a:chExt cx="901" cy="888"/>
          </a:xfrm>
        </p:grpSpPr>
        <p:pic>
          <p:nvPicPr>
            <p:cNvPr id="18" name="Picture 9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9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20" name="Freeform 11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368 w 1321"/>
                <a:gd name="T1" fmla="*/ 75 h 712"/>
                <a:gd name="T2" fmla="*/ 373 w 1321"/>
                <a:gd name="T3" fmla="*/ 83 h 712"/>
                <a:gd name="T4" fmla="*/ 374 w 1321"/>
                <a:gd name="T5" fmla="*/ 90 h 712"/>
                <a:gd name="T6" fmla="*/ 373 w 1321"/>
                <a:gd name="T7" fmla="*/ 96 h 712"/>
                <a:gd name="T8" fmla="*/ 368 w 1321"/>
                <a:gd name="T9" fmla="*/ 103 h 712"/>
                <a:gd name="T10" fmla="*/ 360 w 1321"/>
                <a:gd name="T11" fmla="*/ 108 h 712"/>
                <a:gd name="T12" fmla="*/ 351 w 1321"/>
                <a:gd name="T13" fmla="*/ 113 h 712"/>
                <a:gd name="T14" fmla="*/ 338 w 1321"/>
                <a:gd name="T15" fmla="*/ 118 h 712"/>
                <a:gd name="T16" fmla="*/ 325 w 1321"/>
                <a:gd name="T17" fmla="*/ 122 h 712"/>
                <a:gd name="T18" fmla="*/ 309 w 1321"/>
                <a:gd name="T19" fmla="*/ 125 h 712"/>
                <a:gd name="T20" fmla="*/ 292 w 1321"/>
                <a:gd name="T21" fmla="*/ 128 h 712"/>
                <a:gd name="T22" fmla="*/ 274 w 1321"/>
                <a:gd name="T23" fmla="*/ 130 h 712"/>
                <a:gd name="T24" fmla="*/ 254 w 1321"/>
                <a:gd name="T25" fmla="*/ 132 h 712"/>
                <a:gd name="T26" fmla="*/ 234 w 1321"/>
                <a:gd name="T27" fmla="*/ 133 h 712"/>
                <a:gd name="T28" fmla="*/ 225 w 1321"/>
                <a:gd name="T29" fmla="*/ 133 h 712"/>
                <a:gd name="T30" fmla="*/ 135 w 1321"/>
                <a:gd name="T31" fmla="*/ 133 h 712"/>
                <a:gd name="T32" fmla="*/ 134 w 1321"/>
                <a:gd name="T33" fmla="*/ 133 h 712"/>
                <a:gd name="T34" fmla="*/ 116 w 1321"/>
                <a:gd name="T35" fmla="*/ 132 h 712"/>
                <a:gd name="T36" fmla="*/ 98 w 1321"/>
                <a:gd name="T37" fmla="*/ 132 h 712"/>
                <a:gd name="T38" fmla="*/ 82 w 1321"/>
                <a:gd name="T39" fmla="*/ 130 h 712"/>
                <a:gd name="T40" fmla="*/ 67 w 1321"/>
                <a:gd name="T41" fmla="*/ 129 h 712"/>
                <a:gd name="T42" fmla="*/ 53 w 1321"/>
                <a:gd name="T43" fmla="*/ 127 h 712"/>
                <a:gd name="T44" fmla="*/ 40 w 1321"/>
                <a:gd name="T45" fmla="*/ 124 h 712"/>
                <a:gd name="T46" fmla="*/ 29 w 1321"/>
                <a:gd name="T47" fmla="*/ 121 h 712"/>
                <a:gd name="T48" fmla="*/ 19 w 1321"/>
                <a:gd name="T49" fmla="*/ 118 h 712"/>
                <a:gd name="T50" fmla="*/ 11 w 1321"/>
                <a:gd name="T51" fmla="*/ 114 h 712"/>
                <a:gd name="T52" fmla="*/ 5 w 1321"/>
                <a:gd name="T53" fmla="*/ 109 h 712"/>
                <a:gd name="T54" fmla="*/ 2 w 1321"/>
                <a:gd name="T55" fmla="*/ 104 h 712"/>
                <a:gd name="T56" fmla="*/ 0 w 1321"/>
                <a:gd name="T57" fmla="*/ 98 h 712"/>
                <a:gd name="T58" fmla="*/ 0 w 1321"/>
                <a:gd name="T59" fmla="*/ 97 h 712"/>
                <a:gd name="T60" fmla="*/ 1 w 1321"/>
                <a:gd name="T61" fmla="*/ 91 h 712"/>
                <a:gd name="T62" fmla="*/ 5 w 1321"/>
                <a:gd name="T63" fmla="*/ 83 h 712"/>
                <a:gd name="T64" fmla="*/ 14 w 1321"/>
                <a:gd name="T65" fmla="*/ 69 h 712"/>
                <a:gd name="T66" fmla="*/ 27 w 1321"/>
                <a:gd name="T67" fmla="*/ 56 h 712"/>
                <a:gd name="T68" fmla="*/ 42 w 1321"/>
                <a:gd name="T69" fmla="*/ 44 h 712"/>
                <a:gd name="T70" fmla="*/ 58 w 1321"/>
                <a:gd name="T71" fmla="*/ 33 h 712"/>
                <a:gd name="T72" fmla="*/ 77 w 1321"/>
                <a:gd name="T73" fmla="*/ 23 h 712"/>
                <a:gd name="T74" fmla="*/ 96 w 1321"/>
                <a:gd name="T75" fmla="*/ 15 h 712"/>
                <a:gd name="T76" fmla="*/ 118 w 1321"/>
                <a:gd name="T77" fmla="*/ 9 h 712"/>
                <a:gd name="T78" fmla="*/ 140 w 1321"/>
                <a:gd name="T79" fmla="*/ 4 h 712"/>
                <a:gd name="T80" fmla="*/ 164 w 1321"/>
                <a:gd name="T81" fmla="*/ 1 h 712"/>
                <a:gd name="T82" fmla="*/ 189 w 1321"/>
                <a:gd name="T83" fmla="*/ 0 h 712"/>
                <a:gd name="T84" fmla="*/ 189 w 1321"/>
                <a:gd name="T85" fmla="*/ 0 h 712"/>
                <a:gd name="T86" fmla="*/ 215 w 1321"/>
                <a:gd name="T87" fmla="*/ 1 h 712"/>
                <a:gd name="T88" fmla="*/ 240 w 1321"/>
                <a:gd name="T89" fmla="*/ 4 h 712"/>
                <a:gd name="T90" fmla="*/ 264 w 1321"/>
                <a:gd name="T91" fmla="*/ 10 h 712"/>
                <a:gd name="T92" fmla="*/ 286 w 1321"/>
                <a:gd name="T93" fmla="*/ 17 h 712"/>
                <a:gd name="T94" fmla="*/ 307 w 1321"/>
                <a:gd name="T95" fmla="*/ 26 h 712"/>
                <a:gd name="T96" fmla="*/ 325 w 1321"/>
                <a:gd name="T97" fmla="*/ 36 h 712"/>
                <a:gd name="T98" fmla="*/ 342 w 1321"/>
                <a:gd name="T99" fmla="*/ 48 h 712"/>
                <a:gd name="T100" fmla="*/ 356 w 1321"/>
                <a:gd name="T101" fmla="*/ 61 h 712"/>
                <a:gd name="T102" fmla="*/ 368 w 1321"/>
                <a:gd name="T103" fmla="*/ 75 h 712"/>
                <a:gd name="T104" fmla="*/ 368 w 1321"/>
                <a:gd name="T105" fmla="*/ 75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entury Gothic" pitchFamily="34" charset="0"/>
              </a:endParaRPr>
            </a:p>
          </p:txBody>
        </p:sp>
        <p:grpSp>
          <p:nvGrpSpPr>
            <p:cNvPr id="21" name="Group 12"/>
            <p:cNvGrpSpPr>
              <a:grpSpLocks/>
            </p:cNvGrpSpPr>
            <p:nvPr/>
          </p:nvGrpSpPr>
          <p:grpSpPr bwMode="auto">
            <a:xfrm rot="-1297425" flipH="1" flipV="1">
              <a:off x="2521" y="2687"/>
              <a:ext cx="785" cy="182"/>
              <a:chOff x="2526" y="1060"/>
              <a:chExt cx="896" cy="236"/>
            </a:xfrm>
          </p:grpSpPr>
          <p:grpSp>
            <p:nvGrpSpPr>
              <p:cNvPr id="22" name="Group 13"/>
              <p:cNvGrpSpPr>
                <a:grpSpLocks/>
              </p:cNvGrpSpPr>
              <p:nvPr/>
            </p:nvGrpSpPr>
            <p:grpSpPr bwMode="auto">
              <a:xfrm>
                <a:off x="2526" y="1060"/>
                <a:ext cx="742" cy="186"/>
                <a:chOff x="1565" y="2568"/>
                <a:chExt cx="1118" cy="279"/>
              </a:xfrm>
            </p:grpSpPr>
            <p:sp>
              <p:nvSpPr>
                <p:cNvPr id="28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29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30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31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</p:grpSp>
          <p:grpSp>
            <p:nvGrpSpPr>
              <p:cNvPr id="23" name="Group 18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24" name="AutoShape 1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25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26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27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</p:grpSp>
        </p:grpSp>
      </p:grpSp>
      <p:sp>
        <p:nvSpPr>
          <p:cNvPr id="16" name="Freeform 36"/>
          <p:cNvSpPr>
            <a:spLocks noEditPoints="1"/>
          </p:cNvSpPr>
          <p:nvPr/>
        </p:nvSpPr>
        <p:spPr bwMode="auto">
          <a:xfrm>
            <a:off x="4000496" y="2357430"/>
            <a:ext cx="1000132" cy="2928958"/>
          </a:xfrm>
          <a:custGeom>
            <a:avLst/>
            <a:gdLst>
              <a:gd name="T0" fmla="*/ 186 w 468"/>
              <a:gd name="T1" fmla="*/ 176 h 1468"/>
              <a:gd name="T2" fmla="*/ 183 w 468"/>
              <a:gd name="T3" fmla="*/ 155 h 1468"/>
              <a:gd name="T4" fmla="*/ 178 w 468"/>
              <a:gd name="T5" fmla="*/ 111 h 1468"/>
              <a:gd name="T6" fmla="*/ 188 w 468"/>
              <a:gd name="T7" fmla="*/ 62 h 1468"/>
              <a:gd name="T8" fmla="*/ 196 w 468"/>
              <a:gd name="T9" fmla="*/ 30 h 1468"/>
              <a:gd name="T10" fmla="*/ 250 w 468"/>
              <a:gd name="T11" fmla="*/ 4 h 1468"/>
              <a:gd name="T12" fmla="*/ 288 w 468"/>
              <a:gd name="T13" fmla="*/ 2 h 1468"/>
              <a:gd name="T14" fmla="*/ 325 w 468"/>
              <a:gd name="T15" fmla="*/ 15 h 1468"/>
              <a:gd name="T16" fmla="*/ 350 w 468"/>
              <a:gd name="T17" fmla="*/ 64 h 1468"/>
              <a:gd name="T18" fmla="*/ 355 w 468"/>
              <a:gd name="T19" fmla="*/ 103 h 1468"/>
              <a:gd name="T20" fmla="*/ 347 w 468"/>
              <a:gd name="T21" fmla="*/ 151 h 1468"/>
              <a:gd name="T22" fmla="*/ 334 w 468"/>
              <a:gd name="T23" fmla="*/ 212 h 1468"/>
              <a:gd name="T24" fmla="*/ 327 w 468"/>
              <a:gd name="T25" fmla="*/ 253 h 1468"/>
              <a:gd name="T26" fmla="*/ 382 w 468"/>
              <a:gd name="T27" fmla="*/ 282 h 1468"/>
              <a:gd name="T28" fmla="*/ 412 w 468"/>
              <a:gd name="T29" fmla="*/ 336 h 1468"/>
              <a:gd name="T30" fmla="*/ 433 w 468"/>
              <a:gd name="T31" fmla="*/ 398 h 1468"/>
              <a:gd name="T32" fmla="*/ 451 w 468"/>
              <a:gd name="T33" fmla="*/ 512 h 1468"/>
              <a:gd name="T34" fmla="*/ 464 w 468"/>
              <a:gd name="T35" fmla="*/ 651 h 1468"/>
              <a:gd name="T36" fmla="*/ 468 w 468"/>
              <a:gd name="T37" fmla="*/ 696 h 1468"/>
              <a:gd name="T38" fmla="*/ 429 w 468"/>
              <a:gd name="T39" fmla="*/ 753 h 1468"/>
              <a:gd name="T40" fmla="*/ 414 w 468"/>
              <a:gd name="T41" fmla="*/ 790 h 1468"/>
              <a:gd name="T42" fmla="*/ 399 w 468"/>
              <a:gd name="T43" fmla="*/ 930 h 1468"/>
              <a:gd name="T44" fmla="*/ 392 w 468"/>
              <a:gd name="T45" fmla="*/ 1018 h 1468"/>
              <a:gd name="T46" fmla="*/ 362 w 468"/>
              <a:gd name="T47" fmla="*/ 1190 h 1468"/>
              <a:gd name="T48" fmla="*/ 352 w 468"/>
              <a:gd name="T49" fmla="*/ 1221 h 1468"/>
              <a:gd name="T50" fmla="*/ 372 w 468"/>
              <a:gd name="T51" fmla="*/ 1247 h 1468"/>
              <a:gd name="T52" fmla="*/ 416 w 468"/>
              <a:gd name="T53" fmla="*/ 1283 h 1468"/>
              <a:gd name="T54" fmla="*/ 436 w 468"/>
              <a:gd name="T55" fmla="*/ 1335 h 1468"/>
              <a:gd name="T56" fmla="*/ 379 w 468"/>
              <a:gd name="T57" fmla="*/ 1339 h 1468"/>
              <a:gd name="T58" fmla="*/ 310 w 468"/>
              <a:gd name="T59" fmla="*/ 1287 h 1468"/>
              <a:gd name="T60" fmla="*/ 271 w 468"/>
              <a:gd name="T61" fmla="*/ 1228 h 1468"/>
              <a:gd name="T62" fmla="*/ 265 w 468"/>
              <a:gd name="T63" fmla="*/ 1201 h 1468"/>
              <a:gd name="T64" fmla="*/ 275 w 468"/>
              <a:gd name="T65" fmla="*/ 1072 h 1468"/>
              <a:gd name="T66" fmla="*/ 277 w 468"/>
              <a:gd name="T67" fmla="*/ 1022 h 1468"/>
              <a:gd name="T68" fmla="*/ 268 w 468"/>
              <a:gd name="T69" fmla="*/ 971 h 1468"/>
              <a:gd name="T70" fmla="*/ 241 w 468"/>
              <a:gd name="T71" fmla="*/ 1074 h 1468"/>
              <a:gd name="T72" fmla="*/ 228 w 468"/>
              <a:gd name="T73" fmla="*/ 1168 h 1468"/>
              <a:gd name="T74" fmla="*/ 230 w 468"/>
              <a:gd name="T75" fmla="*/ 1289 h 1468"/>
              <a:gd name="T76" fmla="*/ 214 w 468"/>
              <a:gd name="T77" fmla="*/ 1418 h 1468"/>
              <a:gd name="T78" fmla="*/ 178 w 468"/>
              <a:gd name="T79" fmla="*/ 1468 h 1468"/>
              <a:gd name="T80" fmla="*/ 134 w 468"/>
              <a:gd name="T81" fmla="*/ 1396 h 1468"/>
              <a:gd name="T82" fmla="*/ 126 w 468"/>
              <a:gd name="T83" fmla="*/ 1335 h 1468"/>
              <a:gd name="T84" fmla="*/ 126 w 468"/>
              <a:gd name="T85" fmla="*/ 1273 h 1468"/>
              <a:gd name="T86" fmla="*/ 127 w 468"/>
              <a:gd name="T87" fmla="*/ 1164 h 1468"/>
              <a:gd name="T88" fmla="*/ 134 w 468"/>
              <a:gd name="T89" fmla="*/ 1114 h 1468"/>
              <a:gd name="T90" fmla="*/ 136 w 468"/>
              <a:gd name="T91" fmla="*/ 1017 h 1468"/>
              <a:gd name="T92" fmla="*/ 132 w 468"/>
              <a:gd name="T93" fmla="*/ 950 h 1468"/>
              <a:gd name="T94" fmla="*/ 129 w 468"/>
              <a:gd name="T95" fmla="*/ 827 h 1468"/>
              <a:gd name="T96" fmla="*/ 131 w 468"/>
              <a:gd name="T97" fmla="*/ 780 h 1468"/>
              <a:gd name="T98" fmla="*/ 60 w 468"/>
              <a:gd name="T99" fmla="*/ 673 h 1468"/>
              <a:gd name="T100" fmla="*/ 15 w 468"/>
              <a:gd name="T101" fmla="*/ 602 h 1468"/>
              <a:gd name="T102" fmla="*/ 6 w 468"/>
              <a:gd name="T103" fmla="*/ 564 h 1468"/>
              <a:gd name="T104" fmla="*/ 8 w 468"/>
              <a:gd name="T105" fmla="*/ 517 h 1468"/>
              <a:gd name="T106" fmla="*/ 33 w 468"/>
              <a:gd name="T107" fmla="*/ 378 h 1468"/>
              <a:gd name="T108" fmla="*/ 110 w 468"/>
              <a:gd name="T109" fmla="*/ 275 h 1468"/>
              <a:gd name="T110" fmla="*/ 179 w 468"/>
              <a:gd name="T111" fmla="*/ 232 h 1468"/>
              <a:gd name="T112" fmla="*/ 97 w 468"/>
              <a:gd name="T113" fmla="*/ 544 h 1468"/>
              <a:gd name="T114" fmla="*/ 122 w 468"/>
              <a:gd name="T115" fmla="*/ 626 h 1468"/>
              <a:gd name="T116" fmla="*/ 401 w 468"/>
              <a:gd name="T117" fmla="*/ 609 h 1468"/>
              <a:gd name="T118" fmla="*/ 414 w 468"/>
              <a:gd name="T119" fmla="*/ 691 h 1468"/>
              <a:gd name="T120" fmla="*/ 412 w 468"/>
              <a:gd name="T121" fmla="*/ 653 h 146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68"/>
              <a:gd name="T184" fmla="*/ 0 h 1468"/>
              <a:gd name="T185" fmla="*/ 468 w 468"/>
              <a:gd name="T186" fmla="*/ 1468 h 146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68" h="1468">
                <a:moveTo>
                  <a:pt x="194" y="222"/>
                </a:moveTo>
                <a:lnTo>
                  <a:pt x="194" y="222"/>
                </a:lnTo>
                <a:lnTo>
                  <a:pt x="199" y="201"/>
                </a:lnTo>
                <a:lnTo>
                  <a:pt x="199" y="196"/>
                </a:lnTo>
                <a:lnTo>
                  <a:pt x="198" y="191"/>
                </a:lnTo>
                <a:lnTo>
                  <a:pt x="191" y="185"/>
                </a:lnTo>
                <a:lnTo>
                  <a:pt x="186" y="176"/>
                </a:lnTo>
                <a:lnTo>
                  <a:pt x="183" y="171"/>
                </a:lnTo>
                <a:lnTo>
                  <a:pt x="181" y="166"/>
                </a:lnTo>
                <a:lnTo>
                  <a:pt x="181" y="165"/>
                </a:lnTo>
                <a:lnTo>
                  <a:pt x="183" y="163"/>
                </a:lnTo>
                <a:lnTo>
                  <a:pt x="186" y="160"/>
                </a:lnTo>
                <a:lnTo>
                  <a:pt x="183" y="155"/>
                </a:lnTo>
                <a:lnTo>
                  <a:pt x="181" y="149"/>
                </a:lnTo>
                <a:lnTo>
                  <a:pt x="181" y="144"/>
                </a:lnTo>
                <a:lnTo>
                  <a:pt x="181" y="139"/>
                </a:lnTo>
                <a:lnTo>
                  <a:pt x="183" y="134"/>
                </a:lnTo>
                <a:lnTo>
                  <a:pt x="181" y="129"/>
                </a:lnTo>
                <a:lnTo>
                  <a:pt x="179" y="121"/>
                </a:lnTo>
                <a:lnTo>
                  <a:pt x="178" y="111"/>
                </a:lnTo>
                <a:lnTo>
                  <a:pt x="178" y="101"/>
                </a:lnTo>
                <a:lnTo>
                  <a:pt x="179" y="91"/>
                </a:lnTo>
                <a:lnTo>
                  <a:pt x="184" y="79"/>
                </a:lnTo>
                <a:lnTo>
                  <a:pt x="184" y="71"/>
                </a:lnTo>
                <a:lnTo>
                  <a:pt x="186" y="66"/>
                </a:lnTo>
                <a:lnTo>
                  <a:pt x="188" y="62"/>
                </a:lnTo>
                <a:lnTo>
                  <a:pt x="188" y="66"/>
                </a:lnTo>
                <a:lnTo>
                  <a:pt x="184" y="56"/>
                </a:lnTo>
                <a:lnTo>
                  <a:pt x="186" y="50"/>
                </a:lnTo>
                <a:lnTo>
                  <a:pt x="188" y="47"/>
                </a:lnTo>
                <a:lnTo>
                  <a:pt x="189" y="44"/>
                </a:lnTo>
                <a:lnTo>
                  <a:pt x="191" y="39"/>
                </a:lnTo>
                <a:lnTo>
                  <a:pt x="196" y="30"/>
                </a:lnTo>
                <a:lnTo>
                  <a:pt x="203" y="22"/>
                </a:lnTo>
                <a:lnTo>
                  <a:pt x="211" y="17"/>
                </a:lnTo>
                <a:lnTo>
                  <a:pt x="230" y="10"/>
                </a:lnTo>
                <a:lnTo>
                  <a:pt x="240" y="9"/>
                </a:lnTo>
                <a:lnTo>
                  <a:pt x="245" y="7"/>
                </a:lnTo>
                <a:lnTo>
                  <a:pt x="250" y="4"/>
                </a:lnTo>
                <a:lnTo>
                  <a:pt x="258" y="2"/>
                </a:lnTo>
                <a:lnTo>
                  <a:pt x="263" y="2"/>
                </a:lnTo>
                <a:lnTo>
                  <a:pt x="268" y="2"/>
                </a:lnTo>
                <a:lnTo>
                  <a:pt x="278" y="2"/>
                </a:lnTo>
                <a:lnTo>
                  <a:pt x="283" y="0"/>
                </a:lnTo>
                <a:lnTo>
                  <a:pt x="288" y="2"/>
                </a:lnTo>
                <a:lnTo>
                  <a:pt x="298" y="4"/>
                </a:lnTo>
                <a:lnTo>
                  <a:pt x="307" y="7"/>
                </a:lnTo>
                <a:lnTo>
                  <a:pt x="312" y="9"/>
                </a:lnTo>
                <a:lnTo>
                  <a:pt x="317" y="12"/>
                </a:lnTo>
                <a:lnTo>
                  <a:pt x="318" y="14"/>
                </a:lnTo>
                <a:lnTo>
                  <a:pt x="320" y="14"/>
                </a:lnTo>
                <a:lnTo>
                  <a:pt x="325" y="15"/>
                </a:lnTo>
                <a:lnTo>
                  <a:pt x="332" y="20"/>
                </a:lnTo>
                <a:lnTo>
                  <a:pt x="339" y="27"/>
                </a:lnTo>
                <a:lnTo>
                  <a:pt x="344" y="35"/>
                </a:lnTo>
                <a:lnTo>
                  <a:pt x="347" y="45"/>
                </a:lnTo>
                <a:lnTo>
                  <a:pt x="349" y="54"/>
                </a:lnTo>
                <a:lnTo>
                  <a:pt x="349" y="59"/>
                </a:lnTo>
                <a:lnTo>
                  <a:pt x="350" y="64"/>
                </a:lnTo>
                <a:lnTo>
                  <a:pt x="352" y="69"/>
                </a:lnTo>
                <a:lnTo>
                  <a:pt x="354" y="72"/>
                </a:lnTo>
                <a:lnTo>
                  <a:pt x="355" y="77"/>
                </a:lnTo>
                <a:lnTo>
                  <a:pt x="355" y="82"/>
                </a:lnTo>
                <a:lnTo>
                  <a:pt x="357" y="92"/>
                </a:lnTo>
                <a:lnTo>
                  <a:pt x="355" y="103"/>
                </a:lnTo>
                <a:lnTo>
                  <a:pt x="354" y="124"/>
                </a:lnTo>
                <a:lnTo>
                  <a:pt x="352" y="133"/>
                </a:lnTo>
                <a:lnTo>
                  <a:pt x="350" y="134"/>
                </a:lnTo>
                <a:lnTo>
                  <a:pt x="350" y="138"/>
                </a:lnTo>
                <a:lnTo>
                  <a:pt x="350" y="141"/>
                </a:lnTo>
                <a:lnTo>
                  <a:pt x="347" y="151"/>
                </a:lnTo>
                <a:lnTo>
                  <a:pt x="345" y="156"/>
                </a:lnTo>
                <a:lnTo>
                  <a:pt x="342" y="161"/>
                </a:lnTo>
                <a:lnTo>
                  <a:pt x="340" y="165"/>
                </a:lnTo>
                <a:lnTo>
                  <a:pt x="340" y="170"/>
                </a:lnTo>
                <a:lnTo>
                  <a:pt x="340" y="181"/>
                </a:lnTo>
                <a:lnTo>
                  <a:pt x="339" y="191"/>
                </a:lnTo>
                <a:lnTo>
                  <a:pt x="337" y="201"/>
                </a:lnTo>
                <a:lnTo>
                  <a:pt x="334" y="212"/>
                </a:lnTo>
                <a:lnTo>
                  <a:pt x="329" y="220"/>
                </a:lnTo>
                <a:lnTo>
                  <a:pt x="322" y="230"/>
                </a:lnTo>
                <a:lnTo>
                  <a:pt x="315" y="238"/>
                </a:lnTo>
                <a:lnTo>
                  <a:pt x="315" y="240"/>
                </a:lnTo>
                <a:lnTo>
                  <a:pt x="315" y="243"/>
                </a:lnTo>
                <a:lnTo>
                  <a:pt x="318" y="247"/>
                </a:lnTo>
                <a:lnTo>
                  <a:pt x="327" y="253"/>
                </a:lnTo>
                <a:lnTo>
                  <a:pt x="330" y="262"/>
                </a:lnTo>
                <a:lnTo>
                  <a:pt x="335" y="265"/>
                </a:lnTo>
                <a:lnTo>
                  <a:pt x="342" y="267"/>
                </a:lnTo>
                <a:lnTo>
                  <a:pt x="360" y="274"/>
                </a:lnTo>
                <a:lnTo>
                  <a:pt x="375" y="279"/>
                </a:lnTo>
                <a:lnTo>
                  <a:pt x="382" y="282"/>
                </a:lnTo>
                <a:lnTo>
                  <a:pt x="389" y="287"/>
                </a:lnTo>
                <a:lnTo>
                  <a:pt x="394" y="292"/>
                </a:lnTo>
                <a:lnTo>
                  <a:pt x="399" y="299"/>
                </a:lnTo>
                <a:lnTo>
                  <a:pt x="404" y="314"/>
                </a:lnTo>
                <a:lnTo>
                  <a:pt x="406" y="321"/>
                </a:lnTo>
                <a:lnTo>
                  <a:pt x="409" y="329"/>
                </a:lnTo>
                <a:lnTo>
                  <a:pt x="412" y="336"/>
                </a:lnTo>
                <a:lnTo>
                  <a:pt x="416" y="342"/>
                </a:lnTo>
                <a:lnTo>
                  <a:pt x="421" y="357"/>
                </a:lnTo>
                <a:lnTo>
                  <a:pt x="422" y="374"/>
                </a:lnTo>
                <a:lnTo>
                  <a:pt x="421" y="366"/>
                </a:lnTo>
                <a:lnTo>
                  <a:pt x="429" y="388"/>
                </a:lnTo>
                <a:lnTo>
                  <a:pt x="433" y="398"/>
                </a:lnTo>
                <a:lnTo>
                  <a:pt x="434" y="406"/>
                </a:lnTo>
                <a:lnTo>
                  <a:pt x="446" y="448"/>
                </a:lnTo>
                <a:lnTo>
                  <a:pt x="449" y="470"/>
                </a:lnTo>
                <a:lnTo>
                  <a:pt x="453" y="492"/>
                </a:lnTo>
                <a:lnTo>
                  <a:pt x="453" y="502"/>
                </a:lnTo>
                <a:lnTo>
                  <a:pt x="451" y="512"/>
                </a:lnTo>
                <a:lnTo>
                  <a:pt x="449" y="517"/>
                </a:lnTo>
                <a:lnTo>
                  <a:pt x="448" y="520"/>
                </a:lnTo>
                <a:lnTo>
                  <a:pt x="451" y="530"/>
                </a:lnTo>
                <a:lnTo>
                  <a:pt x="458" y="560"/>
                </a:lnTo>
                <a:lnTo>
                  <a:pt x="461" y="591"/>
                </a:lnTo>
                <a:lnTo>
                  <a:pt x="463" y="621"/>
                </a:lnTo>
                <a:lnTo>
                  <a:pt x="464" y="651"/>
                </a:lnTo>
                <a:lnTo>
                  <a:pt x="464" y="633"/>
                </a:lnTo>
                <a:lnTo>
                  <a:pt x="464" y="668"/>
                </a:lnTo>
                <a:lnTo>
                  <a:pt x="466" y="690"/>
                </a:lnTo>
                <a:lnTo>
                  <a:pt x="466" y="693"/>
                </a:lnTo>
                <a:lnTo>
                  <a:pt x="468" y="696"/>
                </a:lnTo>
                <a:lnTo>
                  <a:pt x="468" y="698"/>
                </a:lnTo>
                <a:lnTo>
                  <a:pt x="466" y="703"/>
                </a:lnTo>
                <a:lnTo>
                  <a:pt x="459" y="713"/>
                </a:lnTo>
                <a:lnTo>
                  <a:pt x="454" y="722"/>
                </a:lnTo>
                <a:lnTo>
                  <a:pt x="449" y="730"/>
                </a:lnTo>
                <a:lnTo>
                  <a:pt x="436" y="747"/>
                </a:lnTo>
                <a:lnTo>
                  <a:pt x="429" y="753"/>
                </a:lnTo>
                <a:lnTo>
                  <a:pt x="424" y="757"/>
                </a:lnTo>
                <a:lnTo>
                  <a:pt x="419" y="760"/>
                </a:lnTo>
                <a:lnTo>
                  <a:pt x="419" y="765"/>
                </a:lnTo>
                <a:lnTo>
                  <a:pt x="419" y="770"/>
                </a:lnTo>
                <a:lnTo>
                  <a:pt x="416" y="780"/>
                </a:lnTo>
                <a:lnTo>
                  <a:pt x="414" y="790"/>
                </a:lnTo>
                <a:lnTo>
                  <a:pt x="414" y="800"/>
                </a:lnTo>
                <a:lnTo>
                  <a:pt x="414" y="824"/>
                </a:lnTo>
                <a:lnTo>
                  <a:pt x="414" y="846"/>
                </a:lnTo>
                <a:lnTo>
                  <a:pt x="411" y="866"/>
                </a:lnTo>
                <a:lnTo>
                  <a:pt x="406" y="886"/>
                </a:lnTo>
                <a:lnTo>
                  <a:pt x="399" y="930"/>
                </a:lnTo>
                <a:lnTo>
                  <a:pt x="397" y="951"/>
                </a:lnTo>
                <a:lnTo>
                  <a:pt x="394" y="975"/>
                </a:lnTo>
                <a:lnTo>
                  <a:pt x="394" y="985"/>
                </a:lnTo>
                <a:lnTo>
                  <a:pt x="394" y="995"/>
                </a:lnTo>
                <a:lnTo>
                  <a:pt x="394" y="1000"/>
                </a:lnTo>
                <a:lnTo>
                  <a:pt x="394" y="1003"/>
                </a:lnTo>
                <a:lnTo>
                  <a:pt x="392" y="1018"/>
                </a:lnTo>
                <a:lnTo>
                  <a:pt x="384" y="1057"/>
                </a:lnTo>
                <a:lnTo>
                  <a:pt x="377" y="1104"/>
                </a:lnTo>
                <a:lnTo>
                  <a:pt x="370" y="1146"/>
                </a:lnTo>
                <a:lnTo>
                  <a:pt x="367" y="1168"/>
                </a:lnTo>
                <a:lnTo>
                  <a:pt x="362" y="1190"/>
                </a:lnTo>
                <a:lnTo>
                  <a:pt x="359" y="1195"/>
                </a:lnTo>
                <a:lnTo>
                  <a:pt x="359" y="1196"/>
                </a:lnTo>
                <a:lnTo>
                  <a:pt x="355" y="1201"/>
                </a:lnTo>
                <a:lnTo>
                  <a:pt x="352" y="1215"/>
                </a:lnTo>
                <a:lnTo>
                  <a:pt x="350" y="1218"/>
                </a:lnTo>
                <a:lnTo>
                  <a:pt x="350" y="1220"/>
                </a:lnTo>
                <a:lnTo>
                  <a:pt x="352" y="1221"/>
                </a:lnTo>
                <a:lnTo>
                  <a:pt x="355" y="1223"/>
                </a:lnTo>
                <a:lnTo>
                  <a:pt x="359" y="1228"/>
                </a:lnTo>
                <a:lnTo>
                  <a:pt x="360" y="1231"/>
                </a:lnTo>
                <a:lnTo>
                  <a:pt x="362" y="1237"/>
                </a:lnTo>
                <a:lnTo>
                  <a:pt x="364" y="1242"/>
                </a:lnTo>
                <a:lnTo>
                  <a:pt x="367" y="1243"/>
                </a:lnTo>
                <a:lnTo>
                  <a:pt x="372" y="1247"/>
                </a:lnTo>
                <a:lnTo>
                  <a:pt x="377" y="1250"/>
                </a:lnTo>
                <a:lnTo>
                  <a:pt x="379" y="1252"/>
                </a:lnTo>
                <a:lnTo>
                  <a:pt x="377" y="1255"/>
                </a:lnTo>
                <a:lnTo>
                  <a:pt x="377" y="1257"/>
                </a:lnTo>
                <a:lnTo>
                  <a:pt x="379" y="1258"/>
                </a:lnTo>
                <a:lnTo>
                  <a:pt x="397" y="1270"/>
                </a:lnTo>
                <a:lnTo>
                  <a:pt x="416" y="1283"/>
                </a:lnTo>
                <a:lnTo>
                  <a:pt x="424" y="1290"/>
                </a:lnTo>
                <a:lnTo>
                  <a:pt x="431" y="1299"/>
                </a:lnTo>
                <a:lnTo>
                  <a:pt x="436" y="1307"/>
                </a:lnTo>
                <a:lnTo>
                  <a:pt x="439" y="1317"/>
                </a:lnTo>
                <a:lnTo>
                  <a:pt x="439" y="1322"/>
                </a:lnTo>
                <a:lnTo>
                  <a:pt x="439" y="1327"/>
                </a:lnTo>
                <a:lnTo>
                  <a:pt x="438" y="1332"/>
                </a:lnTo>
                <a:lnTo>
                  <a:pt x="436" y="1335"/>
                </a:lnTo>
                <a:lnTo>
                  <a:pt x="431" y="1339"/>
                </a:lnTo>
                <a:lnTo>
                  <a:pt x="427" y="1342"/>
                </a:lnTo>
                <a:lnTo>
                  <a:pt x="417" y="1347"/>
                </a:lnTo>
                <a:lnTo>
                  <a:pt x="411" y="1347"/>
                </a:lnTo>
                <a:lnTo>
                  <a:pt x="401" y="1347"/>
                </a:lnTo>
                <a:lnTo>
                  <a:pt x="387" y="1346"/>
                </a:lnTo>
                <a:lnTo>
                  <a:pt x="379" y="1339"/>
                </a:lnTo>
                <a:lnTo>
                  <a:pt x="360" y="1329"/>
                </a:lnTo>
                <a:lnTo>
                  <a:pt x="344" y="1315"/>
                </a:lnTo>
                <a:lnTo>
                  <a:pt x="323" y="1302"/>
                </a:lnTo>
                <a:lnTo>
                  <a:pt x="317" y="1294"/>
                </a:lnTo>
                <a:lnTo>
                  <a:pt x="313" y="1290"/>
                </a:lnTo>
                <a:lnTo>
                  <a:pt x="310" y="1287"/>
                </a:lnTo>
                <a:lnTo>
                  <a:pt x="293" y="1277"/>
                </a:lnTo>
                <a:lnTo>
                  <a:pt x="285" y="1270"/>
                </a:lnTo>
                <a:lnTo>
                  <a:pt x="278" y="1262"/>
                </a:lnTo>
                <a:lnTo>
                  <a:pt x="273" y="1253"/>
                </a:lnTo>
                <a:lnTo>
                  <a:pt x="270" y="1243"/>
                </a:lnTo>
                <a:lnTo>
                  <a:pt x="270" y="1238"/>
                </a:lnTo>
                <a:lnTo>
                  <a:pt x="271" y="1233"/>
                </a:lnTo>
                <a:lnTo>
                  <a:pt x="271" y="1228"/>
                </a:lnTo>
                <a:lnTo>
                  <a:pt x="271" y="1223"/>
                </a:lnTo>
                <a:lnTo>
                  <a:pt x="271" y="1218"/>
                </a:lnTo>
                <a:lnTo>
                  <a:pt x="270" y="1215"/>
                </a:lnTo>
                <a:lnTo>
                  <a:pt x="268" y="1211"/>
                </a:lnTo>
                <a:lnTo>
                  <a:pt x="265" y="1206"/>
                </a:lnTo>
                <a:lnTo>
                  <a:pt x="265" y="1201"/>
                </a:lnTo>
                <a:lnTo>
                  <a:pt x="265" y="1196"/>
                </a:lnTo>
                <a:lnTo>
                  <a:pt x="266" y="1186"/>
                </a:lnTo>
                <a:lnTo>
                  <a:pt x="268" y="1143"/>
                </a:lnTo>
                <a:lnTo>
                  <a:pt x="271" y="1094"/>
                </a:lnTo>
                <a:lnTo>
                  <a:pt x="275" y="1072"/>
                </a:lnTo>
                <a:lnTo>
                  <a:pt x="277" y="1064"/>
                </a:lnTo>
                <a:lnTo>
                  <a:pt x="277" y="1059"/>
                </a:lnTo>
                <a:lnTo>
                  <a:pt x="277" y="1054"/>
                </a:lnTo>
                <a:lnTo>
                  <a:pt x="275" y="1042"/>
                </a:lnTo>
                <a:lnTo>
                  <a:pt x="273" y="1032"/>
                </a:lnTo>
                <a:lnTo>
                  <a:pt x="277" y="1022"/>
                </a:lnTo>
                <a:lnTo>
                  <a:pt x="278" y="1020"/>
                </a:lnTo>
                <a:lnTo>
                  <a:pt x="277" y="1012"/>
                </a:lnTo>
                <a:lnTo>
                  <a:pt x="275" y="992"/>
                </a:lnTo>
                <a:lnTo>
                  <a:pt x="273" y="982"/>
                </a:lnTo>
                <a:lnTo>
                  <a:pt x="271" y="975"/>
                </a:lnTo>
                <a:lnTo>
                  <a:pt x="270" y="973"/>
                </a:lnTo>
                <a:lnTo>
                  <a:pt x="268" y="971"/>
                </a:lnTo>
                <a:lnTo>
                  <a:pt x="266" y="973"/>
                </a:lnTo>
                <a:lnTo>
                  <a:pt x="265" y="976"/>
                </a:lnTo>
                <a:lnTo>
                  <a:pt x="261" y="988"/>
                </a:lnTo>
                <a:lnTo>
                  <a:pt x="256" y="1008"/>
                </a:lnTo>
                <a:lnTo>
                  <a:pt x="246" y="1055"/>
                </a:lnTo>
                <a:lnTo>
                  <a:pt x="241" y="1074"/>
                </a:lnTo>
                <a:lnTo>
                  <a:pt x="240" y="1086"/>
                </a:lnTo>
                <a:lnTo>
                  <a:pt x="240" y="1097"/>
                </a:lnTo>
                <a:lnTo>
                  <a:pt x="240" y="1117"/>
                </a:lnTo>
                <a:lnTo>
                  <a:pt x="236" y="1139"/>
                </a:lnTo>
                <a:lnTo>
                  <a:pt x="235" y="1149"/>
                </a:lnTo>
                <a:lnTo>
                  <a:pt x="231" y="1159"/>
                </a:lnTo>
                <a:lnTo>
                  <a:pt x="228" y="1168"/>
                </a:lnTo>
                <a:lnTo>
                  <a:pt x="226" y="1178"/>
                </a:lnTo>
                <a:lnTo>
                  <a:pt x="228" y="1201"/>
                </a:lnTo>
                <a:lnTo>
                  <a:pt x="228" y="1223"/>
                </a:lnTo>
                <a:lnTo>
                  <a:pt x="228" y="1245"/>
                </a:lnTo>
                <a:lnTo>
                  <a:pt x="230" y="1265"/>
                </a:lnTo>
                <a:lnTo>
                  <a:pt x="230" y="1289"/>
                </a:lnTo>
                <a:lnTo>
                  <a:pt x="228" y="1300"/>
                </a:lnTo>
                <a:lnTo>
                  <a:pt x="226" y="1310"/>
                </a:lnTo>
                <a:lnTo>
                  <a:pt x="221" y="1330"/>
                </a:lnTo>
                <a:lnTo>
                  <a:pt x="218" y="1351"/>
                </a:lnTo>
                <a:lnTo>
                  <a:pt x="214" y="1399"/>
                </a:lnTo>
                <a:lnTo>
                  <a:pt x="214" y="1418"/>
                </a:lnTo>
                <a:lnTo>
                  <a:pt x="211" y="1438"/>
                </a:lnTo>
                <a:lnTo>
                  <a:pt x="208" y="1448"/>
                </a:lnTo>
                <a:lnTo>
                  <a:pt x="204" y="1456"/>
                </a:lnTo>
                <a:lnTo>
                  <a:pt x="196" y="1463"/>
                </a:lnTo>
                <a:lnTo>
                  <a:pt x="193" y="1466"/>
                </a:lnTo>
                <a:lnTo>
                  <a:pt x="188" y="1468"/>
                </a:lnTo>
                <a:lnTo>
                  <a:pt x="178" y="1468"/>
                </a:lnTo>
                <a:lnTo>
                  <a:pt x="167" y="1466"/>
                </a:lnTo>
                <a:lnTo>
                  <a:pt x="159" y="1463"/>
                </a:lnTo>
                <a:lnTo>
                  <a:pt x="152" y="1456"/>
                </a:lnTo>
                <a:lnTo>
                  <a:pt x="146" y="1448"/>
                </a:lnTo>
                <a:lnTo>
                  <a:pt x="142" y="1438"/>
                </a:lnTo>
                <a:lnTo>
                  <a:pt x="139" y="1428"/>
                </a:lnTo>
                <a:lnTo>
                  <a:pt x="136" y="1418"/>
                </a:lnTo>
                <a:lnTo>
                  <a:pt x="134" y="1396"/>
                </a:lnTo>
                <a:lnTo>
                  <a:pt x="134" y="1372"/>
                </a:lnTo>
                <a:lnTo>
                  <a:pt x="134" y="1362"/>
                </a:lnTo>
                <a:lnTo>
                  <a:pt x="134" y="1357"/>
                </a:lnTo>
                <a:lnTo>
                  <a:pt x="132" y="1354"/>
                </a:lnTo>
                <a:lnTo>
                  <a:pt x="129" y="1349"/>
                </a:lnTo>
                <a:lnTo>
                  <a:pt x="127" y="1346"/>
                </a:lnTo>
                <a:lnTo>
                  <a:pt x="126" y="1335"/>
                </a:lnTo>
                <a:lnTo>
                  <a:pt x="126" y="1325"/>
                </a:lnTo>
                <a:lnTo>
                  <a:pt x="127" y="1315"/>
                </a:lnTo>
                <a:lnTo>
                  <a:pt x="127" y="1312"/>
                </a:lnTo>
                <a:lnTo>
                  <a:pt x="127" y="1309"/>
                </a:lnTo>
                <a:lnTo>
                  <a:pt x="126" y="1294"/>
                </a:lnTo>
                <a:lnTo>
                  <a:pt x="126" y="1273"/>
                </a:lnTo>
                <a:lnTo>
                  <a:pt x="126" y="1263"/>
                </a:lnTo>
                <a:lnTo>
                  <a:pt x="126" y="1253"/>
                </a:lnTo>
                <a:lnTo>
                  <a:pt x="124" y="1231"/>
                </a:lnTo>
                <a:lnTo>
                  <a:pt x="124" y="1208"/>
                </a:lnTo>
                <a:lnTo>
                  <a:pt x="124" y="1186"/>
                </a:lnTo>
                <a:lnTo>
                  <a:pt x="126" y="1176"/>
                </a:lnTo>
                <a:lnTo>
                  <a:pt x="127" y="1164"/>
                </a:lnTo>
                <a:lnTo>
                  <a:pt x="129" y="1161"/>
                </a:lnTo>
                <a:lnTo>
                  <a:pt x="131" y="1156"/>
                </a:lnTo>
                <a:lnTo>
                  <a:pt x="131" y="1144"/>
                </a:lnTo>
                <a:lnTo>
                  <a:pt x="131" y="1134"/>
                </a:lnTo>
                <a:lnTo>
                  <a:pt x="132" y="1122"/>
                </a:lnTo>
                <a:lnTo>
                  <a:pt x="132" y="1119"/>
                </a:lnTo>
                <a:lnTo>
                  <a:pt x="134" y="1114"/>
                </a:lnTo>
                <a:lnTo>
                  <a:pt x="137" y="1111"/>
                </a:lnTo>
                <a:lnTo>
                  <a:pt x="137" y="1106"/>
                </a:lnTo>
                <a:lnTo>
                  <a:pt x="137" y="1086"/>
                </a:lnTo>
                <a:lnTo>
                  <a:pt x="136" y="1037"/>
                </a:lnTo>
                <a:lnTo>
                  <a:pt x="136" y="1017"/>
                </a:lnTo>
                <a:lnTo>
                  <a:pt x="136" y="1007"/>
                </a:lnTo>
                <a:lnTo>
                  <a:pt x="137" y="995"/>
                </a:lnTo>
                <a:lnTo>
                  <a:pt x="137" y="990"/>
                </a:lnTo>
                <a:lnTo>
                  <a:pt x="137" y="983"/>
                </a:lnTo>
                <a:lnTo>
                  <a:pt x="136" y="971"/>
                </a:lnTo>
                <a:lnTo>
                  <a:pt x="132" y="950"/>
                </a:lnTo>
                <a:lnTo>
                  <a:pt x="129" y="911"/>
                </a:lnTo>
                <a:lnTo>
                  <a:pt x="126" y="864"/>
                </a:lnTo>
                <a:lnTo>
                  <a:pt x="126" y="842"/>
                </a:lnTo>
                <a:lnTo>
                  <a:pt x="127" y="832"/>
                </a:lnTo>
                <a:lnTo>
                  <a:pt x="129" y="827"/>
                </a:lnTo>
                <a:lnTo>
                  <a:pt x="131" y="822"/>
                </a:lnTo>
                <a:lnTo>
                  <a:pt x="131" y="817"/>
                </a:lnTo>
                <a:lnTo>
                  <a:pt x="129" y="812"/>
                </a:lnTo>
                <a:lnTo>
                  <a:pt x="129" y="802"/>
                </a:lnTo>
                <a:lnTo>
                  <a:pt x="129" y="790"/>
                </a:lnTo>
                <a:lnTo>
                  <a:pt x="131" y="780"/>
                </a:lnTo>
                <a:lnTo>
                  <a:pt x="132" y="775"/>
                </a:lnTo>
                <a:lnTo>
                  <a:pt x="132" y="770"/>
                </a:lnTo>
                <a:lnTo>
                  <a:pt x="132" y="765"/>
                </a:lnTo>
                <a:lnTo>
                  <a:pt x="132" y="760"/>
                </a:lnTo>
                <a:lnTo>
                  <a:pt x="115" y="742"/>
                </a:lnTo>
                <a:lnTo>
                  <a:pt x="87" y="708"/>
                </a:lnTo>
                <a:lnTo>
                  <a:pt x="60" y="673"/>
                </a:lnTo>
                <a:lnTo>
                  <a:pt x="48" y="658"/>
                </a:lnTo>
                <a:lnTo>
                  <a:pt x="40" y="644"/>
                </a:lnTo>
                <a:lnTo>
                  <a:pt x="28" y="628"/>
                </a:lnTo>
                <a:lnTo>
                  <a:pt x="23" y="617"/>
                </a:lnTo>
                <a:lnTo>
                  <a:pt x="21" y="609"/>
                </a:lnTo>
                <a:lnTo>
                  <a:pt x="18" y="606"/>
                </a:lnTo>
                <a:lnTo>
                  <a:pt x="15" y="602"/>
                </a:lnTo>
                <a:lnTo>
                  <a:pt x="10" y="596"/>
                </a:lnTo>
                <a:lnTo>
                  <a:pt x="6" y="587"/>
                </a:lnTo>
                <a:lnTo>
                  <a:pt x="5" y="577"/>
                </a:lnTo>
                <a:lnTo>
                  <a:pt x="5" y="574"/>
                </a:lnTo>
                <a:lnTo>
                  <a:pt x="6" y="569"/>
                </a:lnTo>
                <a:lnTo>
                  <a:pt x="6" y="564"/>
                </a:lnTo>
                <a:lnTo>
                  <a:pt x="6" y="560"/>
                </a:lnTo>
                <a:lnTo>
                  <a:pt x="5" y="547"/>
                </a:lnTo>
                <a:lnTo>
                  <a:pt x="5" y="544"/>
                </a:lnTo>
                <a:lnTo>
                  <a:pt x="0" y="542"/>
                </a:lnTo>
                <a:lnTo>
                  <a:pt x="8" y="520"/>
                </a:lnTo>
                <a:lnTo>
                  <a:pt x="8" y="517"/>
                </a:lnTo>
                <a:lnTo>
                  <a:pt x="6" y="517"/>
                </a:lnTo>
                <a:lnTo>
                  <a:pt x="3" y="513"/>
                </a:lnTo>
                <a:lnTo>
                  <a:pt x="0" y="510"/>
                </a:lnTo>
                <a:lnTo>
                  <a:pt x="1" y="507"/>
                </a:lnTo>
                <a:lnTo>
                  <a:pt x="11" y="463"/>
                </a:lnTo>
                <a:lnTo>
                  <a:pt x="21" y="420"/>
                </a:lnTo>
                <a:lnTo>
                  <a:pt x="33" y="378"/>
                </a:lnTo>
                <a:lnTo>
                  <a:pt x="42" y="357"/>
                </a:lnTo>
                <a:lnTo>
                  <a:pt x="50" y="336"/>
                </a:lnTo>
                <a:lnTo>
                  <a:pt x="60" y="317"/>
                </a:lnTo>
                <a:lnTo>
                  <a:pt x="73" y="299"/>
                </a:lnTo>
                <a:lnTo>
                  <a:pt x="80" y="290"/>
                </a:lnTo>
                <a:lnTo>
                  <a:pt x="90" y="285"/>
                </a:lnTo>
                <a:lnTo>
                  <a:pt x="110" y="275"/>
                </a:lnTo>
                <a:lnTo>
                  <a:pt x="149" y="257"/>
                </a:lnTo>
                <a:lnTo>
                  <a:pt x="164" y="250"/>
                </a:lnTo>
                <a:lnTo>
                  <a:pt x="181" y="245"/>
                </a:lnTo>
                <a:lnTo>
                  <a:pt x="178" y="245"/>
                </a:lnTo>
                <a:lnTo>
                  <a:pt x="179" y="235"/>
                </a:lnTo>
                <a:lnTo>
                  <a:pt x="179" y="232"/>
                </a:lnTo>
                <a:lnTo>
                  <a:pt x="181" y="227"/>
                </a:lnTo>
                <a:lnTo>
                  <a:pt x="184" y="223"/>
                </a:lnTo>
                <a:lnTo>
                  <a:pt x="188" y="222"/>
                </a:lnTo>
                <a:lnTo>
                  <a:pt x="191" y="220"/>
                </a:lnTo>
                <a:lnTo>
                  <a:pt x="194" y="222"/>
                </a:lnTo>
                <a:close/>
                <a:moveTo>
                  <a:pt x="115" y="524"/>
                </a:moveTo>
                <a:lnTo>
                  <a:pt x="115" y="524"/>
                </a:lnTo>
                <a:lnTo>
                  <a:pt x="105" y="534"/>
                </a:lnTo>
                <a:lnTo>
                  <a:pt x="97" y="544"/>
                </a:lnTo>
                <a:lnTo>
                  <a:pt x="90" y="559"/>
                </a:lnTo>
                <a:lnTo>
                  <a:pt x="90" y="560"/>
                </a:lnTo>
                <a:lnTo>
                  <a:pt x="90" y="564"/>
                </a:lnTo>
                <a:lnTo>
                  <a:pt x="94" y="569"/>
                </a:lnTo>
                <a:lnTo>
                  <a:pt x="109" y="597"/>
                </a:lnTo>
                <a:lnTo>
                  <a:pt x="117" y="611"/>
                </a:lnTo>
                <a:lnTo>
                  <a:pt x="122" y="626"/>
                </a:lnTo>
                <a:lnTo>
                  <a:pt x="119" y="601"/>
                </a:lnTo>
                <a:lnTo>
                  <a:pt x="115" y="576"/>
                </a:lnTo>
                <a:lnTo>
                  <a:pt x="114" y="547"/>
                </a:lnTo>
                <a:lnTo>
                  <a:pt x="114" y="535"/>
                </a:lnTo>
                <a:lnTo>
                  <a:pt x="114" y="529"/>
                </a:lnTo>
                <a:lnTo>
                  <a:pt x="115" y="524"/>
                </a:lnTo>
                <a:close/>
                <a:moveTo>
                  <a:pt x="401" y="609"/>
                </a:moveTo>
                <a:lnTo>
                  <a:pt x="401" y="609"/>
                </a:lnTo>
                <a:lnTo>
                  <a:pt x="399" y="631"/>
                </a:lnTo>
                <a:lnTo>
                  <a:pt x="399" y="653"/>
                </a:lnTo>
                <a:lnTo>
                  <a:pt x="401" y="675"/>
                </a:lnTo>
                <a:lnTo>
                  <a:pt x="401" y="685"/>
                </a:lnTo>
                <a:lnTo>
                  <a:pt x="404" y="695"/>
                </a:lnTo>
                <a:lnTo>
                  <a:pt x="411" y="691"/>
                </a:lnTo>
                <a:lnTo>
                  <a:pt x="414" y="691"/>
                </a:lnTo>
                <a:lnTo>
                  <a:pt x="417" y="691"/>
                </a:lnTo>
                <a:lnTo>
                  <a:pt x="416" y="686"/>
                </a:lnTo>
                <a:lnTo>
                  <a:pt x="416" y="683"/>
                </a:lnTo>
                <a:lnTo>
                  <a:pt x="419" y="680"/>
                </a:lnTo>
                <a:lnTo>
                  <a:pt x="419" y="678"/>
                </a:lnTo>
                <a:lnTo>
                  <a:pt x="419" y="676"/>
                </a:lnTo>
                <a:lnTo>
                  <a:pt x="412" y="653"/>
                </a:lnTo>
                <a:lnTo>
                  <a:pt x="407" y="629"/>
                </a:lnTo>
                <a:lnTo>
                  <a:pt x="406" y="617"/>
                </a:lnTo>
                <a:lnTo>
                  <a:pt x="404" y="612"/>
                </a:lnTo>
                <a:lnTo>
                  <a:pt x="404" y="609"/>
                </a:lnTo>
                <a:lnTo>
                  <a:pt x="401" y="60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  <a:effectLst>
            <a:outerShdw blurRad="482600" dist="304800" dir="7860000" sx="77000" sy="77000" algn="ctr" rotWithShape="0">
              <a:schemeClr val="tx1">
                <a:lumMod val="50000"/>
                <a:lumOff val="50000"/>
                <a:alpha val="69000"/>
              </a:schemeClr>
            </a:outerShdw>
          </a:effectLst>
        </p:spPr>
        <p:txBody>
          <a:bodyPr/>
          <a:lstStyle/>
          <a:p>
            <a:endParaRPr lang="en-US" baseline="-25000">
              <a:ea typeface="ＭＳ Ｐゴシック" pitchFamily="31" charset="-128"/>
            </a:endParaRPr>
          </a:p>
        </p:txBody>
      </p:sp>
      <p:grpSp>
        <p:nvGrpSpPr>
          <p:cNvPr id="47" name="Group 8"/>
          <p:cNvGrpSpPr>
            <a:grpSpLocks/>
          </p:cNvGrpSpPr>
          <p:nvPr/>
        </p:nvGrpSpPr>
        <p:grpSpPr bwMode="auto">
          <a:xfrm>
            <a:off x="428596" y="4357694"/>
            <a:ext cx="2428892" cy="2286016"/>
            <a:chOff x="2457" y="2000"/>
            <a:chExt cx="901" cy="888"/>
          </a:xfrm>
        </p:grpSpPr>
        <p:pic>
          <p:nvPicPr>
            <p:cNvPr id="48" name="Picture 9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50" name="Freeform 11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368 w 1321"/>
                <a:gd name="T1" fmla="*/ 75 h 712"/>
                <a:gd name="T2" fmla="*/ 373 w 1321"/>
                <a:gd name="T3" fmla="*/ 83 h 712"/>
                <a:gd name="T4" fmla="*/ 374 w 1321"/>
                <a:gd name="T5" fmla="*/ 90 h 712"/>
                <a:gd name="T6" fmla="*/ 373 w 1321"/>
                <a:gd name="T7" fmla="*/ 96 h 712"/>
                <a:gd name="T8" fmla="*/ 368 w 1321"/>
                <a:gd name="T9" fmla="*/ 103 h 712"/>
                <a:gd name="T10" fmla="*/ 360 w 1321"/>
                <a:gd name="T11" fmla="*/ 108 h 712"/>
                <a:gd name="T12" fmla="*/ 351 w 1321"/>
                <a:gd name="T13" fmla="*/ 113 h 712"/>
                <a:gd name="T14" fmla="*/ 338 w 1321"/>
                <a:gd name="T15" fmla="*/ 118 h 712"/>
                <a:gd name="T16" fmla="*/ 325 w 1321"/>
                <a:gd name="T17" fmla="*/ 122 h 712"/>
                <a:gd name="T18" fmla="*/ 309 w 1321"/>
                <a:gd name="T19" fmla="*/ 125 h 712"/>
                <a:gd name="T20" fmla="*/ 292 w 1321"/>
                <a:gd name="T21" fmla="*/ 128 h 712"/>
                <a:gd name="T22" fmla="*/ 274 w 1321"/>
                <a:gd name="T23" fmla="*/ 130 h 712"/>
                <a:gd name="T24" fmla="*/ 254 w 1321"/>
                <a:gd name="T25" fmla="*/ 132 h 712"/>
                <a:gd name="T26" fmla="*/ 234 w 1321"/>
                <a:gd name="T27" fmla="*/ 133 h 712"/>
                <a:gd name="T28" fmla="*/ 225 w 1321"/>
                <a:gd name="T29" fmla="*/ 133 h 712"/>
                <a:gd name="T30" fmla="*/ 135 w 1321"/>
                <a:gd name="T31" fmla="*/ 133 h 712"/>
                <a:gd name="T32" fmla="*/ 134 w 1321"/>
                <a:gd name="T33" fmla="*/ 133 h 712"/>
                <a:gd name="T34" fmla="*/ 116 w 1321"/>
                <a:gd name="T35" fmla="*/ 132 h 712"/>
                <a:gd name="T36" fmla="*/ 98 w 1321"/>
                <a:gd name="T37" fmla="*/ 132 h 712"/>
                <a:gd name="T38" fmla="*/ 82 w 1321"/>
                <a:gd name="T39" fmla="*/ 130 h 712"/>
                <a:gd name="T40" fmla="*/ 67 w 1321"/>
                <a:gd name="T41" fmla="*/ 129 h 712"/>
                <a:gd name="T42" fmla="*/ 53 w 1321"/>
                <a:gd name="T43" fmla="*/ 127 h 712"/>
                <a:gd name="T44" fmla="*/ 40 w 1321"/>
                <a:gd name="T45" fmla="*/ 124 h 712"/>
                <a:gd name="T46" fmla="*/ 29 w 1321"/>
                <a:gd name="T47" fmla="*/ 121 h 712"/>
                <a:gd name="T48" fmla="*/ 19 w 1321"/>
                <a:gd name="T49" fmla="*/ 118 h 712"/>
                <a:gd name="T50" fmla="*/ 11 w 1321"/>
                <a:gd name="T51" fmla="*/ 114 h 712"/>
                <a:gd name="T52" fmla="*/ 5 w 1321"/>
                <a:gd name="T53" fmla="*/ 109 h 712"/>
                <a:gd name="T54" fmla="*/ 2 w 1321"/>
                <a:gd name="T55" fmla="*/ 104 h 712"/>
                <a:gd name="T56" fmla="*/ 0 w 1321"/>
                <a:gd name="T57" fmla="*/ 98 h 712"/>
                <a:gd name="T58" fmla="*/ 0 w 1321"/>
                <a:gd name="T59" fmla="*/ 97 h 712"/>
                <a:gd name="T60" fmla="*/ 1 w 1321"/>
                <a:gd name="T61" fmla="*/ 91 h 712"/>
                <a:gd name="T62" fmla="*/ 5 w 1321"/>
                <a:gd name="T63" fmla="*/ 83 h 712"/>
                <a:gd name="T64" fmla="*/ 14 w 1321"/>
                <a:gd name="T65" fmla="*/ 69 h 712"/>
                <a:gd name="T66" fmla="*/ 27 w 1321"/>
                <a:gd name="T67" fmla="*/ 56 h 712"/>
                <a:gd name="T68" fmla="*/ 42 w 1321"/>
                <a:gd name="T69" fmla="*/ 44 h 712"/>
                <a:gd name="T70" fmla="*/ 58 w 1321"/>
                <a:gd name="T71" fmla="*/ 33 h 712"/>
                <a:gd name="T72" fmla="*/ 77 w 1321"/>
                <a:gd name="T73" fmla="*/ 23 h 712"/>
                <a:gd name="T74" fmla="*/ 96 w 1321"/>
                <a:gd name="T75" fmla="*/ 15 h 712"/>
                <a:gd name="T76" fmla="*/ 118 w 1321"/>
                <a:gd name="T77" fmla="*/ 9 h 712"/>
                <a:gd name="T78" fmla="*/ 140 w 1321"/>
                <a:gd name="T79" fmla="*/ 4 h 712"/>
                <a:gd name="T80" fmla="*/ 164 w 1321"/>
                <a:gd name="T81" fmla="*/ 1 h 712"/>
                <a:gd name="T82" fmla="*/ 189 w 1321"/>
                <a:gd name="T83" fmla="*/ 0 h 712"/>
                <a:gd name="T84" fmla="*/ 189 w 1321"/>
                <a:gd name="T85" fmla="*/ 0 h 712"/>
                <a:gd name="T86" fmla="*/ 215 w 1321"/>
                <a:gd name="T87" fmla="*/ 1 h 712"/>
                <a:gd name="T88" fmla="*/ 240 w 1321"/>
                <a:gd name="T89" fmla="*/ 4 h 712"/>
                <a:gd name="T90" fmla="*/ 264 w 1321"/>
                <a:gd name="T91" fmla="*/ 10 h 712"/>
                <a:gd name="T92" fmla="*/ 286 w 1321"/>
                <a:gd name="T93" fmla="*/ 17 h 712"/>
                <a:gd name="T94" fmla="*/ 307 w 1321"/>
                <a:gd name="T95" fmla="*/ 26 h 712"/>
                <a:gd name="T96" fmla="*/ 325 w 1321"/>
                <a:gd name="T97" fmla="*/ 36 h 712"/>
                <a:gd name="T98" fmla="*/ 342 w 1321"/>
                <a:gd name="T99" fmla="*/ 48 h 712"/>
                <a:gd name="T100" fmla="*/ 356 w 1321"/>
                <a:gd name="T101" fmla="*/ 61 h 712"/>
                <a:gd name="T102" fmla="*/ 368 w 1321"/>
                <a:gd name="T103" fmla="*/ 75 h 712"/>
                <a:gd name="T104" fmla="*/ 368 w 1321"/>
                <a:gd name="T105" fmla="*/ 75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entury Gothic" pitchFamily="34" charset="0"/>
              </a:endParaRPr>
            </a:p>
          </p:txBody>
        </p:sp>
        <p:grpSp>
          <p:nvGrpSpPr>
            <p:cNvPr id="51" name="Group 12"/>
            <p:cNvGrpSpPr>
              <a:grpSpLocks/>
            </p:cNvGrpSpPr>
            <p:nvPr/>
          </p:nvGrpSpPr>
          <p:grpSpPr bwMode="auto">
            <a:xfrm rot="-1297425" flipH="1" flipV="1">
              <a:off x="2522" y="2688"/>
              <a:ext cx="787" cy="182"/>
              <a:chOff x="2524" y="1060"/>
              <a:chExt cx="898" cy="236"/>
            </a:xfrm>
          </p:grpSpPr>
          <p:grpSp>
            <p:nvGrpSpPr>
              <p:cNvPr id="52" name="Group 13"/>
              <p:cNvGrpSpPr>
                <a:grpSpLocks/>
              </p:cNvGrpSpPr>
              <p:nvPr/>
            </p:nvGrpSpPr>
            <p:grpSpPr bwMode="auto">
              <a:xfrm>
                <a:off x="2524" y="1060"/>
                <a:ext cx="742" cy="186"/>
                <a:chOff x="1565" y="2568"/>
                <a:chExt cx="1118" cy="279"/>
              </a:xfrm>
            </p:grpSpPr>
            <p:sp>
              <p:nvSpPr>
                <p:cNvPr id="58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59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60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61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</p:grpSp>
          <p:grpSp>
            <p:nvGrpSpPr>
              <p:cNvPr id="53" name="Group 18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54" name="AutoShape 1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55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56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57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</p:grpSp>
        </p:grpSp>
      </p:grpSp>
      <p:grpSp>
        <p:nvGrpSpPr>
          <p:cNvPr id="62" name="Group 8"/>
          <p:cNvGrpSpPr>
            <a:grpSpLocks/>
          </p:cNvGrpSpPr>
          <p:nvPr/>
        </p:nvGrpSpPr>
        <p:grpSpPr bwMode="auto">
          <a:xfrm>
            <a:off x="6286512" y="4357694"/>
            <a:ext cx="2428892" cy="2286016"/>
            <a:chOff x="2457" y="2000"/>
            <a:chExt cx="901" cy="888"/>
          </a:xfrm>
        </p:grpSpPr>
        <p:pic>
          <p:nvPicPr>
            <p:cNvPr id="63" name="Picture 9" descr="circuler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ltGray">
            <a:xfrm>
              <a:off x="2457" y="2000"/>
              <a:ext cx="901" cy="8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4" name="Oval 10"/>
            <p:cNvSpPr>
              <a:spLocks noChangeArrowheads="1"/>
            </p:cNvSpPr>
            <p:nvPr/>
          </p:nvSpPr>
          <p:spPr bwMode="ltGray">
            <a:xfrm>
              <a:off x="2457" y="2000"/>
              <a:ext cx="895" cy="888"/>
            </a:xfrm>
            <a:prstGeom prst="ellipse">
              <a:avLst/>
            </a:prstGeom>
            <a:gradFill rotWithShape="1">
              <a:gsLst>
                <a:gs pos="0">
                  <a:srgbClr val="F8F8F8">
                    <a:gamma/>
                    <a:shade val="26275"/>
                    <a:invGamma/>
                    <a:alpha val="89999"/>
                  </a:srgbClr>
                </a:gs>
                <a:gs pos="50000">
                  <a:srgbClr val="F8F8F8">
                    <a:alpha val="45000"/>
                  </a:srgbClr>
                </a:gs>
                <a:gs pos="100000">
                  <a:srgbClr val="F8F8F8">
                    <a:gamma/>
                    <a:shade val="26275"/>
                    <a:invGamma/>
                    <a:alpha val="89999"/>
                  </a:srgb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65" name="Freeform 11"/>
            <p:cNvSpPr>
              <a:spLocks/>
            </p:cNvSpPr>
            <p:nvPr/>
          </p:nvSpPr>
          <p:spPr bwMode="ltGray">
            <a:xfrm>
              <a:off x="2550" y="2018"/>
              <a:ext cx="703" cy="308"/>
            </a:xfrm>
            <a:custGeom>
              <a:avLst/>
              <a:gdLst>
                <a:gd name="T0" fmla="*/ 368 w 1321"/>
                <a:gd name="T1" fmla="*/ 75 h 712"/>
                <a:gd name="T2" fmla="*/ 373 w 1321"/>
                <a:gd name="T3" fmla="*/ 83 h 712"/>
                <a:gd name="T4" fmla="*/ 374 w 1321"/>
                <a:gd name="T5" fmla="*/ 90 h 712"/>
                <a:gd name="T6" fmla="*/ 373 w 1321"/>
                <a:gd name="T7" fmla="*/ 96 h 712"/>
                <a:gd name="T8" fmla="*/ 368 w 1321"/>
                <a:gd name="T9" fmla="*/ 103 h 712"/>
                <a:gd name="T10" fmla="*/ 360 w 1321"/>
                <a:gd name="T11" fmla="*/ 108 h 712"/>
                <a:gd name="T12" fmla="*/ 351 w 1321"/>
                <a:gd name="T13" fmla="*/ 113 h 712"/>
                <a:gd name="T14" fmla="*/ 338 w 1321"/>
                <a:gd name="T15" fmla="*/ 118 h 712"/>
                <a:gd name="T16" fmla="*/ 325 w 1321"/>
                <a:gd name="T17" fmla="*/ 122 h 712"/>
                <a:gd name="T18" fmla="*/ 309 w 1321"/>
                <a:gd name="T19" fmla="*/ 125 h 712"/>
                <a:gd name="T20" fmla="*/ 292 w 1321"/>
                <a:gd name="T21" fmla="*/ 128 h 712"/>
                <a:gd name="T22" fmla="*/ 274 w 1321"/>
                <a:gd name="T23" fmla="*/ 130 h 712"/>
                <a:gd name="T24" fmla="*/ 254 w 1321"/>
                <a:gd name="T25" fmla="*/ 132 h 712"/>
                <a:gd name="T26" fmla="*/ 234 w 1321"/>
                <a:gd name="T27" fmla="*/ 133 h 712"/>
                <a:gd name="T28" fmla="*/ 225 w 1321"/>
                <a:gd name="T29" fmla="*/ 133 h 712"/>
                <a:gd name="T30" fmla="*/ 135 w 1321"/>
                <a:gd name="T31" fmla="*/ 133 h 712"/>
                <a:gd name="T32" fmla="*/ 134 w 1321"/>
                <a:gd name="T33" fmla="*/ 133 h 712"/>
                <a:gd name="T34" fmla="*/ 116 w 1321"/>
                <a:gd name="T35" fmla="*/ 132 h 712"/>
                <a:gd name="T36" fmla="*/ 98 w 1321"/>
                <a:gd name="T37" fmla="*/ 132 h 712"/>
                <a:gd name="T38" fmla="*/ 82 w 1321"/>
                <a:gd name="T39" fmla="*/ 130 h 712"/>
                <a:gd name="T40" fmla="*/ 67 w 1321"/>
                <a:gd name="T41" fmla="*/ 129 h 712"/>
                <a:gd name="T42" fmla="*/ 53 w 1321"/>
                <a:gd name="T43" fmla="*/ 127 h 712"/>
                <a:gd name="T44" fmla="*/ 40 w 1321"/>
                <a:gd name="T45" fmla="*/ 124 h 712"/>
                <a:gd name="T46" fmla="*/ 29 w 1321"/>
                <a:gd name="T47" fmla="*/ 121 h 712"/>
                <a:gd name="T48" fmla="*/ 19 w 1321"/>
                <a:gd name="T49" fmla="*/ 118 h 712"/>
                <a:gd name="T50" fmla="*/ 11 w 1321"/>
                <a:gd name="T51" fmla="*/ 114 h 712"/>
                <a:gd name="T52" fmla="*/ 5 w 1321"/>
                <a:gd name="T53" fmla="*/ 109 h 712"/>
                <a:gd name="T54" fmla="*/ 2 w 1321"/>
                <a:gd name="T55" fmla="*/ 104 h 712"/>
                <a:gd name="T56" fmla="*/ 0 w 1321"/>
                <a:gd name="T57" fmla="*/ 98 h 712"/>
                <a:gd name="T58" fmla="*/ 0 w 1321"/>
                <a:gd name="T59" fmla="*/ 97 h 712"/>
                <a:gd name="T60" fmla="*/ 1 w 1321"/>
                <a:gd name="T61" fmla="*/ 91 h 712"/>
                <a:gd name="T62" fmla="*/ 5 w 1321"/>
                <a:gd name="T63" fmla="*/ 83 h 712"/>
                <a:gd name="T64" fmla="*/ 14 w 1321"/>
                <a:gd name="T65" fmla="*/ 69 h 712"/>
                <a:gd name="T66" fmla="*/ 27 w 1321"/>
                <a:gd name="T67" fmla="*/ 56 h 712"/>
                <a:gd name="T68" fmla="*/ 42 w 1321"/>
                <a:gd name="T69" fmla="*/ 44 h 712"/>
                <a:gd name="T70" fmla="*/ 58 w 1321"/>
                <a:gd name="T71" fmla="*/ 33 h 712"/>
                <a:gd name="T72" fmla="*/ 77 w 1321"/>
                <a:gd name="T73" fmla="*/ 23 h 712"/>
                <a:gd name="T74" fmla="*/ 96 w 1321"/>
                <a:gd name="T75" fmla="*/ 15 h 712"/>
                <a:gd name="T76" fmla="*/ 118 w 1321"/>
                <a:gd name="T77" fmla="*/ 9 h 712"/>
                <a:gd name="T78" fmla="*/ 140 w 1321"/>
                <a:gd name="T79" fmla="*/ 4 h 712"/>
                <a:gd name="T80" fmla="*/ 164 w 1321"/>
                <a:gd name="T81" fmla="*/ 1 h 712"/>
                <a:gd name="T82" fmla="*/ 189 w 1321"/>
                <a:gd name="T83" fmla="*/ 0 h 712"/>
                <a:gd name="T84" fmla="*/ 189 w 1321"/>
                <a:gd name="T85" fmla="*/ 0 h 712"/>
                <a:gd name="T86" fmla="*/ 215 w 1321"/>
                <a:gd name="T87" fmla="*/ 1 h 712"/>
                <a:gd name="T88" fmla="*/ 240 w 1321"/>
                <a:gd name="T89" fmla="*/ 4 h 712"/>
                <a:gd name="T90" fmla="*/ 264 w 1321"/>
                <a:gd name="T91" fmla="*/ 10 h 712"/>
                <a:gd name="T92" fmla="*/ 286 w 1321"/>
                <a:gd name="T93" fmla="*/ 17 h 712"/>
                <a:gd name="T94" fmla="*/ 307 w 1321"/>
                <a:gd name="T95" fmla="*/ 26 h 712"/>
                <a:gd name="T96" fmla="*/ 325 w 1321"/>
                <a:gd name="T97" fmla="*/ 36 h 712"/>
                <a:gd name="T98" fmla="*/ 342 w 1321"/>
                <a:gd name="T99" fmla="*/ 48 h 712"/>
                <a:gd name="T100" fmla="*/ 356 w 1321"/>
                <a:gd name="T101" fmla="*/ 61 h 712"/>
                <a:gd name="T102" fmla="*/ 368 w 1321"/>
                <a:gd name="T103" fmla="*/ 75 h 712"/>
                <a:gd name="T104" fmla="*/ 368 w 1321"/>
                <a:gd name="T105" fmla="*/ 75 h 712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w 1321"/>
                <a:gd name="T160" fmla="*/ 0 h 712"/>
                <a:gd name="T161" fmla="*/ 1321 w 1321"/>
                <a:gd name="T162" fmla="*/ 712 h 712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T159" t="T160" r="T161" b="T162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DDDDDD"/>
                </a:gs>
              </a:gsLst>
              <a:lin ang="5400000" scaled="1"/>
            </a:gradFill>
            <a:ln w="0">
              <a:noFill/>
              <a:round/>
              <a:headEnd/>
              <a:tailEnd/>
            </a:ln>
          </p:spPr>
          <p:txBody>
            <a:bodyPr/>
            <a:lstStyle/>
            <a:p>
              <a:endParaRPr lang="ru-RU">
                <a:latin typeface="Century Gothic" pitchFamily="34" charset="0"/>
              </a:endParaRPr>
            </a:p>
          </p:txBody>
        </p:sp>
        <p:grpSp>
          <p:nvGrpSpPr>
            <p:cNvPr id="66" name="Group 12"/>
            <p:cNvGrpSpPr>
              <a:grpSpLocks/>
            </p:cNvGrpSpPr>
            <p:nvPr/>
          </p:nvGrpSpPr>
          <p:grpSpPr bwMode="auto">
            <a:xfrm rot="-1297425" flipH="1" flipV="1">
              <a:off x="2522" y="2688"/>
              <a:ext cx="787" cy="182"/>
              <a:chOff x="2524" y="1060"/>
              <a:chExt cx="898" cy="236"/>
            </a:xfrm>
          </p:grpSpPr>
          <p:grpSp>
            <p:nvGrpSpPr>
              <p:cNvPr id="67" name="Group 13"/>
              <p:cNvGrpSpPr>
                <a:grpSpLocks/>
              </p:cNvGrpSpPr>
              <p:nvPr/>
            </p:nvGrpSpPr>
            <p:grpSpPr bwMode="auto">
              <a:xfrm>
                <a:off x="2524" y="1060"/>
                <a:ext cx="742" cy="186"/>
                <a:chOff x="1565" y="2568"/>
                <a:chExt cx="1118" cy="279"/>
              </a:xfrm>
            </p:grpSpPr>
            <p:sp>
              <p:nvSpPr>
                <p:cNvPr id="73" name="AutoShape 14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74" name="AutoShape 15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75" name="AutoShape 16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76" name="AutoShape 17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</p:grpSp>
          <p:grpSp>
            <p:nvGrpSpPr>
              <p:cNvPr id="68" name="Group 18"/>
              <p:cNvGrpSpPr>
                <a:grpSpLocks/>
              </p:cNvGrpSpPr>
              <p:nvPr/>
            </p:nvGrpSpPr>
            <p:grpSpPr bwMode="auto">
              <a:xfrm rot="1353540">
                <a:off x="2680" y="1110"/>
                <a:ext cx="742" cy="186"/>
                <a:chOff x="1565" y="2568"/>
                <a:chExt cx="1118" cy="279"/>
              </a:xfrm>
            </p:grpSpPr>
            <p:sp>
              <p:nvSpPr>
                <p:cNvPr id="69" name="AutoShape 19"/>
                <p:cNvSpPr>
                  <a:spLocks noChangeArrowheads="1"/>
                </p:cNvSpPr>
                <p:nvPr/>
              </p:nvSpPr>
              <p:spPr bwMode="ltGray">
                <a:xfrm rot="5263130">
                  <a:off x="1859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70" name="AutoShape 20"/>
                <p:cNvSpPr>
                  <a:spLocks noChangeArrowheads="1"/>
                </p:cNvSpPr>
                <p:nvPr/>
              </p:nvSpPr>
              <p:spPr bwMode="ltGray">
                <a:xfrm rot="6078281">
                  <a:off x="1995" y="2274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71" name="AutoShape 21"/>
                <p:cNvSpPr>
                  <a:spLocks noChangeArrowheads="1"/>
                </p:cNvSpPr>
                <p:nvPr/>
              </p:nvSpPr>
              <p:spPr bwMode="ltGray">
                <a:xfrm rot="6373927">
                  <a:off x="2071" y="229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  <p:sp>
              <p:nvSpPr>
                <p:cNvPr id="72" name="AutoShape 22"/>
                <p:cNvSpPr>
                  <a:spLocks noChangeArrowheads="1"/>
                </p:cNvSpPr>
                <p:nvPr/>
              </p:nvSpPr>
              <p:spPr bwMode="ltGray">
                <a:xfrm rot="6906312">
                  <a:off x="2161" y="2326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8F8F8">
                    <a:alpha val="3922"/>
                  </a:srgbClr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ru-RU">
                    <a:latin typeface="Century Gothic" pitchFamily="34" charset="0"/>
                  </a:endParaRPr>
                </a:p>
              </p:txBody>
            </p:sp>
          </p:grpSp>
        </p:grpSp>
      </p:grpSp>
      <p:pic>
        <p:nvPicPr>
          <p:cNvPr id="83" name="Рисунок 82" descr="tv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2264" y="4643446"/>
            <a:ext cx="1714512" cy="1714512"/>
          </a:xfrm>
          <a:prstGeom prst="rect">
            <a:avLst/>
          </a:prstGeom>
          <a:effectLst>
            <a:outerShdw blurRad="469900" dist="254000" dir="6240000" sx="89000" sy="89000" algn="ctr" rotWithShape="0">
              <a:srgbClr val="000000">
                <a:alpha val="39000"/>
              </a:srgbClr>
            </a:outerShdw>
          </a:effectLst>
        </p:spPr>
      </p:pic>
      <p:pic>
        <p:nvPicPr>
          <p:cNvPr id="87" name="Рисунок 86" descr="e4bcb1c6a10d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500826" y="1500174"/>
            <a:ext cx="1888462" cy="1307848"/>
          </a:xfrm>
          <a:prstGeom prst="rect">
            <a:avLst/>
          </a:prstGeom>
          <a:effectLst>
            <a:outerShdw blurRad="482600" dist="177800" dir="5280000" sx="101000" sy="101000" algn="ctr" rotWithShape="0">
              <a:srgbClr val="000000">
                <a:alpha val="52000"/>
              </a:srgbClr>
            </a:outerShdw>
          </a:effectLst>
        </p:spPr>
      </p:pic>
      <p:pic>
        <p:nvPicPr>
          <p:cNvPr id="86" name="Рисунок 85" descr="Globe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2396" y="1571612"/>
            <a:ext cx="785818" cy="785818"/>
          </a:xfrm>
          <a:prstGeom prst="rect">
            <a:avLst/>
          </a:prstGeom>
        </p:spPr>
      </p:pic>
      <p:pic>
        <p:nvPicPr>
          <p:cNvPr id="89" name="Рисунок 88" descr="1286030930_free_newspaper_icon_512x512_by_renegadesoldier-d2ztt79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1964" y="1142984"/>
            <a:ext cx="1938334" cy="1938334"/>
          </a:xfrm>
          <a:prstGeom prst="rect">
            <a:avLst/>
          </a:prstGeom>
        </p:spPr>
      </p:pic>
      <p:pic>
        <p:nvPicPr>
          <p:cNvPr id="93" name="Рисунок 92" descr="Mafon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2910" y="4714884"/>
            <a:ext cx="1956154" cy="1428760"/>
          </a:xfrm>
          <a:prstGeom prst="rect">
            <a:avLst/>
          </a:prstGeom>
          <a:effectLst>
            <a:outerShdw blurRad="596900" dist="165100" dir="4020000" sx="97000" sy="97000" algn="ctr" rotWithShape="0">
              <a:srgbClr val="000000">
                <a:alpha val="47000"/>
              </a:srgbClr>
            </a:outerShdw>
          </a:effectLst>
        </p:spPr>
      </p:pic>
      <p:sp>
        <p:nvSpPr>
          <p:cNvPr id="95" name="Прямоугольник 94"/>
          <p:cNvSpPr/>
          <p:nvPr/>
        </p:nvSpPr>
        <p:spPr>
          <a:xfrm>
            <a:off x="-357222" y="3120094"/>
            <a:ext cx="3786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err="1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Газеты,журналы</a:t>
            </a:r>
            <a:endParaRPr lang="ru-RU" sz="28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6" name="Прямоугольник 95"/>
          <p:cNvSpPr/>
          <p:nvPr/>
        </p:nvSpPr>
        <p:spPr>
          <a:xfrm>
            <a:off x="5715072" y="3143248"/>
            <a:ext cx="3786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Интернет</a:t>
            </a:r>
          </a:p>
        </p:txBody>
      </p:sp>
      <p:sp>
        <p:nvSpPr>
          <p:cNvPr id="97" name="Прямоугольник 96"/>
          <p:cNvSpPr/>
          <p:nvPr/>
        </p:nvSpPr>
        <p:spPr>
          <a:xfrm>
            <a:off x="857288" y="6334804"/>
            <a:ext cx="3786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Радио</a:t>
            </a:r>
          </a:p>
        </p:txBody>
      </p:sp>
      <p:sp>
        <p:nvSpPr>
          <p:cNvPr id="98" name="Прямоугольник 97"/>
          <p:cNvSpPr/>
          <p:nvPr/>
        </p:nvSpPr>
        <p:spPr>
          <a:xfrm>
            <a:off x="4286248" y="6286520"/>
            <a:ext cx="37861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TV</a:t>
            </a:r>
            <a:endParaRPr lang="ru-RU" sz="28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8" name="Рисунок 87" descr="head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43372" y="1357298"/>
            <a:ext cx="838405" cy="9286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82" name="TextBox 81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10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8" grpId="0" animBg="1"/>
      <p:bldP spid="79" grpId="0" animBg="1"/>
      <p:bldP spid="80" grpId="0" animBg="1"/>
      <p:bldP spid="16" grpId="0" animBg="1"/>
      <p:bldP spid="95" grpId="0"/>
      <p:bldP spid="96" grpId="0"/>
      <p:bldP spid="97" grpId="0"/>
      <p:bldP spid="9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prstGeom prst="rect">
            <a:avLst/>
          </a:prstGeom>
          <a:effectLst/>
        </p:spPr>
      </p:pic>
      <p:sp>
        <p:nvSpPr>
          <p:cNvPr id="25" name="Freeform 43"/>
          <p:cNvSpPr>
            <a:spLocks/>
          </p:cNvSpPr>
          <p:nvPr/>
        </p:nvSpPr>
        <p:spPr bwMode="gray">
          <a:xfrm rot="-5400000">
            <a:off x="3698869" y="4873635"/>
            <a:ext cx="1000125" cy="968375"/>
          </a:xfrm>
          <a:custGeom>
            <a:avLst/>
            <a:gdLst>
              <a:gd name="T0" fmla="*/ 0 w 735"/>
              <a:gd name="T1" fmla="*/ 0 h 532"/>
              <a:gd name="T2" fmla="*/ 707293778 w 735"/>
              <a:gd name="T3" fmla="*/ 669290845 h 532"/>
              <a:gd name="T4" fmla="*/ 1068348478 w 735"/>
              <a:gd name="T5" fmla="*/ 669290845 h 532"/>
              <a:gd name="T6" fmla="*/ 1179441238 w 735"/>
              <a:gd name="T7" fmla="*/ 825017124 h 532"/>
              <a:gd name="T8" fmla="*/ 1183145101 w 735"/>
              <a:gd name="T9" fmla="*/ 1331955970 h 532"/>
              <a:gd name="T10" fmla="*/ 1107230876 w 735"/>
              <a:gd name="T11" fmla="*/ 1325328429 h 532"/>
              <a:gd name="T12" fmla="*/ 1238690800 w 735"/>
              <a:gd name="T13" fmla="*/ 1762687880 h 532"/>
              <a:gd name="T14" fmla="*/ 1360893788 w 735"/>
              <a:gd name="T15" fmla="*/ 1331955970 h 532"/>
              <a:gd name="T16" fmla="*/ 1288683426 w 735"/>
              <a:gd name="T17" fmla="*/ 1331955970 h 532"/>
              <a:gd name="T18" fmla="*/ 1284979563 w 735"/>
              <a:gd name="T19" fmla="*/ 748810415 h 532"/>
              <a:gd name="T20" fmla="*/ 1140558840 w 735"/>
              <a:gd name="T21" fmla="*/ 496998445 h 532"/>
              <a:gd name="T22" fmla="*/ 620270685 w 735"/>
              <a:gd name="T23" fmla="*/ 493685585 h 532"/>
              <a:gd name="T24" fmla="*/ 127757464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26" name="Freeform 45"/>
          <p:cNvSpPr>
            <a:spLocks/>
          </p:cNvSpPr>
          <p:nvPr/>
        </p:nvSpPr>
        <p:spPr bwMode="gray">
          <a:xfrm rot="16200000">
            <a:off x="2027431" y="2401670"/>
            <a:ext cx="855957" cy="1053228"/>
          </a:xfrm>
          <a:custGeom>
            <a:avLst/>
            <a:gdLst>
              <a:gd name="T0" fmla="*/ 0 w 735"/>
              <a:gd name="T1" fmla="*/ 0 h 532"/>
              <a:gd name="T2" fmla="*/ 585091498 w 735"/>
              <a:gd name="T3" fmla="*/ 669290845 h 532"/>
              <a:gd name="T4" fmla="*/ 883763456 w 735"/>
              <a:gd name="T5" fmla="*/ 669290845 h 532"/>
              <a:gd name="T6" fmla="*/ 975662853 w 735"/>
              <a:gd name="T7" fmla="*/ 825017124 h 532"/>
              <a:gd name="T8" fmla="*/ 978725919 w 735"/>
              <a:gd name="T9" fmla="*/ 1331955970 h 532"/>
              <a:gd name="T10" fmla="*/ 915927502 w 735"/>
              <a:gd name="T11" fmla="*/ 1325328429 h 532"/>
              <a:gd name="T12" fmla="*/ 1024675617 w 735"/>
              <a:gd name="T13" fmla="*/ 1762687880 h 532"/>
              <a:gd name="T14" fmla="*/ 1125764211 w 735"/>
              <a:gd name="T15" fmla="*/ 1331955970 h 532"/>
              <a:gd name="T16" fmla="*/ 1066030098 w 735"/>
              <a:gd name="T17" fmla="*/ 1331955970 h 532"/>
              <a:gd name="T18" fmla="*/ 1062967033 w 735"/>
              <a:gd name="T19" fmla="*/ 748810415 h 532"/>
              <a:gd name="T20" fmla="*/ 943497569 w 735"/>
              <a:gd name="T21" fmla="*/ 496998445 h 532"/>
              <a:gd name="T22" fmla="*/ 513103884 w 735"/>
              <a:gd name="T23" fmla="*/ 493685585 h 532"/>
              <a:gd name="T24" fmla="*/ 105683850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1">
              <a:alpha val="50195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85814" y="1223954"/>
            <a:ext cx="7772400" cy="990600"/>
          </a:xfrm>
        </p:spPr>
        <p:txBody>
          <a:bodyPr/>
          <a:lstStyle/>
          <a:p>
            <a:r>
              <a:rPr lang="ru-RU" sz="2000" dirty="0" smtClean="0">
                <a:solidFill>
                  <a:schemeClr val="bg1"/>
                </a:solidFill>
              </a:rPr>
              <a:t>БЕЗ  СМИ  В СОВРЕМЕННОЙ ПОЛИТИЧЕСКОЙ ЖИЗНИ   НЕВОЗМОЖНЫ   НИ ОДНИ  ВЫБОРЫ.</a:t>
            </a:r>
            <a:r>
              <a:rPr lang="ru-RU" dirty="0" smtClean="0">
                <a:solidFill>
                  <a:schemeClr val="tx1"/>
                </a:solidFill>
              </a:rPr>
              <a:t/>
            </a:r>
            <a:br>
              <a:rPr lang="ru-RU" dirty="0" smtClean="0">
                <a:solidFill>
                  <a:schemeClr val="tx1"/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571480"/>
            <a:ext cx="7772400" cy="6858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Влияние СМИ на избирателя</a:t>
            </a:r>
            <a:endParaRPr lang="ru-RU" sz="36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Oval 3"/>
          <p:cNvSpPr>
            <a:spLocks noChangeArrowheads="1"/>
          </p:cNvSpPr>
          <p:nvPr/>
        </p:nvSpPr>
        <p:spPr bwMode="gray">
          <a:xfrm>
            <a:off x="214282" y="3305175"/>
            <a:ext cx="3554413" cy="3552825"/>
          </a:xfrm>
          <a:prstGeom prst="ellipse">
            <a:avLst/>
          </a:prstGeom>
          <a:gradFill rotWithShape="1">
            <a:gsLst>
              <a:gs pos="0">
                <a:srgbClr val="E6E6E6"/>
              </a:gs>
              <a:gs pos="14999">
                <a:srgbClr val="7D8496"/>
              </a:gs>
              <a:gs pos="53000">
                <a:srgbClr val="E6E6E6"/>
              </a:gs>
              <a:gs pos="67999">
                <a:srgbClr val="7D8496"/>
              </a:gs>
              <a:gs pos="92999">
                <a:srgbClr val="E6E6E6"/>
              </a:gs>
              <a:gs pos="100000">
                <a:srgbClr val="FFFFFF"/>
              </a:gs>
            </a:gsLst>
            <a:lin ang="27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gray">
          <a:xfrm>
            <a:off x="714348" y="3857628"/>
            <a:ext cx="2609850" cy="2606675"/>
          </a:xfrm>
          <a:prstGeom prst="ellipse">
            <a:avLst/>
          </a:prstGeom>
          <a:gradFill rotWithShape="1">
            <a:gsLst>
              <a:gs pos="0">
                <a:srgbClr val="A1A1A1"/>
              </a:gs>
              <a:gs pos="50000">
                <a:srgbClr val="FFFFFF"/>
              </a:gs>
              <a:gs pos="100000">
                <a:srgbClr val="A1A1A1"/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wrap="none" anchor="ctr"/>
          <a:lstStyle/>
          <a:p>
            <a:endParaRPr lang="ru-RU">
              <a:latin typeface="Century Gothic" pitchFamily="34" charset="0"/>
            </a:endParaRP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gray">
          <a:xfrm>
            <a:off x="785786" y="4572008"/>
            <a:ext cx="2317750" cy="100027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СМИ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cs typeface="Arial" charset="0"/>
              </a:rPr>
              <a:t> в выборах</a:t>
            </a:r>
            <a:endParaRPr lang="en-US" b="1" dirty="0">
              <a:solidFill>
                <a:srgbClr val="080808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  <a:cs typeface="Arial" charset="0"/>
            </a:endParaRP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1514482" y="2879727"/>
            <a:ext cx="1392237" cy="1374775"/>
            <a:chOff x="708" y="2203"/>
            <a:chExt cx="751" cy="741"/>
          </a:xfrm>
        </p:grpSpPr>
        <p:sp>
          <p:nvSpPr>
            <p:cNvPr id="11" name="Oval 10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pic>
          <p:nvPicPr>
            <p:cNvPr id="12" name="Picture 11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3" name="Rectangle 12"/>
          <p:cNvSpPr>
            <a:spLocks noChangeArrowheads="1"/>
          </p:cNvSpPr>
          <p:nvPr/>
        </p:nvSpPr>
        <p:spPr bwMode="gray">
          <a:xfrm>
            <a:off x="1541469" y="3290890"/>
            <a:ext cx="1377950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8F8F8"/>
                </a:solidFill>
                <a:latin typeface="Century Gothic" pitchFamily="34" charset="0"/>
                <a:cs typeface="Arial" charset="0"/>
              </a:rPr>
              <a:t> </a:t>
            </a:r>
            <a:r>
              <a:rPr lang="ru-RU" sz="2000" b="1">
                <a:solidFill>
                  <a:srgbClr val="F8F8F8"/>
                </a:solidFill>
                <a:latin typeface="Century Gothic" pitchFamily="34" charset="0"/>
                <a:cs typeface="Arial" charset="0"/>
              </a:rPr>
              <a:t>1</a:t>
            </a:r>
            <a:endParaRPr lang="en-US" sz="2000" b="1">
              <a:solidFill>
                <a:srgbClr val="F8F8F8"/>
              </a:solidFill>
              <a:latin typeface="Century Gothic" pitchFamily="34" charset="0"/>
              <a:cs typeface="Arial" charset="0"/>
            </a:endParaRPr>
          </a:p>
        </p:txBody>
      </p: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2757494" y="5219702"/>
            <a:ext cx="1393825" cy="1374775"/>
            <a:chOff x="708" y="2203"/>
            <a:chExt cx="751" cy="741"/>
          </a:xfrm>
        </p:grpSpPr>
        <p:sp>
          <p:nvSpPr>
            <p:cNvPr id="19" name="Oval 18"/>
            <p:cNvSpPr>
              <a:spLocks noChangeArrowheads="1"/>
            </p:cNvSpPr>
            <p:nvPr/>
          </p:nvSpPr>
          <p:spPr bwMode="gray">
            <a:xfrm>
              <a:off x="728" y="2235"/>
              <a:ext cx="716" cy="70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31765"/>
                    <a:invGamma/>
                  </a:schemeClr>
                </a:gs>
              </a:gsLst>
              <a:lin ang="5400000" scaled="1"/>
            </a:gradFill>
            <a:ln w="38100" algn="ctr">
              <a:solidFill>
                <a:srgbClr val="F8F8F8">
                  <a:alpha val="80000"/>
                </a:srgbClr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pic>
          <p:nvPicPr>
            <p:cNvPr id="20" name="Picture 19" descr="cir_lighteffect0"/>
            <p:cNvPicPr>
              <a:picLocks noChangeAspect="1" noChangeArrowheads="1"/>
            </p:cNvPicPr>
            <p:nvPr/>
          </p:nvPicPr>
          <p:blipFill>
            <a:blip r:embed="rId3">
              <a:lum bright="18000" contrast="-12000"/>
            </a:blip>
            <a:srcRect/>
            <a:stretch>
              <a:fillRect/>
            </a:stretch>
          </p:blipFill>
          <p:spPr bwMode="gray">
            <a:xfrm>
              <a:off x="708" y="2203"/>
              <a:ext cx="751" cy="6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1" name="Rectangle 20"/>
          <p:cNvSpPr>
            <a:spLocks noChangeArrowheads="1"/>
          </p:cNvSpPr>
          <p:nvPr/>
        </p:nvSpPr>
        <p:spPr bwMode="gray">
          <a:xfrm>
            <a:off x="2830519" y="5654677"/>
            <a:ext cx="1230313" cy="400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rgbClr val="F8F8F8"/>
                </a:solidFill>
                <a:latin typeface="Century Gothic" pitchFamily="34" charset="0"/>
                <a:cs typeface="Arial" charset="0"/>
              </a:rPr>
              <a:t> </a:t>
            </a:r>
            <a:r>
              <a:rPr lang="ru-RU" sz="2000" b="1">
                <a:solidFill>
                  <a:srgbClr val="F8F8F8"/>
                </a:solidFill>
                <a:latin typeface="Century Gothic" pitchFamily="34" charset="0"/>
                <a:cs typeface="Arial" charset="0"/>
              </a:rPr>
              <a:t>2</a:t>
            </a:r>
            <a:endParaRPr lang="en-US" sz="2000" b="1">
              <a:solidFill>
                <a:srgbClr val="F8F8F8"/>
              </a:solidFill>
              <a:latin typeface="Century Gothic" pitchFamily="34" charset="0"/>
              <a:cs typeface="Arial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571736" y="2428868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ПРЕДВЫБОРНАЯ АГИТАЦИЯ- ДЕБАТЫ, ВЫСТУПЛЕНИЯ КАНДИДАТОВ,  И Т.Д.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4714876" y="4643446"/>
            <a:ext cx="364330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МЕТОДЫ КОММЕРЧЕСКОЙ РЕКЛАМЫ.</a:t>
            </a:r>
          </a:p>
          <a:p>
            <a:pPr algn="ctr"/>
            <a:r>
              <a:rPr lang="ru-RU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ПОЛИТИКИ- ТОВАР НА ПОЛИТ. РЫНКЕ.- ПОЛИТИЧЕСКИЙ МАРКЕТИНГ.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10358478" y="1500174"/>
            <a:ext cx="4419600" cy="21336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75000"/>
                  <a:tint val="66000"/>
                  <a:satMod val="160000"/>
                </a:schemeClr>
              </a:gs>
              <a:gs pos="50000">
                <a:schemeClr val="accent3">
                  <a:lumMod val="75000"/>
                  <a:tint val="44500"/>
                  <a:satMod val="160000"/>
                </a:schemeClr>
              </a:gs>
              <a:gs pos="100000">
                <a:schemeClr val="accent3">
                  <a:lumMod val="75000"/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РЕКЛАМА- КРАТКАЯ В ФОРМЕ КЛИПОВ- ЧЕТЫРЕ ВИДА: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1.ЗАПОМИНАНИЕ КАНДИДАТА.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2.ПРОГРАММА КАНДИДАТА  В  ВМДЕ ОДНОЙ ИДЕИ.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3. НЕГАТИВНЫЙ МАТЕРИАЛ.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4. УДАРНЫЙ КЛИП.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4" grpId="0" animBg="1"/>
      <p:bldP spid="8" grpId="0" animBg="1"/>
      <p:bldP spid="9" grpId="0"/>
      <p:bldP spid="13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prstGeom prst="rect">
            <a:avLst/>
          </a:prstGeom>
          <a:effectLst/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14612" y="4572008"/>
            <a:ext cx="2243126" cy="342896"/>
          </a:xfrm>
        </p:spPr>
        <p:txBody>
          <a:bodyPr/>
          <a:lstStyle/>
          <a:p>
            <a:r>
              <a:rPr lang="kk-KZ" sz="2000" dirty="0" smtClean="0"/>
              <a:t>Избиратель</a:t>
            </a:r>
            <a:endParaRPr lang="ru-RU" sz="2000" dirty="0"/>
          </a:p>
        </p:txBody>
      </p:sp>
      <p:sp>
        <p:nvSpPr>
          <p:cNvPr id="5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Влияние СМИ на избирателя</a:t>
            </a:r>
            <a:endParaRPr lang="ru-RU" sz="36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 descr="RY_circle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286514" y="2356636"/>
            <a:ext cx="2214562" cy="221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22"/>
          <p:cNvSpPr txBox="1">
            <a:spLocks noChangeArrowheads="1"/>
          </p:cNvSpPr>
          <p:nvPr/>
        </p:nvSpPr>
        <p:spPr bwMode="gray">
          <a:xfrm>
            <a:off x="642910" y="3071810"/>
            <a:ext cx="1495110" cy="786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18900000" algn="bl" rotWithShape="0">
              <a:srgbClr val="00B05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extrusionH="114300">
            <a:bevelT w="114300" h="209550"/>
            <a:bevelB w="165100" h="177800"/>
          </a:sp3d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СМИ</a:t>
            </a:r>
            <a:endParaRPr lang="en-US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entury Gothic" pitchFamily="34" charset="0"/>
              <a:cs typeface="Arial" charset="0"/>
            </a:endParaRPr>
          </a:p>
        </p:txBody>
      </p:sp>
      <p:pic>
        <p:nvPicPr>
          <p:cNvPr id="11" name="Picture 6" descr="O_chevron001"/>
          <p:cNvPicPr>
            <a:picLocks noChangeAspect="1" noChangeArrowheads="1"/>
          </p:cNvPicPr>
          <p:nvPr/>
        </p:nvPicPr>
        <p:blipFill>
          <a:blip r:embed="rId4">
            <a:lum bright="6000" contrast="42000"/>
            <a:grayscl/>
          </a:blip>
          <a:srcRect/>
          <a:stretch>
            <a:fillRect/>
          </a:stretch>
        </p:blipFill>
        <p:spPr bwMode="auto">
          <a:xfrm rot="16200000">
            <a:off x="2539194" y="3175793"/>
            <a:ext cx="5826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6" descr="O_chevron001"/>
          <p:cNvPicPr>
            <a:picLocks noChangeAspect="1" noChangeArrowheads="1"/>
          </p:cNvPicPr>
          <p:nvPr/>
        </p:nvPicPr>
        <p:blipFill>
          <a:blip r:embed="rId4">
            <a:lum bright="6000" contrast="42000"/>
            <a:grayscl/>
          </a:blip>
          <a:srcRect/>
          <a:stretch>
            <a:fillRect/>
          </a:stretch>
        </p:blipFill>
        <p:spPr bwMode="auto">
          <a:xfrm rot="16200000">
            <a:off x="2824946" y="3175791"/>
            <a:ext cx="5826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reeform 36"/>
          <p:cNvSpPr>
            <a:spLocks noEditPoints="1"/>
          </p:cNvSpPr>
          <p:nvPr/>
        </p:nvSpPr>
        <p:spPr bwMode="auto">
          <a:xfrm>
            <a:off x="3428992" y="2143116"/>
            <a:ext cx="857256" cy="2500330"/>
          </a:xfrm>
          <a:custGeom>
            <a:avLst/>
            <a:gdLst>
              <a:gd name="T0" fmla="*/ 186 w 468"/>
              <a:gd name="T1" fmla="*/ 176 h 1468"/>
              <a:gd name="T2" fmla="*/ 183 w 468"/>
              <a:gd name="T3" fmla="*/ 155 h 1468"/>
              <a:gd name="T4" fmla="*/ 178 w 468"/>
              <a:gd name="T5" fmla="*/ 111 h 1468"/>
              <a:gd name="T6" fmla="*/ 188 w 468"/>
              <a:gd name="T7" fmla="*/ 62 h 1468"/>
              <a:gd name="T8" fmla="*/ 196 w 468"/>
              <a:gd name="T9" fmla="*/ 30 h 1468"/>
              <a:gd name="T10" fmla="*/ 250 w 468"/>
              <a:gd name="T11" fmla="*/ 4 h 1468"/>
              <a:gd name="T12" fmla="*/ 288 w 468"/>
              <a:gd name="T13" fmla="*/ 2 h 1468"/>
              <a:gd name="T14" fmla="*/ 325 w 468"/>
              <a:gd name="T15" fmla="*/ 15 h 1468"/>
              <a:gd name="T16" fmla="*/ 350 w 468"/>
              <a:gd name="T17" fmla="*/ 64 h 1468"/>
              <a:gd name="T18" fmla="*/ 355 w 468"/>
              <a:gd name="T19" fmla="*/ 103 h 1468"/>
              <a:gd name="T20" fmla="*/ 347 w 468"/>
              <a:gd name="T21" fmla="*/ 151 h 1468"/>
              <a:gd name="T22" fmla="*/ 334 w 468"/>
              <a:gd name="T23" fmla="*/ 212 h 1468"/>
              <a:gd name="T24" fmla="*/ 327 w 468"/>
              <a:gd name="T25" fmla="*/ 253 h 1468"/>
              <a:gd name="T26" fmla="*/ 382 w 468"/>
              <a:gd name="T27" fmla="*/ 282 h 1468"/>
              <a:gd name="T28" fmla="*/ 412 w 468"/>
              <a:gd name="T29" fmla="*/ 336 h 1468"/>
              <a:gd name="T30" fmla="*/ 433 w 468"/>
              <a:gd name="T31" fmla="*/ 398 h 1468"/>
              <a:gd name="T32" fmla="*/ 451 w 468"/>
              <a:gd name="T33" fmla="*/ 512 h 1468"/>
              <a:gd name="T34" fmla="*/ 464 w 468"/>
              <a:gd name="T35" fmla="*/ 651 h 1468"/>
              <a:gd name="T36" fmla="*/ 468 w 468"/>
              <a:gd name="T37" fmla="*/ 696 h 1468"/>
              <a:gd name="T38" fmla="*/ 429 w 468"/>
              <a:gd name="T39" fmla="*/ 753 h 1468"/>
              <a:gd name="T40" fmla="*/ 414 w 468"/>
              <a:gd name="T41" fmla="*/ 790 h 1468"/>
              <a:gd name="T42" fmla="*/ 399 w 468"/>
              <a:gd name="T43" fmla="*/ 930 h 1468"/>
              <a:gd name="T44" fmla="*/ 392 w 468"/>
              <a:gd name="T45" fmla="*/ 1018 h 1468"/>
              <a:gd name="T46" fmla="*/ 362 w 468"/>
              <a:gd name="T47" fmla="*/ 1190 h 1468"/>
              <a:gd name="T48" fmla="*/ 352 w 468"/>
              <a:gd name="T49" fmla="*/ 1221 h 1468"/>
              <a:gd name="T50" fmla="*/ 372 w 468"/>
              <a:gd name="T51" fmla="*/ 1247 h 1468"/>
              <a:gd name="T52" fmla="*/ 416 w 468"/>
              <a:gd name="T53" fmla="*/ 1283 h 1468"/>
              <a:gd name="T54" fmla="*/ 436 w 468"/>
              <a:gd name="T55" fmla="*/ 1335 h 1468"/>
              <a:gd name="T56" fmla="*/ 379 w 468"/>
              <a:gd name="T57" fmla="*/ 1339 h 1468"/>
              <a:gd name="T58" fmla="*/ 310 w 468"/>
              <a:gd name="T59" fmla="*/ 1287 h 1468"/>
              <a:gd name="T60" fmla="*/ 271 w 468"/>
              <a:gd name="T61" fmla="*/ 1228 h 1468"/>
              <a:gd name="T62" fmla="*/ 265 w 468"/>
              <a:gd name="T63" fmla="*/ 1201 h 1468"/>
              <a:gd name="T64" fmla="*/ 275 w 468"/>
              <a:gd name="T65" fmla="*/ 1072 h 1468"/>
              <a:gd name="T66" fmla="*/ 277 w 468"/>
              <a:gd name="T67" fmla="*/ 1022 h 1468"/>
              <a:gd name="T68" fmla="*/ 268 w 468"/>
              <a:gd name="T69" fmla="*/ 971 h 1468"/>
              <a:gd name="T70" fmla="*/ 241 w 468"/>
              <a:gd name="T71" fmla="*/ 1074 h 1468"/>
              <a:gd name="T72" fmla="*/ 228 w 468"/>
              <a:gd name="T73" fmla="*/ 1168 h 1468"/>
              <a:gd name="T74" fmla="*/ 230 w 468"/>
              <a:gd name="T75" fmla="*/ 1289 h 1468"/>
              <a:gd name="T76" fmla="*/ 214 w 468"/>
              <a:gd name="T77" fmla="*/ 1418 h 1468"/>
              <a:gd name="T78" fmla="*/ 178 w 468"/>
              <a:gd name="T79" fmla="*/ 1468 h 1468"/>
              <a:gd name="T80" fmla="*/ 134 w 468"/>
              <a:gd name="T81" fmla="*/ 1396 h 1468"/>
              <a:gd name="T82" fmla="*/ 126 w 468"/>
              <a:gd name="T83" fmla="*/ 1335 h 1468"/>
              <a:gd name="T84" fmla="*/ 126 w 468"/>
              <a:gd name="T85" fmla="*/ 1273 h 1468"/>
              <a:gd name="T86" fmla="*/ 127 w 468"/>
              <a:gd name="T87" fmla="*/ 1164 h 1468"/>
              <a:gd name="T88" fmla="*/ 134 w 468"/>
              <a:gd name="T89" fmla="*/ 1114 h 1468"/>
              <a:gd name="T90" fmla="*/ 136 w 468"/>
              <a:gd name="T91" fmla="*/ 1017 h 1468"/>
              <a:gd name="T92" fmla="*/ 132 w 468"/>
              <a:gd name="T93" fmla="*/ 950 h 1468"/>
              <a:gd name="T94" fmla="*/ 129 w 468"/>
              <a:gd name="T95" fmla="*/ 827 h 1468"/>
              <a:gd name="T96" fmla="*/ 131 w 468"/>
              <a:gd name="T97" fmla="*/ 780 h 1468"/>
              <a:gd name="T98" fmla="*/ 60 w 468"/>
              <a:gd name="T99" fmla="*/ 673 h 1468"/>
              <a:gd name="T100" fmla="*/ 15 w 468"/>
              <a:gd name="T101" fmla="*/ 602 h 1468"/>
              <a:gd name="T102" fmla="*/ 6 w 468"/>
              <a:gd name="T103" fmla="*/ 564 h 1468"/>
              <a:gd name="T104" fmla="*/ 8 w 468"/>
              <a:gd name="T105" fmla="*/ 517 h 1468"/>
              <a:gd name="T106" fmla="*/ 33 w 468"/>
              <a:gd name="T107" fmla="*/ 378 h 1468"/>
              <a:gd name="T108" fmla="*/ 110 w 468"/>
              <a:gd name="T109" fmla="*/ 275 h 1468"/>
              <a:gd name="T110" fmla="*/ 179 w 468"/>
              <a:gd name="T111" fmla="*/ 232 h 1468"/>
              <a:gd name="T112" fmla="*/ 97 w 468"/>
              <a:gd name="T113" fmla="*/ 544 h 1468"/>
              <a:gd name="T114" fmla="*/ 122 w 468"/>
              <a:gd name="T115" fmla="*/ 626 h 1468"/>
              <a:gd name="T116" fmla="*/ 401 w 468"/>
              <a:gd name="T117" fmla="*/ 609 h 1468"/>
              <a:gd name="T118" fmla="*/ 414 w 468"/>
              <a:gd name="T119" fmla="*/ 691 h 1468"/>
              <a:gd name="T120" fmla="*/ 412 w 468"/>
              <a:gd name="T121" fmla="*/ 653 h 146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468"/>
              <a:gd name="T184" fmla="*/ 0 h 1468"/>
              <a:gd name="T185" fmla="*/ 468 w 468"/>
              <a:gd name="T186" fmla="*/ 1468 h 1468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468" h="1468">
                <a:moveTo>
                  <a:pt x="194" y="222"/>
                </a:moveTo>
                <a:lnTo>
                  <a:pt x="194" y="222"/>
                </a:lnTo>
                <a:lnTo>
                  <a:pt x="199" y="201"/>
                </a:lnTo>
                <a:lnTo>
                  <a:pt x="199" y="196"/>
                </a:lnTo>
                <a:lnTo>
                  <a:pt x="198" y="191"/>
                </a:lnTo>
                <a:lnTo>
                  <a:pt x="191" y="185"/>
                </a:lnTo>
                <a:lnTo>
                  <a:pt x="186" y="176"/>
                </a:lnTo>
                <a:lnTo>
                  <a:pt x="183" y="171"/>
                </a:lnTo>
                <a:lnTo>
                  <a:pt x="181" y="166"/>
                </a:lnTo>
                <a:lnTo>
                  <a:pt x="181" y="165"/>
                </a:lnTo>
                <a:lnTo>
                  <a:pt x="183" y="163"/>
                </a:lnTo>
                <a:lnTo>
                  <a:pt x="186" y="160"/>
                </a:lnTo>
                <a:lnTo>
                  <a:pt x="183" y="155"/>
                </a:lnTo>
                <a:lnTo>
                  <a:pt x="181" y="149"/>
                </a:lnTo>
                <a:lnTo>
                  <a:pt x="181" y="144"/>
                </a:lnTo>
                <a:lnTo>
                  <a:pt x="181" y="139"/>
                </a:lnTo>
                <a:lnTo>
                  <a:pt x="183" y="134"/>
                </a:lnTo>
                <a:lnTo>
                  <a:pt x="181" y="129"/>
                </a:lnTo>
                <a:lnTo>
                  <a:pt x="179" y="121"/>
                </a:lnTo>
                <a:lnTo>
                  <a:pt x="178" y="111"/>
                </a:lnTo>
                <a:lnTo>
                  <a:pt x="178" y="101"/>
                </a:lnTo>
                <a:lnTo>
                  <a:pt x="179" y="91"/>
                </a:lnTo>
                <a:lnTo>
                  <a:pt x="184" y="79"/>
                </a:lnTo>
                <a:lnTo>
                  <a:pt x="184" y="71"/>
                </a:lnTo>
                <a:lnTo>
                  <a:pt x="186" y="66"/>
                </a:lnTo>
                <a:lnTo>
                  <a:pt x="188" y="62"/>
                </a:lnTo>
                <a:lnTo>
                  <a:pt x="188" y="66"/>
                </a:lnTo>
                <a:lnTo>
                  <a:pt x="184" y="56"/>
                </a:lnTo>
                <a:lnTo>
                  <a:pt x="186" y="50"/>
                </a:lnTo>
                <a:lnTo>
                  <a:pt x="188" y="47"/>
                </a:lnTo>
                <a:lnTo>
                  <a:pt x="189" y="44"/>
                </a:lnTo>
                <a:lnTo>
                  <a:pt x="191" y="39"/>
                </a:lnTo>
                <a:lnTo>
                  <a:pt x="196" y="30"/>
                </a:lnTo>
                <a:lnTo>
                  <a:pt x="203" y="22"/>
                </a:lnTo>
                <a:lnTo>
                  <a:pt x="211" y="17"/>
                </a:lnTo>
                <a:lnTo>
                  <a:pt x="230" y="10"/>
                </a:lnTo>
                <a:lnTo>
                  <a:pt x="240" y="9"/>
                </a:lnTo>
                <a:lnTo>
                  <a:pt x="245" y="7"/>
                </a:lnTo>
                <a:lnTo>
                  <a:pt x="250" y="4"/>
                </a:lnTo>
                <a:lnTo>
                  <a:pt x="258" y="2"/>
                </a:lnTo>
                <a:lnTo>
                  <a:pt x="263" y="2"/>
                </a:lnTo>
                <a:lnTo>
                  <a:pt x="268" y="2"/>
                </a:lnTo>
                <a:lnTo>
                  <a:pt x="278" y="2"/>
                </a:lnTo>
                <a:lnTo>
                  <a:pt x="283" y="0"/>
                </a:lnTo>
                <a:lnTo>
                  <a:pt x="288" y="2"/>
                </a:lnTo>
                <a:lnTo>
                  <a:pt x="298" y="4"/>
                </a:lnTo>
                <a:lnTo>
                  <a:pt x="307" y="7"/>
                </a:lnTo>
                <a:lnTo>
                  <a:pt x="312" y="9"/>
                </a:lnTo>
                <a:lnTo>
                  <a:pt x="317" y="12"/>
                </a:lnTo>
                <a:lnTo>
                  <a:pt x="318" y="14"/>
                </a:lnTo>
                <a:lnTo>
                  <a:pt x="320" y="14"/>
                </a:lnTo>
                <a:lnTo>
                  <a:pt x="325" y="15"/>
                </a:lnTo>
                <a:lnTo>
                  <a:pt x="332" y="20"/>
                </a:lnTo>
                <a:lnTo>
                  <a:pt x="339" y="27"/>
                </a:lnTo>
                <a:lnTo>
                  <a:pt x="344" y="35"/>
                </a:lnTo>
                <a:lnTo>
                  <a:pt x="347" y="45"/>
                </a:lnTo>
                <a:lnTo>
                  <a:pt x="349" y="54"/>
                </a:lnTo>
                <a:lnTo>
                  <a:pt x="349" y="59"/>
                </a:lnTo>
                <a:lnTo>
                  <a:pt x="350" y="64"/>
                </a:lnTo>
                <a:lnTo>
                  <a:pt x="352" y="69"/>
                </a:lnTo>
                <a:lnTo>
                  <a:pt x="354" y="72"/>
                </a:lnTo>
                <a:lnTo>
                  <a:pt x="355" y="77"/>
                </a:lnTo>
                <a:lnTo>
                  <a:pt x="355" y="82"/>
                </a:lnTo>
                <a:lnTo>
                  <a:pt x="357" y="92"/>
                </a:lnTo>
                <a:lnTo>
                  <a:pt x="355" y="103"/>
                </a:lnTo>
                <a:lnTo>
                  <a:pt x="354" y="124"/>
                </a:lnTo>
                <a:lnTo>
                  <a:pt x="352" y="133"/>
                </a:lnTo>
                <a:lnTo>
                  <a:pt x="350" y="134"/>
                </a:lnTo>
                <a:lnTo>
                  <a:pt x="350" y="138"/>
                </a:lnTo>
                <a:lnTo>
                  <a:pt x="350" y="141"/>
                </a:lnTo>
                <a:lnTo>
                  <a:pt x="347" y="151"/>
                </a:lnTo>
                <a:lnTo>
                  <a:pt x="345" y="156"/>
                </a:lnTo>
                <a:lnTo>
                  <a:pt x="342" y="161"/>
                </a:lnTo>
                <a:lnTo>
                  <a:pt x="340" y="165"/>
                </a:lnTo>
                <a:lnTo>
                  <a:pt x="340" y="170"/>
                </a:lnTo>
                <a:lnTo>
                  <a:pt x="340" y="181"/>
                </a:lnTo>
                <a:lnTo>
                  <a:pt x="339" y="191"/>
                </a:lnTo>
                <a:lnTo>
                  <a:pt x="337" y="201"/>
                </a:lnTo>
                <a:lnTo>
                  <a:pt x="334" y="212"/>
                </a:lnTo>
                <a:lnTo>
                  <a:pt x="329" y="220"/>
                </a:lnTo>
                <a:lnTo>
                  <a:pt x="322" y="230"/>
                </a:lnTo>
                <a:lnTo>
                  <a:pt x="315" y="238"/>
                </a:lnTo>
                <a:lnTo>
                  <a:pt x="315" y="240"/>
                </a:lnTo>
                <a:lnTo>
                  <a:pt x="315" y="243"/>
                </a:lnTo>
                <a:lnTo>
                  <a:pt x="318" y="247"/>
                </a:lnTo>
                <a:lnTo>
                  <a:pt x="327" y="253"/>
                </a:lnTo>
                <a:lnTo>
                  <a:pt x="330" y="262"/>
                </a:lnTo>
                <a:lnTo>
                  <a:pt x="335" y="265"/>
                </a:lnTo>
                <a:lnTo>
                  <a:pt x="342" y="267"/>
                </a:lnTo>
                <a:lnTo>
                  <a:pt x="360" y="274"/>
                </a:lnTo>
                <a:lnTo>
                  <a:pt x="375" y="279"/>
                </a:lnTo>
                <a:lnTo>
                  <a:pt x="382" y="282"/>
                </a:lnTo>
                <a:lnTo>
                  <a:pt x="389" y="287"/>
                </a:lnTo>
                <a:lnTo>
                  <a:pt x="394" y="292"/>
                </a:lnTo>
                <a:lnTo>
                  <a:pt x="399" y="299"/>
                </a:lnTo>
                <a:lnTo>
                  <a:pt x="404" y="314"/>
                </a:lnTo>
                <a:lnTo>
                  <a:pt x="406" y="321"/>
                </a:lnTo>
                <a:lnTo>
                  <a:pt x="409" y="329"/>
                </a:lnTo>
                <a:lnTo>
                  <a:pt x="412" y="336"/>
                </a:lnTo>
                <a:lnTo>
                  <a:pt x="416" y="342"/>
                </a:lnTo>
                <a:lnTo>
                  <a:pt x="421" y="357"/>
                </a:lnTo>
                <a:lnTo>
                  <a:pt x="422" y="374"/>
                </a:lnTo>
                <a:lnTo>
                  <a:pt x="421" y="366"/>
                </a:lnTo>
                <a:lnTo>
                  <a:pt x="429" y="388"/>
                </a:lnTo>
                <a:lnTo>
                  <a:pt x="433" y="398"/>
                </a:lnTo>
                <a:lnTo>
                  <a:pt x="434" y="406"/>
                </a:lnTo>
                <a:lnTo>
                  <a:pt x="446" y="448"/>
                </a:lnTo>
                <a:lnTo>
                  <a:pt x="449" y="470"/>
                </a:lnTo>
                <a:lnTo>
                  <a:pt x="453" y="492"/>
                </a:lnTo>
                <a:lnTo>
                  <a:pt x="453" y="502"/>
                </a:lnTo>
                <a:lnTo>
                  <a:pt x="451" y="512"/>
                </a:lnTo>
                <a:lnTo>
                  <a:pt x="449" y="517"/>
                </a:lnTo>
                <a:lnTo>
                  <a:pt x="448" y="520"/>
                </a:lnTo>
                <a:lnTo>
                  <a:pt x="451" y="530"/>
                </a:lnTo>
                <a:lnTo>
                  <a:pt x="458" y="560"/>
                </a:lnTo>
                <a:lnTo>
                  <a:pt x="461" y="591"/>
                </a:lnTo>
                <a:lnTo>
                  <a:pt x="463" y="621"/>
                </a:lnTo>
                <a:lnTo>
                  <a:pt x="464" y="651"/>
                </a:lnTo>
                <a:lnTo>
                  <a:pt x="464" y="633"/>
                </a:lnTo>
                <a:lnTo>
                  <a:pt x="464" y="668"/>
                </a:lnTo>
                <a:lnTo>
                  <a:pt x="466" y="690"/>
                </a:lnTo>
                <a:lnTo>
                  <a:pt x="466" y="693"/>
                </a:lnTo>
                <a:lnTo>
                  <a:pt x="468" y="696"/>
                </a:lnTo>
                <a:lnTo>
                  <a:pt x="468" y="698"/>
                </a:lnTo>
                <a:lnTo>
                  <a:pt x="466" y="703"/>
                </a:lnTo>
                <a:lnTo>
                  <a:pt x="459" y="713"/>
                </a:lnTo>
                <a:lnTo>
                  <a:pt x="454" y="722"/>
                </a:lnTo>
                <a:lnTo>
                  <a:pt x="449" y="730"/>
                </a:lnTo>
                <a:lnTo>
                  <a:pt x="436" y="747"/>
                </a:lnTo>
                <a:lnTo>
                  <a:pt x="429" y="753"/>
                </a:lnTo>
                <a:lnTo>
                  <a:pt x="424" y="757"/>
                </a:lnTo>
                <a:lnTo>
                  <a:pt x="419" y="760"/>
                </a:lnTo>
                <a:lnTo>
                  <a:pt x="419" y="765"/>
                </a:lnTo>
                <a:lnTo>
                  <a:pt x="419" y="770"/>
                </a:lnTo>
                <a:lnTo>
                  <a:pt x="416" y="780"/>
                </a:lnTo>
                <a:lnTo>
                  <a:pt x="414" y="790"/>
                </a:lnTo>
                <a:lnTo>
                  <a:pt x="414" y="800"/>
                </a:lnTo>
                <a:lnTo>
                  <a:pt x="414" y="824"/>
                </a:lnTo>
                <a:lnTo>
                  <a:pt x="414" y="846"/>
                </a:lnTo>
                <a:lnTo>
                  <a:pt x="411" y="866"/>
                </a:lnTo>
                <a:lnTo>
                  <a:pt x="406" y="886"/>
                </a:lnTo>
                <a:lnTo>
                  <a:pt x="399" y="930"/>
                </a:lnTo>
                <a:lnTo>
                  <a:pt x="397" y="951"/>
                </a:lnTo>
                <a:lnTo>
                  <a:pt x="394" y="975"/>
                </a:lnTo>
                <a:lnTo>
                  <a:pt x="394" y="985"/>
                </a:lnTo>
                <a:lnTo>
                  <a:pt x="394" y="995"/>
                </a:lnTo>
                <a:lnTo>
                  <a:pt x="394" y="1000"/>
                </a:lnTo>
                <a:lnTo>
                  <a:pt x="394" y="1003"/>
                </a:lnTo>
                <a:lnTo>
                  <a:pt x="392" y="1018"/>
                </a:lnTo>
                <a:lnTo>
                  <a:pt x="384" y="1057"/>
                </a:lnTo>
                <a:lnTo>
                  <a:pt x="377" y="1104"/>
                </a:lnTo>
                <a:lnTo>
                  <a:pt x="370" y="1146"/>
                </a:lnTo>
                <a:lnTo>
                  <a:pt x="367" y="1168"/>
                </a:lnTo>
                <a:lnTo>
                  <a:pt x="362" y="1190"/>
                </a:lnTo>
                <a:lnTo>
                  <a:pt x="359" y="1195"/>
                </a:lnTo>
                <a:lnTo>
                  <a:pt x="359" y="1196"/>
                </a:lnTo>
                <a:lnTo>
                  <a:pt x="355" y="1201"/>
                </a:lnTo>
                <a:lnTo>
                  <a:pt x="352" y="1215"/>
                </a:lnTo>
                <a:lnTo>
                  <a:pt x="350" y="1218"/>
                </a:lnTo>
                <a:lnTo>
                  <a:pt x="350" y="1220"/>
                </a:lnTo>
                <a:lnTo>
                  <a:pt x="352" y="1221"/>
                </a:lnTo>
                <a:lnTo>
                  <a:pt x="355" y="1223"/>
                </a:lnTo>
                <a:lnTo>
                  <a:pt x="359" y="1228"/>
                </a:lnTo>
                <a:lnTo>
                  <a:pt x="360" y="1231"/>
                </a:lnTo>
                <a:lnTo>
                  <a:pt x="362" y="1237"/>
                </a:lnTo>
                <a:lnTo>
                  <a:pt x="364" y="1242"/>
                </a:lnTo>
                <a:lnTo>
                  <a:pt x="367" y="1243"/>
                </a:lnTo>
                <a:lnTo>
                  <a:pt x="372" y="1247"/>
                </a:lnTo>
                <a:lnTo>
                  <a:pt x="377" y="1250"/>
                </a:lnTo>
                <a:lnTo>
                  <a:pt x="379" y="1252"/>
                </a:lnTo>
                <a:lnTo>
                  <a:pt x="377" y="1255"/>
                </a:lnTo>
                <a:lnTo>
                  <a:pt x="377" y="1257"/>
                </a:lnTo>
                <a:lnTo>
                  <a:pt x="379" y="1258"/>
                </a:lnTo>
                <a:lnTo>
                  <a:pt x="397" y="1270"/>
                </a:lnTo>
                <a:lnTo>
                  <a:pt x="416" y="1283"/>
                </a:lnTo>
                <a:lnTo>
                  <a:pt x="424" y="1290"/>
                </a:lnTo>
                <a:lnTo>
                  <a:pt x="431" y="1299"/>
                </a:lnTo>
                <a:lnTo>
                  <a:pt x="436" y="1307"/>
                </a:lnTo>
                <a:lnTo>
                  <a:pt x="439" y="1317"/>
                </a:lnTo>
                <a:lnTo>
                  <a:pt x="439" y="1322"/>
                </a:lnTo>
                <a:lnTo>
                  <a:pt x="439" y="1327"/>
                </a:lnTo>
                <a:lnTo>
                  <a:pt x="438" y="1332"/>
                </a:lnTo>
                <a:lnTo>
                  <a:pt x="436" y="1335"/>
                </a:lnTo>
                <a:lnTo>
                  <a:pt x="431" y="1339"/>
                </a:lnTo>
                <a:lnTo>
                  <a:pt x="427" y="1342"/>
                </a:lnTo>
                <a:lnTo>
                  <a:pt x="417" y="1347"/>
                </a:lnTo>
                <a:lnTo>
                  <a:pt x="411" y="1347"/>
                </a:lnTo>
                <a:lnTo>
                  <a:pt x="401" y="1347"/>
                </a:lnTo>
                <a:lnTo>
                  <a:pt x="387" y="1346"/>
                </a:lnTo>
                <a:lnTo>
                  <a:pt x="379" y="1339"/>
                </a:lnTo>
                <a:lnTo>
                  <a:pt x="360" y="1329"/>
                </a:lnTo>
                <a:lnTo>
                  <a:pt x="344" y="1315"/>
                </a:lnTo>
                <a:lnTo>
                  <a:pt x="323" y="1302"/>
                </a:lnTo>
                <a:lnTo>
                  <a:pt x="317" y="1294"/>
                </a:lnTo>
                <a:lnTo>
                  <a:pt x="313" y="1290"/>
                </a:lnTo>
                <a:lnTo>
                  <a:pt x="310" y="1287"/>
                </a:lnTo>
                <a:lnTo>
                  <a:pt x="293" y="1277"/>
                </a:lnTo>
                <a:lnTo>
                  <a:pt x="285" y="1270"/>
                </a:lnTo>
                <a:lnTo>
                  <a:pt x="278" y="1262"/>
                </a:lnTo>
                <a:lnTo>
                  <a:pt x="273" y="1253"/>
                </a:lnTo>
                <a:lnTo>
                  <a:pt x="270" y="1243"/>
                </a:lnTo>
                <a:lnTo>
                  <a:pt x="270" y="1238"/>
                </a:lnTo>
                <a:lnTo>
                  <a:pt x="271" y="1233"/>
                </a:lnTo>
                <a:lnTo>
                  <a:pt x="271" y="1228"/>
                </a:lnTo>
                <a:lnTo>
                  <a:pt x="271" y="1223"/>
                </a:lnTo>
                <a:lnTo>
                  <a:pt x="271" y="1218"/>
                </a:lnTo>
                <a:lnTo>
                  <a:pt x="270" y="1215"/>
                </a:lnTo>
                <a:lnTo>
                  <a:pt x="268" y="1211"/>
                </a:lnTo>
                <a:lnTo>
                  <a:pt x="265" y="1206"/>
                </a:lnTo>
                <a:lnTo>
                  <a:pt x="265" y="1201"/>
                </a:lnTo>
                <a:lnTo>
                  <a:pt x="265" y="1196"/>
                </a:lnTo>
                <a:lnTo>
                  <a:pt x="266" y="1186"/>
                </a:lnTo>
                <a:lnTo>
                  <a:pt x="268" y="1143"/>
                </a:lnTo>
                <a:lnTo>
                  <a:pt x="271" y="1094"/>
                </a:lnTo>
                <a:lnTo>
                  <a:pt x="275" y="1072"/>
                </a:lnTo>
                <a:lnTo>
                  <a:pt x="277" y="1064"/>
                </a:lnTo>
                <a:lnTo>
                  <a:pt x="277" y="1059"/>
                </a:lnTo>
                <a:lnTo>
                  <a:pt x="277" y="1054"/>
                </a:lnTo>
                <a:lnTo>
                  <a:pt x="275" y="1042"/>
                </a:lnTo>
                <a:lnTo>
                  <a:pt x="273" y="1032"/>
                </a:lnTo>
                <a:lnTo>
                  <a:pt x="277" y="1022"/>
                </a:lnTo>
                <a:lnTo>
                  <a:pt x="278" y="1020"/>
                </a:lnTo>
                <a:lnTo>
                  <a:pt x="277" y="1012"/>
                </a:lnTo>
                <a:lnTo>
                  <a:pt x="275" y="992"/>
                </a:lnTo>
                <a:lnTo>
                  <a:pt x="273" y="982"/>
                </a:lnTo>
                <a:lnTo>
                  <a:pt x="271" y="975"/>
                </a:lnTo>
                <a:lnTo>
                  <a:pt x="270" y="973"/>
                </a:lnTo>
                <a:lnTo>
                  <a:pt x="268" y="971"/>
                </a:lnTo>
                <a:lnTo>
                  <a:pt x="266" y="973"/>
                </a:lnTo>
                <a:lnTo>
                  <a:pt x="265" y="976"/>
                </a:lnTo>
                <a:lnTo>
                  <a:pt x="261" y="988"/>
                </a:lnTo>
                <a:lnTo>
                  <a:pt x="256" y="1008"/>
                </a:lnTo>
                <a:lnTo>
                  <a:pt x="246" y="1055"/>
                </a:lnTo>
                <a:lnTo>
                  <a:pt x="241" y="1074"/>
                </a:lnTo>
                <a:lnTo>
                  <a:pt x="240" y="1086"/>
                </a:lnTo>
                <a:lnTo>
                  <a:pt x="240" y="1097"/>
                </a:lnTo>
                <a:lnTo>
                  <a:pt x="240" y="1117"/>
                </a:lnTo>
                <a:lnTo>
                  <a:pt x="236" y="1139"/>
                </a:lnTo>
                <a:lnTo>
                  <a:pt x="235" y="1149"/>
                </a:lnTo>
                <a:lnTo>
                  <a:pt x="231" y="1159"/>
                </a:lnTo>
                <a:lnTo>
                  <a:pt x="228" y="1168"/>
                </a:lnTo>
                <a:lnTo>
                  <a:pt x="226" y="1178"/>
                </a:lnTo>
                <a:lnTo>
                  <a:pt x="228" y="1201"/>
                </a:lnTo>
                <a:lnTo>
                  <a:pt x="228" y="1223"/>
                </a:lnTo>
                <a:lnTo>
                  <a:pt x="228" y="1245"/>
                </a:lnTo>
                <a:lnTo>
                  <a:pt x="230" y="1265"/>
                </a:lnTo>
                <a:lnTo>
                  <a:pt x="230" y="1289"/>
                </a:lnTo>
                <a:lnTo>
                  <a:pt x="228" y="1300"/>
                </a:lnTo>
                <a:lnTo>
                  <a:pt x="226" y="1310"/>
                </a:lnTo>
                <a:lnTo>
                  <a:pt x="221" y="1330"/>
                </a:lnTo>
                <a:lnTo>
                  <a:pt x="218" y="1351"/>
                </a:lnTo>
                <a:lnTo>
                  <a:pt x="214" y="1399"/>
                </a:lnTo>
                <a:lnTo>
                  <a:pt x="214" y="1418"/>
                </a:lnTo>
                <a:lnTo>
                  <a:pt x="211" y="1438"/>
                </a:lnTo>
                <a:lnTo>
                  <a:pt x="208" y="1448"/>
                </a:lnTo>
                <a:lnTo>
                  <a:pt x="204" y="1456"/>
                </a:lnTo>
                <a:lnTo>
                  <a:pt x="196" y="1463"/>
                </a:lnTo>
                <a:lnTo>
                  <a:pt x="193" y="1466"/>
                </a:lnTo>
                <a:lnTo>
                  <a:pt x="188" y="1468"/>
                </a:lnTo>
                <a:lnTo>
                  <a:pt x="178" y="1468"/>
                </a:lnTo>
                <a:lnTo>
                  <a:pt x="167" y="1466"/>
                </a:lnTo>
                <a:lnTo>
                  <a:pt x="159" y="1463"/>
                </a:lnTo>
                <a:lnTo>
                  <a:pt x="152" y="1456"/>
                </a:lnTo>
                <a:lnTo>
                  <a:pt x="146" y="1448"/>
                </a:lnTo>
                <a:lnTo>
                  <a:pt x="142" y="1438"/>
                </a:lnTo>
                <a:lnTo>
                  <a:pt x="139" y="1428"/>
                </a:lnTo>
                <a:lnTo>
                  <a:pt x="136" y="1418"/>
                </a:lnTo>
                <a:lnTo>
                  <a:pt x="134" y="1396"/>
                </a:lnTo>
                <a:lnTo>
                  <a:pt x="134" y="1372"/>
                </a:lnTo>
                <a:lnTo>
                  <a:pt x="134" y="1362"/>
                </a:lnTo>
                <a:lnTo>
                  <a:pt x="134" y="1357"/>
                </a:lnTo>
                <a:lnTo>
                  <a:pt x="132" y="1354"/>
                </a:lnTo>
                <a:lnTo>
                  <a:pt x="129" y="1349"/>
                </a:lnTo>
                <a:lnTo>
                  <a:pt x="127" y="1346"/>
                </a:lnTo>
                <a:lnTo>
                  <a:pt x="126" y="1335"/>
                </a:lnTo>
                <a:lnTo>
                  <a:pt x="126" y="1325"/>
                </a:lnTo>
                <a:lnTo>
                  <a:pt x="127" y="1315"/>
                </a:lnTo>
                <a:lnTo>
                  <a:pt x="127" y="1312"/>
                </a:lnTo>
                <a:lnTo>
                  <a:pt x="127" y="1309"/>
                </a:lnTo>
                <a:lnTo>
                  <a:pt x="126" y="1294"/>
                </a:lnTo>
                <a:lnTo>
                  <a:pt x="126" y="1273"/>
                </a:lnTo>
                <a:lnTo>
                  <a:pt x="126" y="1263"/>
                </a:lnTo>
                <a:lnTo>
                  <a:pt x="126" y="1253"/>
                </a:lnTo>
                <a:lnTo>
                  <a:pt x="124" y="1231"/>
                </a:lnTo>
                <a:lnTo>
                  <a:pt x="124" y="1208"/>
                </a:lnTo>
                <a:lnTo>
                  <a:pt x="124" y="1186"/>
                </a:lnTo>
                <a:lnTo>
                  <a:pt x="126" y="1176"/>
                </a:lnTo>
                <a:lnTo>
                  <a:pt x="127" y="1164"/>
                </a:lnTo>
                <a:lnTo>
                  <a:pt x="129" y="1161"/>
                </a:lnTo>
                <a:lnTo>
                  <a:pt x="131" y="1156"/>
                </a:lnTo>
                <a:lnTo>
                  <a:pt x="131" y="1144"/>
                </a:lnTo>
                <a:lnTo>
                  <a:pt x="131" y="1134"/>
                </a:lnTo>
                <a:lnTo>
                  <a:pt x="132" y="1122"/>
                </a:lnTo>
                <a:lnTo>
                  <a:pt x="132" y="1119"/>
                </a:lnTo>
                <a:lnTo>
                  <a:pt x="134" y="1114"/>
                </a:lnTo>
                <a:lnTo>
                  <a:pt x="137" y="1111"/>
                </a:lnTo>
                <a:lnTo>
                  <a:pt x="137" y="1106"/>
                </a:lnTo>
                <a:lnTo>
                  <a:pt x="137" y="1086"/>
                </a:lnTo>
                <a:lnTo>
                  <a:pt x="136" y="1037"/>
                </a:lnTo>
                <a:lnTo>
                  <a:pt x="136" y="1017"/>
                </a:lnTo>
                <a:lnTo>
                  <a:pt x="136" y="1007"/>
                </a:lnTo>
                <a:lnTo>
                  <a:pt x="137" y="995"/>
                </a:lnTo>
                <a:lnTo>
                  <a:pt x="137" y="990"/>
                </a:lnTo>
                <a:lnTo>
                  <a:pt x="137" y="983"/>
                </a:lnTo>
                <a:lnTo>
                  <a:pt x="136" y="971"/>
                </a:lnTo>
                <a:lnTo>
                  <a:pt x="132" y="950"/>
                </a:lnTo>
                <a:lnTo>
                  <a:pt x="129" y="911"/>
                </a:lnTo>
                <a:lnTo>
                  <a:pt x="126" y="864"/>
                </a:lnTo>
                <a:lnTo>
                  <a:pt x="126" y="842"/>
                </a:lnTo>
                <a:lnTo>
                  <a:pt x="127" y="832"/>
                </a:lnTo>
                <a:lnTo>
                  <a:pt x="129" y="827"/>
                </a:lnTo>
                <a:lnTo>
                  <a:pt x="131" y="822"/>
                </a:lnTo>
                <a:lnTo>
                  <a:pt x="131" y="817"/>
                </a:lnTo>
                <a:lnTo>
                  <a:pt x="129" y="812"/>
                </a:lnTo>
                <a:lnTo>
                  <a:pt x="129" y="802"/>
                </a:lnTo>
                <a:lnTo>
                  <a:pt x="129" y="790"/>
                </a:lnTo>
                <a:lnTo>
                  <a:pt x="131" y="780"/>
                </a:lnTo>
                <a:lnTo>
                  <a:pt x="132" y="775"/>
                </a:lnTo>
                <a:lnTo>
                  <a:pt x="132" y="770"/>
                </a:lnTo>
                <a:lnTo>
                  <a:pt x="132" y="765"/>
                </a:lnTo>
                <a:lnTo>
                  <a:pt x="132" y="760"/>
                </a:lnTo>
                <a:lnTo>
                  <a:pt x="115" y="742"/>
                </a:lnTo>
                <a:lnTo>
                  <a:pt x="87" y="708"/>
                </a:lnTo>
                <a:lnTo>
                  <a:pt x="60" y="673"/>
                </a:lnTo>
                <a:lnTo>
                  <a:pt x="48" y="658"/>
                </a:lnTo>
                <a:lnTo>
                  <a:pt x="40" y="644"/>
                </a:lnTo>
                <a:lnTo>
                  <a:pt x="28" y="628"/>
                </a:lnTo>
                <a:lnTo>
                  <a:pt x="23" y="617"/>
                </a:lnTo>
                <a:lnTo>
                  <a:pt x="21" y="609"/>
                </a:lnTo>
                <a:lnTo>
                  <a:pt x="18" y="606"/>
                </a:lnTo>
                <a:lnTo>
                  <a:pt x="15" y="602"/>
                </a:lnTo>
                <a:lnTo>
                  <a:pt x="10" y="596"/>
                </a:lnTo>
                <a:lnTo>
                  <a:pt x="6" y="587"/>
                </a:lnTo>
                <a:lnTo>
                  <a:pt x="5" y="577"/>
                </a:lnTo>
                <a:lnTo>
                  <a:pt x="5" y="574"/>
                </a:lnTo>
                <a:lnTo>
                  <a:pt x="6" y="569"/>
                </a:lnTo>
                <a:lnTo>
                  <a:pt x="6" y="564"/>
                </a:lnTo>
                <a:lnTo>
                  <a:pt x="6" y="560"/>
                </a:lnTo>
                <a:lnTo>
                  <a:pt x="5" y="547"/>
                </a:lnTo>
                <a:lnTo>
                  <a:pt x="5" y="544"/>
                </a:lnTo>
                <a:lnTo>
                  <a:pt x="0" y="542"/>
                </a:lnTo>
                <a:lnTo>
                  <a:pt x="8" y="520"/>
                </a:lnTo>
                <a:lnTo>
                  <a:pt x="8" y="517"/>
                </a:lnTo>
                <a:lnTo>
                  <a:pt x="6" y="517"/>
                </a:lnTo>
                <a:lnTo>
                  <a:pt x="3" y="513"/>
                </a:lnTo>
                <a:lnTo>
                  <a:pt x="0" y="510"/>
                </a:lnTo>
                <a:lnTo>
                  <a:pt x="1" y="507"/>
                </a:lnTo>
                <a:lnTo>
                  <a:pt x="11" y="463"/>
                </a:lnTo>
                <a:lnTo>
                  <a:pt x="21" y="420"/>
                </a:lnTo>
                <a:lnTo>
                  <a:pt x="33" y="378"/>
                </a:lnTo>
                <a:lnTo>
                  <a:pt x="42" y="357"/>
                </a:lnTo>
                <a:lnTo>
                  <a:pt x="50" y="336"/>
                </a:lnTo>
                <a:lnTo>
                  <a:pt x="60" y="317"/>
                </a:lnTo>
                <a:lnTo>
                  <a:pt x="73" y="299"/>
                </a:lnTo>
                <a:lnTo>
                  <a:pt x="80" y="290"/>
                </a:lnTo>
                <a:lnTo>
                  <a:pt x="90" y="285"/>
                </a:lnTo>
                <a:lnTo>
                  <a:pt x="110" y="275"/>
                </a:lnTo>
                <a:lnTo>
                  <a:pt x="149" y="257"/>
                </a:lnTo>
                <a:lnTo>
                  <a:pt x="164" y="250"/>
                </a:lnTo>
                <a:lnTo>
                  <a:pt x="181" y="245"/>
                </a:lnTo>
                <a:lnTo>
                  <a:pt x="178" y="245"/>
                </a:lnTo>
                <a:lnTo>
                  <a:pt x="179" y="235"/>
                </a:lnTo>
                <a:lnTo>
                  <a:pt x="179" y="232"/>
                </a:lnTo>
                <a:lnTo>
                  <a:pt x="181" y="227"/>
                </a:lnTo>
                <a:lnTo>
                  <a:pt x="184" y="223"/>
                </a:lnTo>
                <a:lnTo>
                  <a:pt x="188" y="222"/>
                </a:lnTo>
                <a:lnTo>
                  <a:pt x="191" y="220"/>
                </a:lnTo>
                <a:lnTo>
                  <a:pt x="194" y="222"/>
                </a:lnTo>
                <a:close/>
                <a:moveTo>
                  <a:pt x="115" y="524"/>
                </a:moveTo>
                <a:lnTo>
                  <a:pt x="115" y="524"/>
                </a:lnTo>
                <a:lnTo>
                  <a:pt x="105" y="534"/>
                </a:lnTo>
                <a:lnTo>
                  <a:pt x="97" y="544"/>
                </a:lnTo>
                <a:lnTo>
                  <a:pt x="90" y="559"/>
                </a:lnTo>
                <a:lnTo>
                  <a:pt x="90" y="560"/>
                </a:lnTo>
                <a:lnTo>
                  <a:pt x="90" y="564"/>
                </a:lnTo>
                <a:lnTo>
                  <a:pt x="94" y="569"/>
                </a:lnTo>
                <a:lnTo>
                  <a:pt x="109" y="597"/>
                </a:lnTo>
                <a:lnTo>
                  <a:pt x="117" y="611"/>
                </a:lnTo>
                <a:lnTo>
                  <a:pt x="122" y="626"/>
                </a:lnTo>
                <a:lnTo>
                  <a:pt x="119" y="601"/>
                </a:lnTo>
                <a:lnTo>
                  <a:pt x="115" y="576"/>
                </a:lnTo>
                <a:lnTo>
                  <a:pt x="114" y="547"/>
                </a:lnTo>
                <a:lnTo>
                  <a:pt x="114" y="535"/>
                </a:lnTo>
                <a:lnTo>
                  <a:pt x="114" y="529"/>
                </a:lnTo>
                <a:lnTo>
                  <a:pt x="115" y="524"/>
                </a:lnTo>
                <a:close/>
                <a:moveTo>
                  <a:pt x="401" y="609"/>
                </a:moveTo>
                <a:lnTo>
                  <a:pt x="401" y="609"/>
                </a:lnTo>
                <a:lnTo>
                  <a:pt x="399" y="631"/>
                </a:lnTo>
                <a:lnTo>
                  <a:pt x="399" y="653"/>
                </a:lnTo>
                <a:lnTo>
                  <a:pt x="401" y="675"/>
                </a:lnTo>
                <a:lnTo>
                  <a:pt x="401" y="685"/>
                </a:lnTo>
                <a:lnTo>
                  <a:pt x="404" y="695"/>
                </a:lnTo>
                <a:lnTo>
                  <a:pt x="411" y="691"/>
                </a:lnTo>
                <a:lnTo>
                  <a:pt x="414" y="691"/>
                </a:lnTo>
                <a:lnTo>
                  <a:pt x="417" y="691"/>
                </a:lnTo>
                <a:lnTo>
                  <a:pt x="416" y="686"/>
                </a:lnTo>
                <a:lnTo>
                  <a:pt x="416" y="683"/>
                </a:lnTo>
                <a:lnTo>
                  <a:pt x="419" y="680"/>
                </a:lnTo>
                <a:lnTo>
                  <a:pt x="419" y="678"/>
                </a:lnTo>
                <a:lnTo>
                  <a:pt x="419" y="676"/>
                </a:lnTo>
                <a:lnTo>
                  <a:pt x="412" y="653"/>
                </a:lnTo>
                <a:lnTo>
                  <a:pt x="407" y="629"/>
                </a:lnTo>
                <a:lnTo>
                  <a:pt x="406" y="617"/>
                </a:lnTo>
                <a:lnTo>
                  <a:pt x="404" y="612"/>
                </a:lnTo>
                <a:lnTo>
                  <a:pt x="404" y="609"/>
                </a:lnTo>
                <a:lnTo>
                  <a:pt x="401" y="609"/>
                </a:lnTo>
                <a:close/>
              </a:path>
            </a:pathLst>
          </a:custGeom>
          <a:solidFill>
            <a:srgbClr val="000000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 baseline="-25000">
              <a:ea typeface="ＭＳ Ｐゴシック" pitchFamily="31" charset="-128"/>
            </a:endParaRPr>
          </a:p>
        </p:txBody>
      </p:sp>
      <p:sp>
        <p:nvSpPr>
          <p:cNvPr id="14" name="Rectangle 19"/>
          <p:cNvSpPr/>
          <p:nvPr/>
        </p:nvSpPr>
        <p:spPr>
          <a:xfrm>
            <a:off x="4786314" y="2428868"/>
            <a:ext cx="3857652" cy="4167217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2">
                  <a:lumMod val="90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tIns="91440" rtlCol="0" anchor="t" anchorCtr="0"/>
          <a:lstStyle/>
          <a:p>
            <a:pPr algn="ctr"/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15" name="Rectangle 5"/>
          <p:cNvSpPr/>
          <p:nvPr/>
        </p:nvSpPr>
        <p:spPr>
          <a:xfrm>
            <a:off x="4786314" y="1428736"/>
            <a:ext cx="3857652" cy="1000132"/>
          </a:xfrm>
          <a:prstGeom prst="rect">
            <a:avLst/>
          </a:prstGeom>
          <a:gradFill flip="none" rotWithShape="1">
            <a:gsLst>
              <a:gs pos="32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r>
              <a:rPr lang="ru-RU" sz="2000" dirty="0" smtClean="0">
                <a:solidFill>
                  <a:srgbClr val="EEECE1">
                    <a:lumMod val="25000"/>
                  </a:srgbClr>
                </a:solidFill>
                <a:latin typeface="Gill Sans MT" pitchFamily="34" charset="0"/>
              </a:rPr>
              <a:t>Политический маркетинг пришел из США</a:t>
            </a:r>
            <a:endParaRPr lang="en-US" sz="2000" dirty="0">
              <a:solidFill>
                <a:srgbClr val="EEECE1">
                  <a:lumMod val="25000"/>
                </a:srgbClr>
              </a:solidFill>
              <a:latin typeface="Gill Sans MT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43438" y="1428736"/>
            <a:ext cx="99196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 smtClean="0">
                <a:solidFill>
                  <a:srgbClr val="EEECE1">
                    <a:lumMod val="75000"/>
                  </a:srgbClr>
                </a:solidFill>
                <a:latin typeface="Calisto MT" pitchFamily="18" charset="0"/>
              </a:rPr>
              <a:t>1</a:t>
            </a:r>
            <a:endParaRPr lang="en-US" sz="5000" dirty="0">
              <a:solidFill>
                <a:srgbClr val="EEECE1">
                  <a:lumMod val="75000"/>
                </a:srgbClr>
              </a:solidFill>
              <a:latin typeface="Calisto MT" pitchFamily="18" charset="0"/>
            </a:endParaRPr>
          </a:p>
        </p:txBody>
      </p:sp>
      <p:cxnSp>
        <p:nvCxnSpPr>
          <p:cNvPr id="17" name="Straight Connector 9"/>
          <p:cNvCxnSpPr/>
          <p:nvPr/>
        </p:nvCxnSpPr>
        <p:spPr>
          <a:xfrm rot="16200000" flipH="1">
            <a:off x="5099007" y="1917730"/>
            <a:ext cx="750099" cy="709"/>
          </a:xfrm>
          <a:prstGeom prst="line">
            <a:avLst/>
          </a:prstGeom>
          <a:ln w="31750">
            <a:solidFill>
              <a:srgbClr val="FFFF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72066" y="2143116"/>
            <a:ext cx="3357586" cy="4071942"/>
          </a:xfrm>
        </p:spPr>
        <p:txBody>
          <a:bodyPr/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2000" dirty="0" smtClean="0">
                <a:solidFill>
                  <a:schemeClr val="tx1"/>
                </a:solidFill>
              </a:rPr>
              <a:t>МАНИПУЛЯЦИЯ  ОПРОСАМИ  ОБЩЕСТВ. МНЕНИЯ.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СМИ- НАХОДЯЩИЕСЯ ПОД  КОНТРОЛЕМ  ПОЛИТ. СИЛ- ПРИНИМАЮТ РОЛЬ ПОЛИТ. ПАРТИЙ.</a:t>
            </a:r>
            <a:r>
              <a:rPr lang="ru-RU" sz="1400" dirty="0" smtClean="0">
                <a:solidFill>
                  <a:schemeClr val="tx1"/>
                </a:solidFill>
              </a:rPr>
              <a:t/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rgbClr val="FF0000"/>
                </a:solidFill>
              </a:rPr>
              <a:t/>
            </a:r>
            <a:br>
              <a:rPr lang="ru-RU" sz="1400" dirty="0" smtClean="0">
                <a:solidFill>
                  <a:srgbClr val="FF0000"/>
                </a:solidFill>
              </a:rPr>
            </a:br>
            <a:endParaRPr lang="ru-RU" sz="1800" dirty="0"/>
          </a:p>
        </p:txBody>
      </p:sp>
      <p:sp>
        <p:nvSpPr>
          <p:cNvPr id="18" name="TextBox 17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10" grpId="0"/>
      <p:bldP spid="13" grpId="0" animBg="1"/>
      <p:bldP spid="14" grpId="0" animBg="1"/>
      <p:bldP spid="15" grpId="0" animBg="1"/>
      <p:bldP spid="16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Рисунок2.jpg"/>
          <p:cNvPicPr>
            <a:picLocks noGrp="1" noChangeAspect="1"/>
          </p:cNvPicPr>
          <p:nvPr>
            <p:ph idx="1"/>
          </p:nvPr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effectLst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01288" y="6591314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5572132" y="-357214"/>
            <a:ext cx="3008313" cy="11620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8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Политика и СМИ в Казахстане</a:t>
            </a:r>
            <a:endParaRPr lang="ru-RU" sz="36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ectangle 19"/>
          <p:cNvSpPr/>
          <p:nvPr/>
        </p:nvSpPr>
        <p:spPr>
          <a:xfrm>
            <a:off x="285720" y="2214554"/>
            <a:ext cx="8454095" cy="178595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2">
                  <a:lumMod val="90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tIns="91440" rtlCol="0" anchor="t" anchorCtr="0"/>
          <a:lstStyle/>
          <a:p>
            <a:endParaRPr lang="en-US" sz="2200" dirty="0" smtClean="0">
              <a:solidFill>
                <a:prstClr val="white">
                  <a:lumMod val="50000"/>
                </a:prstClr>
              </a:solidFill>
              <a:latin typeface="Gill Sans MT" pitchFamily="34" charset="0"/>
            </a:endParaRPr>
          </a:p>
        </p:txBody>
      </p:sp>
      <p:sp>
        <p:nvSpPr>
          <p:cNvPr id="23" name="Rectangle 5"/>
          <p:cNvSpPr/>
          <p:nvPr/>
        </p:nvSpPr>
        <p:spPr>
          <a:xfrm>
            <a:off x="289204" y="1428736"/>
            <a:ext cx="3068350" cy="1000132"/>
          </a:xfrm>
          <a:prstGeom prst="rect">
            <a:avLst/>
          </a:prstGeom>
          <a:gradFill flip="none" rotWithShape="1">
            <a:gsLst>
              <a:gs pos="32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endParaRPr lang="en-US" sz="2400" dirty="0">
              <a:solidFill>
                <a:srgbClr val="EEECE1">
                  <a:lumMod val="25000"/>
                </a:srgbClr>
              </a:solidFill>
              <a:latin typeface="Gill Sans MT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9204" y="1428736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000" dirty="0" smtClean="0">
                <a:solidFill>
                  <a:srgbClr val="EEECE1">
                    <a:lumMod val="75000"/>
                  </a:srgbClr>
                </a:solidFill>
                <a:latin typeface="Calisto MT" pitchFamily="18" charset="0"/>
              </a:rPr>
              <a:t>1</a:t>
            </a:r>
            <a:endParaRPr lang="en-US" sz="5000" dirty="0">
              <a:solidFill>
                <a:srgbClr val="EEECE1">
                  <a:lumMod val="75000"/>
                </a:srgbClr>
              </a:solidFill>
              <a:latin typeface="Calisto MT" pitchFamily="18" charset="0"/>
            </a:endParaRPr>
          </a:p>
        </p:txBody>
      </p:sp>
      <p:cxnSp>
        <p:nvCxnSpPr>
          <p:cNvPr id="26" name="Straight Connector 9"/>
          <p:cNvCxnSpPr/>
          <p:nvPr/>
        </p:nvCxnSpPr>
        <p:spPr>
          <a:xfrm rot="5400000">
            <a:off x="632898" y="1885142"/>
            <a:ext cx="685800" cy="1588"/>
          </a:xfrm>
          <a:prstGeom prst="line">
            <a:avLst/>
          </a:prstGeom>
          <a:ln w="31750">
            <a:solidFill>
              <a:srgbClr val="FFFF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285720" y="2514423"/>
            <a:ext cx="80010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В  Казахстане  работает  порядка  3  тысяч  средств  массовой  информации,  большинство  из которых являются  негосударственными.  Подавляющее  большинство  </a:t>
            </a:r>
            <a:r>
              <a:rPr lang="ru-RU" dirty="0" err="1" smtClean="0">
                <a:solidFill>
                  <a:schemeClr val="bg1"/>
                </a:solidFill>
              </a:rPr>
              <a:t>масс-медиа</a:t>
            </a:r>
            <a:r>
              <a:rPr lang="ru-RU" dirty="0" smtClean="0">
                <a:solidFill>
                  <a:schemeClr val="bg1"/>
                </a:solidFill>
              </a:rPr>
              <a:t>  имеет  общественно-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политическую направленность.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7" name="Rectangle 5"/>
          <p:cNvSpPr/>
          <p:nvPr/>
        </p:nvSpPr>
        <p:spPr>
          <a:xfrm>
            <a:off x="285720" y="3929066"/>
            <a:ext cx="3068350" cy="1000132"/>
          </a:xfrm>
          <a:prstGeom prst="rect">
            <a:avLst/>
          </a:prstGeom>
          <a:gradFill flip="none" rotWithShape="1">
            <a:gsLst>
              <a:gs pos="32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endParaRPr lang="en-US" sz="2400" dirty="0">
              <a:solidFill>
                <a:srgbClr val="EEECE1">
                  <a:lumMod val="25000"/>
                </a:srgbClr>
              </a:solidFill>
              <a:latin typeface="Gill Sans MT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85720" y="3929066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dirty="0" smtClean="0">
                <a:solidFill>
                  <a:srgbClr val="EEECE1">
                    <a:lumMod val="75000"/>
                  </a:srgbClr>
                </a:solidFill>
                <a:latin typeface="Calisto MT" pitchFamily="18" charset="0"/>
              </a:rPr>
              <a:t>2</a:t>
            </a:r>
            <a:endParaRPr lang="en-US" sz="5000" dirty="0">
              <a:solidFill>
                <a:srgbClr val="EEECE1">
                  <a:lumMod val="75000"/>
                </a:srgbClr>
              </a:solidFill>
              <a:latin typeface="Calisto MT" pitchFamily="18" charset="0"/>
            </a:endParaRPr>
          </a:p>
        </p:txBody>
      </p:sp>
      <p:sp>
        <p:nvSpPr>
          <p:cNvPr id="39" name="Rectangle 19"/>
          <p:cNvSpPr/>
          <p:nvPr/>
        </p:nvSpPr>
        <p:spPr>
          <a:xfrm>
            <a:off x="285720" y="4714884"/>
            <a:ext cx="8454095" cy="228601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2">
                  <a:lumMod val="90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tIns="91440" rtlCol="0" anchor="t" anchorCtr="0"/>
          <a:lstStyle/>
          <a:p>
            <a:endParaRPr lang="en-US" sz="2200" dirty="0" smtClean="0">
              <a:solidFill>
                <a:prstClr val="white">
                  <a:lumMod val="50000"/>
                </a:prstClr>
              </a:solidFill>
              <a:latin typeface="Gill Sans MT" pitchFamily="34" charset="0"/>
            </a:endParaRPr>
          </a:p>
        </p:txBody>
      </p:sp>
      <p:cxnSp>
        <p:nvCxnSpPr>
          <p:cNvPr id="40" name="Straight Connector 9"/>
          <p:cNvCxnSpPr/>
          <p:nvPr/>
        </p:nvCxnSpPr>
        <p:spPr>
          <a:xfrm rot="5400000">
            <a:off x="657994" y="4414048"/>
            <a:ext cx="685800" cy="1588"/>
          </a:xfrm>
          <a:prstGeom prst="line">
            <a:avLst/>
          </a:prstGeom>
          <a:ln w="31750">
            <a:solidFill>
              <a:srgbClr val="FFFF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Прямоугольник 35"/>
          <p:cNvSpPr/>
          <p:nvPr/>
        </p:nvSpPr>
        <p:spPr>
          <a:xfrm>
            <a:off x="214282" y="4929198"/>
            <a:ext cx="105013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Телевизионные  каналы  в  республике  редко  имеют  узкую  </a:t>
            </a:r>
            <a:r>
              <a:rPr lang="ru-RU" dirty="0" err="1" smtClean="0">
                <a:solidFill>
                  <a:schemeClr val="bg1"/>
                </a:solidFill>
              </a:rPr>
              <a:t>специа</a:t>
            </a:r>
            <a:r>
              <a:rPr lang="ru-RU" dirty="0" smtClean="0">
                <a:solidFill>
                  <a:schemeClr val="bg1"/>
                </a:solidFill>
              </a:rPr>
              <a:t>- </a:t>
            </a:r>
          </a:p>
          <a:p>
            <a:r>
              <a:rPr lang="ru-RU" dirty="0" err="1" smtClean="0">
                <a:solidFill>
                  <a:schemeClr val="bg1"/>
                </a:solidFill>
              </a:rPr>
              <a:t>лизацию</a:t>
            </a:r>
            <a:r>
              <a:rPr lang="ru-RU" dirty="0" smtClean="0">
                <a:solidFill>
                  <a:schemeClr val="bg1"/>
                </a:solidFill>
              </a:rPr>
              <a:t>  и,  как  правило,  предлагают  зрителю  информационные 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и  аналитические  программы.  Радиостанции,  за  редким  </a:t>
            </a:r>
            <a:r>
              <a:rPr lang="ru-RU" dirty="0" err="1" smtClean="0">
                <a:solidFill>
                  <a:schemeClr val="bg1"/>
                </a:solidFill>
              </a:rPr>
              <a:t>исключе</a:t>
            </a:r>
            <a:r>
              <a:rPr lang="ru-RU" dirty="0" smtClean="0">
                <a:solidFill>
                  <a:schemeClr val="bg1"/>
                </a:solidFill>
              </a:rPr>
              <a:t>- </a:t>
            </a:r>
          </a:p>
          <a:p>
            <a:r>
              <a:rPr lang="ru-RU" dirty="0" err="1" smtClean="0">
                <a:solidFill>
                  <a:schemeClr val="bg1"/>
                </a:solidFill>
              </a:rPr>
              <a:t>нием</a:t>
            </a:r>
            <a:r>
              <a:rPr lang="ru-RU" dirty="0" smtClean="0">
                <a:solidFill>
                  <a:schemeClr val="bg1"/>
                </a:solidFill>
              </a:rPr>
              <a:t>,  являются  развлекательными,  предлагая  слушателям  лишь 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краткие информационные блоки и значительно реже – ток-шоу на 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общественно-политические темы. 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1" name="Text Box 22"/>
          <p:cNvSpPr txBox="1">
            <a:spLocks noChangeArrowheads="1"/>
          </p:cNvSpPr>
          <p:nvPr/>
        </p:nvSpPr>
        <p:spPr bwMode="gray">
          <a:xfrm>
            <a:off x="1214414" y="1570968"/>
            <a:ext cx="1495110" cy="786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18900000" algn="bl" rotWithShape="0">
              <a:srgbClr val="00B05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extrusionH="114300">
            <a:bevelT w="114300" h="209550"/>
            <a:bevelB w="165100" h="177800"/>
          </a:sp3d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СМИ</a:t>
            </a:r>
            <a:endParaRPr lang="en-US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entury Gothic" pitchFamily="34" charset="0"/>
              <a:cs typeface="Arial" charset="0"/>
            </a:endParaRPr>
          </a:p>
        </p:txBody>
      </p:sp>
      <p:sp>
        <p:nvSpPr>
          <p:cNvPr id="42" name="Text Box 22"/>
          <p:cNvSpPr txBox="1">
            <a:spLocks noChangeArrowheads="1"/>
          </p:cNvSpPr>
          <p:nvPr/>
        </p:nvSpPr>
        <p:spPr bwMode="gray">
          <a:xfrm>
            <a:off x="1285852" y="4071298"/>
            <a:ext cx="1495110" cy="786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18900000" algn="bl" rotWithShape="0">
              <a:srgbClr val="00B05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extrusionH="114300">
            <a:bevelT w="114300" h="209550"/>
            <a:bevelB w="165100" h="177800"/>
          </a:sp3d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СМИ</a:t>
            </a:r>
            <a:endParaRPr lang="en-US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entury Gothic" pitchFamily="34" charset="0"/>
              <a:cs typeface="Arial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/>
      <p:bldP spid="35" grpId="0"/>
      <p:bldP spid="37" grpId="0" animBg="1"/>
      <p:bldP spid="38" grpId="0"/>
      <p:bldP spid="39" grpId="0" animBg="1"/>
      <p:bldP spid="36" grpId="0"/>
      <p:bldP spid="41" grpId="0"/>
      <p:bldP spid="4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 bwMode="auto">
          <a:xfrm rot="10800000">
            <a:off x="0" y="0"/>
            <a:ext cx="9144000" cy="708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Rectangle 19"/>
          <p:cNvSpPr/>
          <p:nvPr/>
        </p:nvSpPr>
        <p:spPr>
          <a:xfrm>
            <a:off x="142844" y="1500174"/>
            <a:ext cx="4572032" cy="4929222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chemeClr val="bg2">
                  <a:lumMod val="90000"/>
                  <a:alpha val="75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tIns="91440" rtlCol="0" anchor="t" anchorCtr="0"/>
          <a:lstStyle/>
          <a:p>
            <a:pPr algn="ctr"/>
            <a:endParaRPr lang="ru-RU" sz="2000" dirty="0" smtClean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Политика и СМИ в Казахстане</a:t>
            </a:r>
            <a:endParaRPr lang="ru-RU" sz="36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d-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823314">
            <a:off x="5423771" y="2105020"/>
            <a:ext cx="3308508" cy="4051234"/>
          </a:xfrm>
          <a:prstGeom prst="flowChartPunchedCard">
            <a:avLst/>
          </a:prstGeom>
          <a:ln>
            <a:noFill/>
          </a:ln>
          <a:effectLst>
            <a:outerShdw blurRad="508000" sx="102000" sy="102000" algn="tl" rotWithShape="0">
              <a:srgbClr val="333333">
                <a:alpha val="65000"/>
              </a:srgbClr>
            </a:outerShdw>
          </a:effectLst>
          <a:scene3d>
            <a:camera prst="orthographicFront">
              <a:rot lat="21594000" lon="600000" rev="20400000"/>
            </a:camera>
            <a:lightRig rig="threePt" dir="t"/>
          </a:scene3d>
        </p:spPr>
      </p:pic>
      <p:sp>
        <p:nvSpPr>
          <p:cNvPr id="5" name="Right Triangle 4"/>
          <p:cNvSpPr/>
          <p:nvPr/>
        </p:nvSpPr>
        <p:spPr>
          <a:xfrm rot="16200000">
            <a:off x="5506429" y="2027389"/>
            <a:ext cx="894391" cy="597265"/>
          </a:xfrm>
          <a:prstGeom prst="rtTriangle">
            <a:avLst/>
          </a:prstGeom>
          <a:gradFill flip="none" rotWithShape="1">
            <a:gsLst>
              <a:gs pos="47000">
                <a:schemeClr val="bg1"/>
              </a:gs>
              <a:gs pos="100000">
                <a:schemeClr val="tx1">
                  <a:lumMod val="65000"/>
                  <a:lumOff val="35000"/>
                </a:schemeClr>
              </a:gs>
            </a:gsLst>
            <a:lin ang="81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perspectiveFront" fov="3600000">
              <a:rot lat="20309483" lon="139544" rev="20823190"/>
            </a:camera>
            <a:lightRig rig="soft" dir="t">
              <a:rot lat="0" lon="0" rev="0"/>
            </a:lightRig>
          </a:scene3d>
          <a:sp3d extrusionH="107950"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1" name="Rectangle 5"/>
          <p:cNvSpPr/>
          <p:nvPr/>
        </p:nvSpPr>
        <p:spPr>
          <a:xfrm>
            <a:off x="142844" y="1071546"/>
            <a:ext cx="3068350" cy="1000132"/>
          </a:xfrm>
          <a:prstGeom prst="rect">
            <a:avLst/>
          </a:prstGeom>
          <a:gradFill flip="none" rotWithShape="1">
            <a:gsLst>
              <a:gs pos="32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endParaRPr lang="en-US" sz="2400" dirty="0">
              <a:solidFill>
                <a:srgbClr val="EEECE1">
                  <a:lumMod val="25000"/>
                </a:srgbClr>
              </a:solidFill>
              <a:latin typeface="Gill Sans M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44" y="1071546"/>
            <a:ext cx="685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000" dirty="0" smtClean="0">
                <a:solidFill>
                  <a:srgbClr val="EEECE1">
                    <a:lumMod val="75000"/>
                  </a:srgbClr>
                </a:solidFill>
                <a:latin typeface="Calisto MT" pitchFamily="18" charset="0"/>
              </a:rPr>
              <a:t>3</a:t>
            </a:r>
            <a:endParaRPr lang="en-US" sz="5000" dirty="0">
              <a:solidFill>
                <a:srgbClr val="EEECE1">
                  <a:lumMod val="75000"/>
                </a:srgbClr>
              </a:solidFill>
              <a:latin typeface="Calisto MT" pitchFamily="18" charset="0"/>
            </a:endParaRPr>
          </a:p>
        </p:txBody>
      </p:sp>
      <p:cxnSp>
        <p:nvCxnSpPr>
          <p:cNvPr id="13" name="Straight Connector 9"/>
          <p:cNvCxnSpPr/>
          <p:nvPr/>
        </p:nvCxnSpPr>
        <p:spPr>
          <a:xfrm rot="5400000">
            <a:off x="515118" y="1556528"/>
            <a:ext cx="685800" cy="1588"/>
          </a:xfrm>
          <a:prstGeom prst="line">
            <a:avLst/>
          </a:prstGeom>
          <a:ln w="31750">
            <a:solidFill>
              <a:srgbClr val="FFFF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14282" y="2214554"/>
            <a:ext cx="4572032" cy="3785652"/>
          </a:xfrm>
          <a:prstGeom prst="rect">
            <a:avLst/>
          </a:prstGeom>
        </p:spPr>
        <p:txBody>
          <a:bodyPr wrap="square" numCol="1">
            <a:spAutoFit/>
          </a:bodyPr>
          <a:lstStyle/>
          <a:p>
            <a:r>
              <a:rPr lang="ru-RU" sz="2000" b="1" dirty="0" smtClean="0"/>
              <a:t>Несмотря на то, что большинство СМИ в Казахстане позиционируются как общественно-политические, собственно процессы, связанные с деятельностью политических групп и их лидеров, полноценно освещают единицы. Основная часть </a:t>
            </a:r>
            <a:r>
              <a:rPr lang="ru-RU" sz="2000" b="1" dirty="0" err="1" smtClean="0"/>
              <a:t>масс-медиа</a:t>
            </a:r>
            <a:r>
              <a:rPr lang="ru-RU" sz="2000" b="1" dirty="0" smtClean="0"/>
              <a:t> сосредоточена на  освещении хроники текущих событий, отдавая предпочтение официальным новостям. </a:t>
            </a:r>
            <a:endParaRPr lang="ru-RU" sz="2000" b="1" dirty="0"/>
          </a:p>
        </p:txBody>
      </p:sp>
      <p:sp>
        <p:nvSpPr>
          <p:cNvPr id="14" name="Text Box 22"/>
          <p:cNvSpPr txBox="1">
            <a:spLocks noChangeArrowheads="1"/>
          </p:cNvSpPr>
          <p:nvPr/>
        </p:nvSpPr>
        <p:spPr bwMode="gray">
          <a:xfrm>
            <a:off x="1148064" y="1214422"/>
            <a:ext cx="1495110" cy="7864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18900000" algn="bl" rotWithShape="0">
              <a:srgbClr val="00B05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extrusionH="114300">
            <a:bevelT w="114300" h="209550"/>
            <a:bevelB w="165100" h="177800"/>
          </a:sp3d>
        </p:spPr>
        <p:txBody>
          <a:bodyPr>
            <a:spAutoFit/>
          </a:bodyPr>
          <a:lstStyle/>
          <a:p>
            <a:pPr algn="ctr"/>
            <a:r>
              <a:rPr lang="ru-RU" sz="36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СМИ</a:t>
            </a:r>
            <a:endParaRPr lang="en-US" sz="36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Century Gothic" pitchFamily="34" charset="0"/>
              <a:cs typeface="Arial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18" presetClass="entr" presetSubtype="6" fill="hold" nodeType="after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6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5" grpId="0" animBg="1"/>
      <p:bldP spid="11" grpId="0" animBg="1"/>
      <p:bldP spid="12" grpId="0"/>
      <p:bldP spid="9" grpId="0"/>
      <p:bldP spid="14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 bwMode="auto">
          <a:xfrm rot="10800000">
            <a:off x="0" y="0"/>
            <a:ext cx="9144000" cy="708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Rectangle 5"/>
          <p:cNvSpPr/>
          <p:nvPr/>
        </p:nvSpPr>
        <p:spPr>
          <a:xfrm rot="10800000">
            <a:off x="142844" y="1500174"/>
            <a:ext cx="4857784" cy="500066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Содержимое 6" descr="28131040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5429256" y="1928802"/>
            <a:ext cx="3286148" cy="420111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28596" y="528638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При этом государственные чиновники выступают как в роли поставщиков новостей, так и в роли комментаторов событий.</a:t>
            </a:r>
            <a:endParaRPr lang="ru-RU" dirty="0">
              <a:solidFill>
                <a:schemeClr val="bg1"/>
              </a:solidFill>
            </a:endParaRPr>
          </a:p>
        </p:txBody>
      </p:sp>
      <p:grpSp>
        <p:nvGrpSpPr>
          <p:cNvPr id="11" name="Group 40"/>
          <p:cNvGrpSpPr/>
          <p:nvPr/>
        </p:nvGrpSpPr>
        <p:grpSpPr>
          <a:xfrm>
            <a:off x="428596" y="2214554"/>
            <a:ext cx="4063489" cy="2618206"/>
            <a:chOff x="2286000" y="2544451"/>
            <a:chExt cx="4625264" cy="2922899"/>
          </a:xfrm>
          <a:gradFill>
            <a:gsLst>
              <a:gs pos="0">
                <a:srgbClr val="FFFFFF"/>
              </a:gs>
              <a:gs pos="7001">
                <a:srgbClr val="E6E6E6"/>
              </a:gs>
              <a:gs pos="32001">
                <a:srgbClr val="7D8496"/>
              </a:gs>
              <a:gs pos="47000">
                <a:srgbClr val="E6E6E6"/>
              </a:gs>
              <a:gs pos="85001">
                <a:srgbClr val="7D8496"/>
              </a:gs>
              <a:gs pos="100000">
                <a:srgbClr val="E6E6E6"/>
              </a:gs>
            </a:gsLst>
            <a:lin ang="16200000" scaled="0"/>
          </a:gra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perspectiveFront" fov="2400000">
              <a:rot lat="19500000" lon="19500000" rev="2400000"/>
            </a:camera>
            <a:lightRig rig="threePt" dir="t"/>
          </a:scene3d>
        </p:grpSpPr>
        <p:sp>
          <p:nvSpPr>
            <p:cNvPr id="14" name="Teardrop 10"/>
            <p:cNvSpPr/>
            <p:nvPr/>
          </p:nvSpPr>
          <p:spPr>
            <a:xfrm>
              <a:off x="2286000" y="3230380"/>
              <a:ext cx="2236970" cy="2236970"/>
            </a:xfrm>
            <a:prstGeom prst="teardrop">
              <a:avLst>
                <a:gd name="adj" fmla="val 100919"/>
              </a:avLst>
            </a:prstGeom>
            <a:grpFill/>
            <a:ln>
              <a:noFill/>
            </a:ln>
            <a:effectLst/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en-US" sz="2400" dirty="0">
                <a:latin typeface="Trebuchet MS" pitchFamily="34" charset="0"/>
              </a:endParaRPr>
            </a:p>
          </p:txBody>
        </p:sp>
        <p:sp>
          <p:nvSpPr>
            <p:cNvPr id="15" name="Oval 11"/>
            <p:cNvSpPr/>
            <p:nvPr/>
          </p:nvSpPr>
          <p:spPr>
            <a:xfrm>
              <a:off x="2440274" y="3384654"/>
              <a:ext cx="1928422" cy="1928422"/>
            </a:xfrm>
            <a:prstGeom prst="ellipse">
              <a:avLst/>
            </a:prstGeom>
            <a:gradFill>
              <a:gsLst>
                <a:gs pos="0">
                  <a:srgbClr val="DDEBCF"/>
                </a:gs>
                <a:gs pos="50000">
                  <a:srgbClr val="9CB86E"/>
                </a:gs>
                <a:gs pos="100000">
                  <a:srgbClr val="156B13"/>
                </a:gs>
              </a:gsLst>
              <a:lin ang="162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4800" dirty="0" smtClean="0">
                  <a:solidFill>
                    <a:prstClr val="white">
                      <a:lumMod val="95000"/>
                    </a:prstClr>
                  </a:solidFill>
                  <a:latin typeface="Trebuchet MS" pitchFamily="34" charset="0"/>
                </a:rPr>
                <a:t>35%</a:t>
              </a:r>
              <a:endParaRPr lang="en-US" sz="4800" dirty="0" smtClean="0">
                <a:solidFill>
                  <a:prstClr val="white">
                    <a:lumMod val="95000"/>
                  </a:prstClr>
                </a:solidFill>
                <a:latin typeface="Trebuchet MS" pitchFamily="34" charset="0"/>
              </a:endParaRPr>
            </a:p>
          </p:txBody>
        </p:sp>
        <p:sp>
          <p:nvSpPr>
            <p:cNvPr id="18" name="Teardrop 16"/>
            <p:cNvSpPr/>
            <p:nvPr/>
          </p:nvSpPr>
          <p:spPr>
            <a:xfrm rot="10800000">
              <a:off x="4674294" y="2544451"/>
              <a:ext cx="2236970" cy="2236970"/>
            </a:xfrm>
            <a:prstGeom prst="teardrop">
              <a:avLst>
                <a:gd name="adj" fmla="val 100919"/>
              </a:avLst>
            </a:prstGeom>
            <a:grpFill/>
            <a:ln>
              <a:noFill/>
            </a:ln>
            <a:effectLst/>
            <a:sp3d>
              <a:bevelT w="127000" h="127000"/>
              <a:bevelB w="127000" h="1270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endParaRPr lang="en-US" sz="2400" dirty="0">
                <a:latin typeface="Trebuchet MS" pitchFamily="34" charset="0"/>
              </a:endParaRPr>
            </a:p>
          </p:txBody>
        </p:sp>
        <p:sp>
          <p:nvSpPr>
            <p:cNvPr id="19" name="Oval 17"/>
            <p:cNvSpPr/>
            <p:nvPr/>
          </p:nvSpPr>
          <p:spPr>
            <a:xfrm>
              <a:off x="4847823" y="2701197"/>
              <a:ext cx="1928421" cy="1928419"/>
            </a:xfrm>
            <a:prstGeom prst="ellipse">
              <a:avLst/>
            </a:prstGeom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16200000" scaled="0"/>
            </a:gra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ru-RU" sz="4800" dirty="0" smtClean="0">
                  <a:solidFill>
                    <a:prstClr val="white">
                      <a:lumMod val="95000"/>
                    </a:prstClr>
                  </a:solidFill>
                  <a:latin typeface="Trebuchet MS" pitchFamily="34" charset="0"/>
                </a:rPr>
                <a:t>65%</a:t>
              </a:r>
              <a:endParaRPr lang="en-US" sz="4800" dirty="0">
                <a:solidFill>
                  <a:prstClr val="white">
                    <a:lumMod val="95000"/>
                  </a:prstClr>
                </a:solidFill>
                <a:latin typeface="Trebuchet MS" pitchFamily="34" charset="0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357174" y="1576976"/>
            <a:ext cx="357188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Доля  информации  о деятельности государственных  органов и их представителей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4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Прямоугольник 24"/>
          <p:cNvSpPr/>
          <p:nvPr/>
        </p:nvSpPr>
        <p:spPr>
          <a:xfrm>
            <a:off x="0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kk-KZ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Политика и СМИ в Казахстане</a:t>
            </a:r>
            <a:endParaRPr lang="ru-RU" sz="3600" dirty="0" smtClean="0">
              <a:solidFill>
                <a:schemeClr val="bg1">
                  <a:lumMod val="9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ectangle 5"/>
          <p:cNvSpPr/>
          <p:nvPr/>
        </p:nvSpPr>
        <p:spPr>
          <a:xfrm>
            <a:off x="214282" y="1357298"/>
            <a:ext cx="4714908" cy="214314"/>
          </a:xfrm>
          <a:prstGeom prst="rect">
            <a:avLst/>
          </a:prstGeom>
          <a:gradFill flip="none" rotWithShape="1">
            <a:gsLst>
              <a:gs pos="32000">
                <a:schemeClr val="bg2"/>
              </a:gs>
              <a:gs pos="100000">
                <a:schemeClr val="bg2">
                  <a:lumMod val="75000"/>
                </a:schemeClr>
              </a:gs>
            </a:gsLst>
            <a:lin ang="5400000" scaled="1"/>
            <a:tileRect/>
          </a:gradFill>
          <a:ln w="127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6200000" scaled="1"/>
              <a:tileRect/>
            </a:gradFill>
          </a:ln>
          <a:effectLst>
            <a:glow rad="63500">
              <a:schemeClr val="bg1">
                <a:lumMod val="75000"/>
                <a:alpha val="40000"/>
              </a:schemeClr>
            </a:glow>
          </a:effectLst>
          <a:scene3d>
            <a:camera prst="orthographicFront">
              <a:rot lat="1200000" lon="0" rev="0"/>
            </a:camera>
            <a:lightRig rig="threePt" dir="t"/>
          </a:scene3d>
          <a:sp3d extrusionH="107950">
            <a:bevelT w="63500" h="63500"/>
            <a:bevelB w="171450" h="10795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0" rtlCol="0" anchor="ctr"/>
          <a:lstStyle/>
          <a:p>
            <a:endParaRPr lang="en-US" sz="2400" dirty="0">
              <a:solidFill>
                <a:srgbClr val="EEECE1">
                  <a:lumMod val="25000"/>
                </a:srgbClr>
              </a:solidFill>
              <a:latin typeface="Gill Sans MT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8" grpId="0"/>
      <p:bldP spid="23" grpId="0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 bwMode="auto">
          <a:xfrm rot="10800000">
            <a:off x="0" y="0"/>
            <a:ext cx="9144000" cy="708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Rectangle 5"/>
          <p:cNvSpPr/>
          <p:nvPr/>
        </p:nvSpPr>
        <p:spPr>
          <a:xfrm>
            <a:off x="1500166" y="1500174"/>
            <a:ext cx="7215238" cy="4357718"/>
          </a:xfrm>
          <a:prstGeom prst="rect">
            <a:avLst/>
          </a:prstGeom>
          <a:solidFill>
            <a:schemeClr val="tx1"/>
          </a:solidFill>
          <a:ln w="254000">
            <a:solidFill>
              <a:schemeClr val="tx1">
                <a:lumMod val="65000"/>
                <a:lumOff val="35000"/>
              </a:schemeClr>
            </a:solidFill>
            <a:miter lim="800000"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scene3d>
            <a:camera prst="perspectiveLeft"/>
            <a:lightRig rig="threePt" dir="t"/>
          </a:scene3d>
          <a:sp3d extrusionH="508000">
            <a:bevelT w="342900" h="69850" prst="hardEdge"/>
            <a:extrusionClr>
              <a:schemeClr val="tx1">
                <a:lumMod val="65000"/>
                <a:lumOff val="35000"/>
              </a:schemeClr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-285784" y="0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Вывод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071670" y="1816136"/>
            <a:ext cx="6215106" cy="3970318"/>
          </a:xfrm>
          <a:prstGeom prst="rect">
            <a:avLst/>
          </a:prstGeom>
          <a:scene3d>
            <a:camera prst="perspectiveLeft"/>
            <a:lightRig rig="threePt" dir="t"/>
          </a:scene3d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Таким образом, несмотря на отсутствие цензуры в ее классическом понимании,   необходимо отметить существование   </a:t>
            </a:r>
            <a:r>
              <a:rPr lang="ru-RU" dirty="0" err="1" smtClean="0">
                <a:solidFill>
                  <a:schemeClr val="bg1"/>
                </a:solidFill>
              </a:rPr>
              <a:t>самоцензуры</a:t>
            </a:r>
            <a:r>
              <a:rPr lang="ru-RU" dirty="0" smtClean="0">
                <a:solidFill>
                  <a:schemeClr val="bg1"/>
                </a:solidFill>
              </a:rPr>
              <a:t>, либо ограниченной цензуры в отношении политических объединений и их лидеров. Оценивая в целом </a:t>
            </a:r>
            <a:r>
              <a:rPr lang="ru-RU" dirty="0" err="1" smtClean="0">
                <a:solidFill>
                  <a:schemeClr val="bg1"/>
                </a:solidFill>
              </a:rPr>
              <a:t>медийный</a:t>
            </a:r>
            <a:r>
              <a:rPr lang="ru-RU" dirty="0" smtClean="0">
                <a:solidFill>
                  <a:schemeClr val="bg1"/>
                </a:solidFill>
              </a:rPr>
              <a:t> ландшафт Казахстана, можно говорить о существовании  крайне  ограниченного  числа  СМИ,  насчитывающего  не  более  нескольких  десятков  изданий,  которые можно считать независимыми и которые регулярно пишут о деятельности всех активных политических  партий,  их  акциях,  идеях  и  планах.  Такие  издания предпочитают  читателям обзоры политической активности в стране. </a:t>
            </a:r>
          </a:p>
          <a:p>
            <a:endParaRPr lang="ru-RU" dirty="0"/>
          </a:p>
        </p:txBody>
      </p:sp>
      <p:pic>
        <p:nvPicPr>
          <p:cNvPr id="13" name="Рисунок 12" descr="t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0034" y="4214818"/>
            <a:ext cx="928694" cy="928694"/>
          </a:xfrm>
          <a:prstGeom prst="rect">
            <a:avLst/>
          </a:prstGeom>
          <a:effectLst>
            <a:outerShdw blurRad="203200" dist="38100" dir="13500000" sx="98000" sy="98000" algn="br" rotWithShape="0">
              <a:schemeClr val="bg1">
                <a:lumMod val="85000"/>
                <a:alpha val="40000"/>
              </a:schemeClr>
            </a:outerShdw>
          </a:effectLst>
        </p:spPr>
      </p:pic>
      <p:pic>
        <p:nvPicPr>
          <p:cNvPr id="14" name="Рисунок 13" descr="e4bcb1c6a10d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720" y="3214686"/>
            <a:ext cx="1285852" cy="890512"/>
          </a:xfrm>
          <a:prstGeom prst="rect">
            <a:avLst/>
          </a:prstGeom>
          <a:effectLst>
            <a:outerShdw blurRad="482600" dist="177800" dir="5280000" sx="101000" sy="101000" algn="ctr" rotWithShape="0">
              <a:srgbClr val="000000">
                <a:alpha val="52000"/>
              </a:srgbClr>
            </a:outerShdw>
          </a:effectLst>
        </p:spPr>
      </p:pic>
      <p:pic>
        <p:nvPicPr>
          <p:cNvPr id="15" name="Рисунок 14" descr="Glob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1538" y="3429000"/>
            <a:ext cx="428628" cy="428628"/>
          </a:xfrm>
          <a:prstGeom prst="rect">
            <a:avLst/>
          </a:prstGeom>
        </p:spPr>
      </p:pic>
      <p:pic>
        <p:nvPicPr>
          <p:cNvPr id="16" name="Рисунок 15" descr="1286030930_free_newspaper_icon_512x512_by_renegadesoldier-d2ztt79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85720" y="1285860"/>
            <a:ext cx="1143008" cy="1143008"/>
          </a:xfrm>
          <a:prstGeom prst="rect">
            <a:avLst/>
          </a:prstGeom>
        </p:spPr>
      </p:pic>
      <p:pic>
        <p:nvPicPr>
          <p:cNvPr id="17" name="Рисунок 16" descr="Mafon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7158" y="2428868"/>
            <a:ext cx="1071538" cy="782643"/>
          </a:xfrm>
          <a:prstGeom prst="rect">
            <a:avLst/>
          </a:prstGeom>
          <a:effectLst>
            <a:outerShdw blurRad="596900" dist="165100" dir="4020000" sx="97000" sy="97000" algn="ctr" rotWithShape="0">
              <a:srgbClr val="000000">
                <a:alpha val="47000"/>
              </a:srgbClr>
            </a:outerShdw>
          </a:effectLst>
        </p:spPr>
      </p:pic>
      <p:pic>
        <p:nvPicPr>
          <p:cNvPr id="18" name="Рисунок 17" descr="1f2a498a0853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5786454"/>
            <a:ext cx="3132983" cy="1383029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9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Oval 7"/>
          <p:cNvSpPr/>
          <p:nvPr/>
        </p:nvSpPr>
        <p:spPr>
          <a:xfrm flipH="1">
            <a:off x="-1227033" y="1857364"/>
            <a:ext cx="1007399" cy="1243012"/>
          </a:xfrm>
          <a:prstGeom prst="ellipse">
            <a:avLst/>
          </a:prstGeom>
          <a:gradFill flip="none" rotWithShape="1">
            <a:gsLst>
              <a:gs pos="0">
                <a:schemeClr val="tx2">
                  <a:lumMod val="40000"/>
                  <a:lumOff val="60000"/>
                  <a:alpha val="10000"/>
                </a:schemeClr>
              </a:gs>
              <a:gs pos="50000">
                <a:schemeClr val="tx2">
                  <a:lumMod val="60000"/>
                  <a:lumOff val="40000"/>
                  <a:alpha val="15000"/>
                </a:schemeClr>
              </a:gs>
              <a:gs pos="100000">
                <a:schemeClr val="tx2">
                  <a:lumMod val="60000"/>
                  <a:lumOff val="40000"/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42910" y="785794"/>
            <a:ext cx="9215502" cy="1631216"/>
          </a:xfrm>
          <a:prstGeom prst="rect">
            <a:avLst/>
          </a:prstGeom>
          <a:noFill/>
          <a:scene3d>
            <a:camera prst="perspectiveRelaxedModerately"/>
            <a:lightRig rig="flat" dir="t"/>
          </a:scene3d>
          <a:sp3d prstMaterial="clear"/>
        </p:spPr>
        <p:txBody>
          <a:bodyPr wrap="square" rtlCol="0">
            <a:spAutoFit/>
            <a:scene3d>
              <a:camera prst="perspectiveHeroicExtremeLeftFacing" fov="4500000">
                <a:rot lat="487347" lon="1800000" rev="0"/>
              </a:camera>
              <a:lightRig rig="freezing" dir="t">
                <a:rot lat="0" lon="0" rev="0"/>
              </a:lightRig>
            </a:scene3d>
            <a:sp3d extrusionH="196850" prstMaterial="clear">
              <a:bevelT w="63500" h="50800" prst="coolSlant"/>
            </a:sp3d>
          </a:bodyPr>
          <a:lstStyle/>
          <a:p>
            <a:r>
              <a:rPr lang="ru-RU" sz="10000" spc="700" dirty="0" smtClean="0">
                <a:gradFill>
                  <a:gsLst>
                    <a:gs pos="0">
                      <a:srgbClr val="FFFFFF">
                        <a:alpha val="8000"/>
                      </a:srgbClr>
                    </a:gs>
                    <a:gs pos="7001">
                      <a:srgbClr val="E6E6E6"/>
                    </a:gs>
                    <a:gs pos="32001">
                      <a:srgbClr val="7D8496"/>
                    </a:gs>
                    <a:gs pos="47000">
                      <a:srgbClr val="E6E6E6"/>
                    </a:gs>
                    <a:gs pos="85001">
                      <a:srgbClr val="7D8496"/>
                    </a:gs>
                    <a:gs pos="100000">
                      <a:srgbClr val="E6E6E6"/>
                    </a:gs>
                  </a:gsLst>
                  <a:lin ang="13200000" scaled="0"/>
                </a:gradFill>
                <a:effectLst>
                  <a:outerShdw blurRad="60007" dir="1500000" sy="-30000" kx="800400" algn="bl" rotWithShape="0">
                    <a:prstClr val="black">
                      <a:alpha val="20000"/>
                    </a:prstClr>
                  </a:outerShdw>
                </a:effectLst>
                <a:latin typeface="Impact" pitchFamily="34" charset="0"/>
              </a:rPr>
              <a:t>Выполнил</a:t>
            </a:r>
            <a:endParaRPr lang="en-US" sz="10000" spc="700" dirty="0">
              <a:gradFill>
                <a:gsLst>
                  <a:gs pos="0">
                    <a:srgbClr val="FFFFFF">
                      <a:alpha val="8000"/>
                    </a:srgbClr>
                  </a:gs>
                  <a:gs pos="7001">
                    <a:srgbClr val="E6E6E6"/>
                  </a:gs>
                  <a:gs pos="32001">
                    <a:srgbClr val="7D8496"/>
                  </a:gs>
                  <a:gs pos="47000">
                    <a:srgbClr val="E6E6E6"/>
                  </a:gs>
                  <a:gs pos="85001">
                    <a:srgbClr val="7D8496"/>
                  </a:gs>
                  <a:gs pos="100000">
                    <a:srgbClr val="E6E6E6"/>
                  </a:gs>
                </a:gsLst>
                <a:lin ang="13200000" scaled="0"/>
              </a:gradFill>
              <a:effectLst>
                <a:outerShdw blurRad="60007" dir="1500000" sy="-30000" kx="800400" algn="bl" rotWithShape="0">
                  <a:prstClr val="black">
                    <a:alpha val="20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0" y="7858156"/>
            <a:ext cx="8077200" cy="1673352"/>
          </a:xfrm>
          <a:prstGeom prst="rect">
            <a:avLst/>
          </a:prstGeom>
        </p:spPr>
        <p:txBody>
          <a:bodyPr vert="horz" lIns="91440" tIns="0" rIns="45720" bIns="0" rtlCol="0" anchor="ctr" anchorCtr="0">
            <a:noAutofit/>
            <a:scene3d>
              <a:camera prst="orthographicFront"/>
              <a:lightRig rig="glow" dir="t"/>
            </a:scene3d>
            <a:sp3d extrusionH="57150" prstMaterial="powder">
              <a:bevelT w="50800" h="10160" prst="hardEdge"/>
              <a:bevelB w="0" h="0"/>
              <a:extrusionClr>
                <a:schemeClr val="tx1"/>
              </a:extrusionClr>
              <a:contourClr>
                <a:schemeClr val="tx1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k-KZ" sz="5400" b="1" i="0" u="none" strike="noStrike" kern="1200" cap="none" spc="200" normalizeH="0" noProof="0" dirty="0" smtClean="0">
                <a:ln w="9525">
                  <a:solidFill>
                    <a:schemeClr val="tx1"/>
                  </a:solidFill>
                </a:ln>
                <a:gradFill flip="none" rotWithShape="1">
                  <a:gsLst>
                    <a:gs pos="0">
                      <a:srgbClr val="03D4A8"/>
                    </a:gs>
                    <a:gs pos="25000">
                      <a:srgbClr val="21D6E0"/>
                    </a:gs>
                    <a:gs pos="75000">
                      <a:srgbClr val="0087E6"/>
                    </a:gs>
                    <a:gs pos="100000">
                      <a:srgbClr val="005CBF"/>
                    </a:gs>
                  </a:gsLst>
                  <a:lin ang="2700000" scaled="1"/>
                  <a:tileRect/>
                </a:gradFill>
                <a:effectLst>
                  <a:glow rad="101600">
                    <a:schemeClr val="accent5">
                      <a:satMod val="175000"/>
                      <a:alpha val="40000"/>
                    </a:schemeClr>
                  </a:glow>
                  <a:reflection blurRad="6350" stA="60000" endA="900" endPos="60000" dist="29997" dir="5400000" sy="-100000" algn="bl" rotWithShape="0"/>
                </a:effectLst>
                <a:uLnTx/>
                <a:uFillTx/>
                <a:latin typeface="Arial Rounded MT Bold" pitchFamily="34" charset="0"/>
                <a:ea typeface="+mj-ea"/>
                <a:cs typeface="+mj-cs"/>
              </a:rPr>
              <a:t>Фомичев Алексей</a:t>
            </a:r>
            <a:endParaRPr kumimoji="0" lang="en-US" sz="5400" b="1" i="0" u="none" strike="noStrike" kern="1200" cap="none" spc="200" normalizeH="0" baseline="0" noProof="0" dirty="0">
              <a:ln w="9525">
                <a:solidFill>
                  <a:schemeClr val="tx1"/>
                </a:solidFill>
              </a:ln>
              <a:gradFill flip="none" rotWithShape="1">
                <a:gsLst>
                  <a:gs pos="0">
                    <a:srgbClr val="03D4A8"/>
                  </a:gs>
                  <a:gs pos="25000">
                    <a:srgbClr val="21D6E0"/>
                  </a:gs>
                  <a:gs pos="75000">
                    <a:srgbClr val="0087E6"/>
                  </a:gs>
                  <a:gs pos="100000">
                    <a:srgbClr val="005CBF"/>
                  </a:gs>
                </a:gsLst>
                <a:lin ang="2700000" scaled="1"/>
                <a:tileRect/>
              </a:gradFill>
              <a:effectLst>
                <a:glow rad="101600">
                  <a:schemeClr val="accent5">
                    <a:satMod val="175000"/>
                    <a:alpha val="40000"/>
                  </a:schemeClr>
                </a:glow>
                <a:reflection blurRad="6350" stA="60000" endA="900" endPos="60000" dist="29997" dir="5400000" sy="-100000" algn="bl" rotWithShape="0"/>
              </a:effectLst>
              <a:uLnTx/>
              <a:uFillTx/>
              <a:latin typeface="Arial Rounded MT Bold" pitchFamily="34" charset="0"/>
              <a:ea typeface="+mj-ea"/>
              <a:cs typeface="+mj-cs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86974" y="6143644"/>
            <a:ext cx="7429552" cy="4572000"/>
          </a:xfrm>
          <a:prstGeom prst="rect">
            <a:avLst/>
          </a:prstGeom>
          <a:noFill/>
          <a:scene3d>
            <a:camera prst="perspectiveAbove"/>
            <a:lightRig rig="threePt" dir="t"/>
          </a:scene3d>
        </p:spPr>
        <p:txBody>
          <a:bodyPr wrap="square" lIns="0" tIns="0" rIns="0" bIns="0" rtlCol="0" anchor="ctr" anchorCtr="1">
            <a:noAutofit/>
            <a:scene3d>
              <a:camera prst="isometricOffAxis2Left">
                <a:rot lat="600000" lon="1200000" rev="0"/>
              </a:camera>
              <a:lightRig rig="twoPt" dir="t"/>
            </a:scene3d>
            <a:sp3d extrusionH="889000" prstMaterial="matte">
              <a:bevelT w="82550" h="38100" prst="coolSlant"/>
            </a:sp3d>
          </a:bodyPr>
          <a:lstStyle/>
          <a:p>
            <a:pPr algn="ctr">
              <a:lnSpc>
                <a:spcPct val="70000"/>
              </a:lnSpc>
            </a:pPr>
            <a:r>
              <a:rPr lang="ru-RU" sz="5400" kern="0" spc="-150" dirty="0" smtClean="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Impact" pitchFamily="34" charset="0"/>
              </a:rPr>
              <a:t>Фомичев Алексей студент </a:t>
            </a:r>
          </a:p>
          <a:p>
            <a:pPr algn="ctr">
              <a:lnSpc>
                <a:spcPct val="70000"/>
              </a:lnSpc>
            </a:pPr>
            <a:r>
              <a:rPr lang="ru-RU" sz="5400" kern="0" spc="-150" dirty="0" smtClean="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Impact" pitchFamily="34" charset="0"/>
              </a:rPr>
              <a:t>2-го  курса</a:t>
            </a:r>
          </a:p>
          <a:p>
            <a:pPr algn="ctr">
              <a:lnSpc>
                <a:spcPct val="70000"/>
              </a:lnSpc>
            </a:pPr>
            <a:r>
              <a:rPr lang="ru-RU" sz="5400" kern="0" spc="-150" dirty="0" smtClean="0">
                <a:gradFill flip="none" rotWithShape="1"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>
                        <a:lumMod val="50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  <a:latin typeface="Impact" pitchFamily="34" charset="0"/>
              </a:rPr>
              <a:t>Группы СЗС 10-2</a:t>
            </a:r>
            <a:endParaRPr lang="en-US" sz="5400" kern="0" spc="-150" dirty="0" smtClean="0"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50000"/>
                    </a:schemeClr>
                  </a:gs>
                </a:gsLst>
                <a:path path="circle">
                  <a:fillToRect t="100000" r="100000"/>
                </a:path>
                <a:tileRect l="-100000" b="-100000"/>
              </a:gradFill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  <a:latin typeface="Impact" pitchFamily="34" charset="0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2143108" y="2571744"/>
            <a:ext cx="3571900" cy="2786082"/>
          </a:xfrm>
          <a:prstGeom prst="ellipse">
            <a:avLst/>
          </a:prstGeom>
          <a:solidFill>
            <a:schemeClr val="bg1">
              <a:alpha val="83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101600" dir="4860000" algn="ctr" rotWithShape="0">
              <a:schemeClr val="bg1">
                <a:lumMod val="75000"/>
                <a:alpha val="40000"/>
              </a:schemeClr>
            </a:outerShdw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1214414" y="1785926"/>
            <a:ext cx="5449492" cy="4572000"/>
          </a:xfrm>
          <a:prstGeom prst="rect">
            <a:avLst/>
          </a:prstGeom>
          <a:noFill/>
          <a:effectLst>
            <a:outerShdw blurRad="330200" sx="1000" sy="1000" algn="ctr" rotWithShape="0">
              <a:schemeClr val="bg1"/>
            </a:outerShdw>
          </a:effectLst>
          <a:scene3d>
            <a:camera prst="perspectiveFront"/>
            <a:lightRig rig="balanced" dir="t"/>
          </a:scene3d>
        </p:spPr>
        <p:txBody>
          <a:bodyPr wrap="square" lIns="0" tIns="0" rIns="0" bIns="0" rtlCol="0" anchor="ctr" anchorCtr="1">
            <a:noAutofit/>
            <a:scene3d>
              <a:camera prst="perspectiveFront"/>
              <a:lightRig rig="balanced" dir="t"/>
            </a:scene3d>
            <a:sp3d extrusionH="3810000" prstMaterial="matte">
              <a:extrusionClr>
                <a:schemeClr val="bg1"/>
              </a:extrusionClr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>
              <a:lnSpc>
                <a:spcPct val="70000"/>
              </a:lnSpc>
            </a:pPr>
            <a:r>
              <a:rPr lang="ru-RU" sz="5400" kern="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</a:rPr>
              <a:t>Фомичев </a:t>
            </a:r>
          </a:p>
          <a:p>
            <a:pPr algn="ctr">
              <a:lnSpc>
                <a:spcPct val="70000"/>
              </a:lnSpc>
            </a:pPr>
            <a:r>
              <a:rPr lang="ru-RU" sz="5400" kern="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</a:rPr>
              <a:t>Алексей</a:t>
            </a:r>
          </a:p>
          <a:p>
            <a:pPr algn="ctr">
              <a:lnSpc>
                <a:spcPct val="70000"/>
              </a:lnSpc>
            </a:pPr>
            <a:r>
              <a:rPr lang="ru-RU" sz="5400" kern="0" spc="-1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</a:rPr>
              <a:t>Гр. СЗС 10-2</a:t>
            </a:r>
            <a:endParaRPr lang="en-US" sz="5400" kern="0" spc="-150" dirty="0" smtClean="0">
              <a:solidFill>
                <a:schemeClr val="tx1">
                  <a:lumMod val="85000"/>
                  <a:lumOff val="15000"/>
                </a:schemeClr>
              </a:solidFill>
              <a:latin typeface="Impact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28596" y="6077570"/>
            <a:ext cx="273985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2"/>
              </a:rPr>
              <a:t>aleksei_fomichev@list.ru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4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400"/>
                            </p:stCondLst>
                            <p:childTnLst>
                              <p:par>
                                <p:cTn id="1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3" grpId="0" animBg="1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Рисунок2.jpg"/>
          <p:cNvPicPr>
            <a:picLocks noGrp="1" noChangeAspect="1"/>
          </p:cNvPicPr>
          <p:nvPr>
            <p:ph idx="1"/>
          </p:nvPr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effectLst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01288" y="6591314"/>
            <a:ext cx="3008313" cy="4691063"/>
          </a:xfrm>
        </p:spPr>
        <p:txBody>
          <a:bodyPr/>
          <a:lstStyle/>
          <a:p>
            <a:endParaRPr lang="ru-RU"/>
          </a:p>
        </p:txBody>
      </p:sp>
      <p:pic>
        <p:nvPicPr>
          <p:cNvPr id="25" name="Рисунок 24" descr="inetsmirussredclas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44" y="7643842"/>
            <a:ext cx="6641803" cy="400052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 bwMode="auto">
          <a:xfrm rot="10800000">
            <a:off x="0" y="0"/>
            <a:ext cx="9144000" cy="708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Diagram 2"/>
          <p:cNvGraphicFramePr/>
          <p:nvPr/>
        </p:nvGraphicFramePr>
        <p:xfrm>
          <a:off x="977459" y="536024"/>
          <a:ext cx="7231795" cy="58314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6133411-8FE4-4491-BA08-56144C63CB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36133411-8FE4-4491-BA08-56144C63CB9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20695 -7.40741E-7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6">
                                            <p:graphicEl>
                                              <a:dgm id="{36133411-8FE4-4491-BA08-56144C63CB9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EEAA564-2D02-4C79-A0CD-EC5644FDC4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>
                                            <p:graphicEl>
                                              <a:dgm id="{5EEAA564-2D02-4C79-A0CD-EC5644FDC4F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0.25 -7.40741E-7 " pathEditMode="relative" rAng="0" ptsTypes="AA">
                                      <p:cBhvr>
                                        <p:cTn id="14" dur="1000" spd="-100000" fill="hold"/>
                                        <p:tgtEl>
                                          <p:spTgt spid="6">
                                            <p:graphicEl>
                                              <a:dgm id="{5EEAA564-2D02-4C79-A0CD-EC5644FDC4F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B82C056-6D44-4EC6-B428-208028A04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dgm id="{8B82C056-6D44-4EC6-B428-208028A042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2 -7.40741E-7 " pathEditMode="relative" rAng="0" ptsTypes="AA">
                                      <p:cBhvr>
                                        <p:cTn id="21" dur="1000" spd="-100000" fill="hold"/>
                                        <p:tgtEl>
                                          <p:spTgt spid="6">
                                            <p:graphicEl>
                                              <a:dgm id="{8B82C056-6D44-4EC6-B428-208028A042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F55DC1D-2488-4424-936F-00C76D4A82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>
                                            <p:graphicEl>
                                              <a:dgm id="{2F55DC1D-2488-4424-936F-00C76D4A82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26" dur="1000" spd="-100000" fill="hold"/>
                                        <p:tgtEl>
                                          <p:spTgt spid="6">
                                            <p:graphicEl>
                                              <a:dgm id="{2F55DC1D-2488-4424-936F-00C76D4A82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B2BB8AA-4092-4C07-BA8C-D47A4D6D5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graphicEl>
                                              <a:dgm id="{0B2BB8AA-4092-4C07-BA8C-D47A4D6D52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2 -7.40741E-7 " pathEditMode="relative" rAng="0" ptsTypes="AA">
                                      <p:cBhvr>
                                        <p:cTn id="33" dur="1000" spd="-100000" fill="hold"/>
                                        <p:tgtEl>
                                          <p:spTgt spid="6">
                                            <p:graphicEl>
                                              <a:dgm id="{0B2BB8AA-4092-4C07-BA8C-D47A4D6D52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AEE08B3-1990-4730-B352-C1BE95C73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>
                                            <p:graphicEl>
                                              <a:dgm id="{CAEE08B3-1990-4730-B352-C1BE95C7303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38" dur="1000" spd="-100000" fill="hold"/>
                                        <p:tgtEl>
                                          <p:spTgt spid="6">
                                            <p:graphicEl>
                                              <a:dgm id="{CAEE08B3-1990-4730-B352-C1BE95C7303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24DEB7B-AAFE-4777-B8F6-0463A3E03E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>
                                            <p:graphicEl>
                                              <a:dgm id="{C24DEB7B-AAFE-4777-B8F6-0463A3E03E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2 -7.40741E-7 " pathEditMode="relative" rAng="0" ptsTypes="AA">
                                      <p:cBhvr>
                                        <p:cTn id="45" dur="1000" spd="-100000" fill="hold"/>
                                        <p:tgtEl>
                                          <p:spTgt spid="6">
                                            <p:graphicEl>
                                              <a:dgm id="{C24DEB7B-AAFE-4777-B8F6-0463A3E03E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0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D5949A6-095C-41CC-A96A-D3022429CF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>
                                            <p:graphicEl>
                                              <a:dgm id="{FD5949A6-095C-41CC-A96A-D3022429CFF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0" dur="1000" spd="-100000" fill="hold"/>
                                        <p:tgtEl>
                                          <p:spTgt spid="6">
                                            <p:graphicEl>
                                              <a:dgm id="{FD5949A6-095C-41CC-A96A-D3022429CFF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B2C5E68-71D1-45BF-8944-A26400AB7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6">
                                            <p:graphicEl>
                                              <a:dgm id="{AB2C5E68-71D1-45BF-8944-A26400AB73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7.40741E-7 L -0.19653 -7.40741E-7 " pathEditMode="relative" rAng="0" ptsTypes="AA">
                                      <p:cBhvr>
                                        <p:cTn id="57" dur="1000" spd="-100000" fill="hold"/>
                                        <p:tgtEl>
                                          <p:spTgt spid="6">
                                            <p:graphicEl>
                                              <a:dgm id="{AB2C5E68-71D1-45BF-8944-A26400AB73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" y="0"/>
                                    </p:animMotion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1987A41-88CE-4917-A47B-5C68237DC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6">
                                            <p:graphicEl>
                                              <a:dgm id="{21987A41-88CE-4917-A47B-5C68237DC6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62" dur="1000" spd="-100000" fill="hold"/>
                                        <p:tgtEl>
                                          <p:spTgt spid="6">
                                            <p:graphicEl>
                                              <a:dgm id="{21987A41-88CE-4917-A47B-5C68237DC6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  <p:bldGraphic spid="6" grpId="1">
        <p:bldSub>
          <a:bldDgm bld="one"/>
        </p:bldSub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prstGeom prst="rect">
            <a:avLst/>
          </a:prstGeom>
          <a:effectLst/>
        </p:spPr>
      </p:pic>
      <p:sp>
        <p:nvSpPr>
          <p:cNvPr id="44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928662" y="0"/>
            <a:ext cx="67866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/>
                </a:solidFill>
                <a:latin typeface="Constantia" pitchFamily="18" charset="0"/>
              </a:rPr>
              <a:t>СМИ в политической системе общества</a:t>
            </a:r>
            <a:endParaRPr lang="en-US" sz="3600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67" name="AutoShape 19"/>
          <p:cNvSpPr>
            <a:spLocks noChangeArrowheads="1"/>
          </p:cNvSpPr>
          <p:nvPr/>
        </p:nvSpPr>
        <p:spPr bwMode="ltGray">
          <a:xfrm>
            <a:off x="1994417" y="1882777"/>
            <a:ext cx="6435235" cy="151108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grpSp>
        <p:nvGrpSpPr>
          <p:cNvPr id="61" name="Group 18"/>
          <p:cNvGrpSpPr>
            <a:grpSpLocks/>
          </p:cNvGrpSpPr>
          <p:nvPr/>
        </p:nvGrpSpPr>
        <p:grpSpPr bwMode="auto">
          <a:xfrm>
            <a:off x="285720" y="1500174"/>
            <a:ext cx="2246348" cy="2357454"/>
            <a:chOff x="528" y="2736"/>
            <a:chExt cx="1220" cy="1220"/>
          </a:xfrm>
        </p:grpSpPr>
        <p:pic>
          <p:nvPicPr>
            <p:cNvPr id="64" name="Picture 21" descr="YG_circle00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8" y="2736"/>
              <a:ext cx="1220" cy="1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5" name="Text Box 22"/>
            <p:cNvSpPr txBox="1">
              <a:spLocks noChangeArrowheads="1"/>
            </p:cNvSpPr>
            <p:nvPr/>
          </p:nvSpPr>
          <p:spPr bwMode="gray">
            <a:xfrm>
              <a:off x="725" y="3179"/>
              <a:ext cx="812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18900000" algn="bl" rotWithShape="0">
                <a:srgbClr val="00B05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extrusionH="114300">
              <a:bevelT w="114300" h="209550"/>
              <a:bevelB w="165100" h="177800"/>
            </a:sp3d>
          </p:spPr>
          <p:txBody>
            <a:bodyPr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  <a:sat val="105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</a:rPr>
                <a:t>СМИ</a:t>
              </a:r>
              <a:endParaRPr lang="en-US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  <a:cs typeface="Arial" charset="0"/>
              </a:endParaRPr>
            </a:p>
          </p:txBody>
        </p:sp>
      </p:grpSp>
      <p:sp>
        <p:nvSpPr>
          <p:cNvPr id="66" name="Прямоугольник 65"/>
          <p:cNvSpPr/>
          <p:nvPr/>
        </p:nvSpPr>
        <p:spPr>
          <a:xfrm>
            <a:off x="2214562" y="2014357"/>
            <a:ext cx="6429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СОВОКУПНОСТЬ  КАНАЛОВ РАСПАСТРАНЕНИЯ ИНФОРМАЦИИИ С ЦЕЛЬЮ ОПЕРАТИВНОГО ИНФОРМИРОВАНИЯ А ТАКЖЕ ДЛЯ  ВЫПОЛНЕНИЯ  СПЕЦИФИЧЕСКИХ  СОЦИАЛЬНЫХ  ФУНКЦИЙ.</a:t>
            </a:r>
            <a:endParaRPr lang="ru-RU" dirty="0">
              <a:solidFill>
                <a:sysClr val="windowText" lastClr="0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Rectangle 5"/>
          <p:cNvSpPr/>
          <p:nvPr/>
        </p:nvSpPr>
        <p:spPr>
          <a:xfrm rot="10800000">
            <a:off x="2428860" y="4429132"/>
            <a:ext cx="5715040" cy="2000264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tx2">
                  <a:lumMod val="40000"/>
                  <a:lumOff val="60000"/>
                  <a:alpha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TextBox 69"/>
          <p:cNvSpPr txBox="1"/>
          <p:nvPr/>
        </p:nvSpPr>
        <p:spPr>
          <a:xfrm>
            <a:off x="2357422" y="4071942"/>
            <a:ext cx="5857916" cy="461665"/>
          </a:xfrm>
          <a:prstGeom prst="rect">
            <a:avLst/>
          </a:prstGeom>
          <a:solidFill>
            <a:schemeClr val="bg1">
              <a:lumMod val="75000"/>
              <a:alpha val="63000"/>
            </a:schemeClr>
          </a:solidFill>
          <a:effectLst>
            <a:outerShdw blurRad="584200" sx="102000" sy="102000" algn="tl" rotWithShape="0">
              <a:schemeClr val="bg1">
                <a:alpha val="91000"/>
              </a:schemeClr>
            </a:outerShdw>
          </a:effectLst>
          <a:scene3d>
            <a:camera prst="orthographicFront"/>
            <a:lightRig rig="threePt" dir="t"/>
          </a:scene3d>
          <a:sp3d extrusionH="69850">
            <a:bevelT w="120650" h="82550"/>
            <a:bevelB h="57150"/>
          </a:sp3d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 Цели Системы массовой информации</a:t>
            </a:r>
            <a:endParaRPr lang="ru-RU" sz="24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571736" y="4842229"/>
            <a:ext cx="550072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СБОР, ОБРАБОТКА И РАСПАСТРАНЕНИЕ  ИНФОРМАЦИИ В МАССОВОМ МАСШТАБЕ  ДЛЯ ПОЛЬЗОВАТЕЛЕЙ И ПОТРЕБИТЕЛЕЙ.</a:t>
            </a:r>
          </a:p>
        </p:txBody>
      </p:sp>
      <p:pic>
        <p:nvPicPr>
          <p:cNvPr id="75" name="Рисунок 74" descr="сми-300x20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701119">
            <a:off x="-725013" y="5509353"/>
            <a:ext cx="2857500" cy="196215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77" name="Рисунок 76" descr="1236781601_newspaper-coal-news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929650" y="0"/>
            <a:ext cx="5127477" cy="3429000"/>
          </a:xfrm>
          <a:prstGeom prst="rect">
            <a:avLst/>
          </a:prstGeom>
        </p:spPr>
      </p:pic>
      <p:pic>
        <p:nvPicPr>
          <p:cNvPr id="76" name="Рисунок 75" descr="302e7bd-cifrovoe_televidenie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072526" y="3214686"/>
            <a:ext cx="5238750" cy="2809875"/>
          </a:xfrm>
          <a:prstGeom prst="rect">
            <a:avLst/>
          </a:prstGeom>
        </p:spPr>
      </p:pic>
      <p:pic>
        <p:nvPicPr>
          <p:cNvPr id="78" name="Рисунок 77" descr="AAA362756854367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857552" y="0"/>
            <a:ext cx="2643238" cy="3280277"/>
          </a:xfrm>
          <a:prstGeom prst="rect">
            <a:avLst/>
          </a:prstGeom>
        </p:spPr>
      </p:pic>
      <p:pic>
        <p:nvPicPr>
          <p:cNvPr id="79" name="Рисунок 78" descr="1309350214_smi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3214742" y="3357562"/>
            <a:ext cx="3179285" cy="2714620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9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8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8.32562E-7 L 0.84896 -0.01203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4" y="-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1.26735E-6 L 0.85053 -0.0124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" y="-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2.0259E-6 L 0.80503 0.01526 " pathEditMode="relative" rAng="0" ptsTypes="AA">
                                      <p:cBhvr>
                                        <p:cTn id="3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3" y="8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01573E-6 L 0.80763 0.06429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4" y="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8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8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8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8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7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</p:childTnLst>
        </p:cTn>
      </p:par>
    </p:tnLst>
    <p:bldLst>
      <p:bldP spid="67" grpId="0" animBg="1"/>
      <p:bldP spid="66" grpId="0"/>
      <p:bldP spid="74" grpId="0" animBg="1"/>
      <p:bldP spid="70" grpId="0" animBg="1"/>
      <p:bldP spid="7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 bwMode="auto">
          <a:xfrm rot="10800000">
            <a:off x="0" y="0"/>
            <a:ext cx="9144000" cy="708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Diagram 2"/>
          <p:cNvGraphicFramePr/>
          <p:nvPr/>
        </p:nvGraphicFramePr>
        <p:xfrm>
          <a:off x="0" y="1071546"/>
          <a:ext cx="7620000" cy="43781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D570E31-9E0C-460C-A8AB-7B42020FAA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dgm id="{9D570E31-9E0C-460C-A8AB-7B42020FAA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9D570E31-9E0C-460C-A8AB-7B42020FAA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dgm id="{9D570E31-9E0C-460C-A8AB-7B42020FAA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83FBA1B-B38F-437C-A4D7-414C585012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graphicEl>
                                              <a:dgm id="{C83FBA1B-B38F-437C-A4D7-414C585012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graphicEl>
                                              <a:dgm id="{C83FBA1B-B38F-437C-A4D7-414C5850125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6">
                                            <p:graphicEl>
                                              <a:dgm id="{C83FBA1B-B38F-437C-A4D7-414C5850125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55BC73E-CD31-4BF5-B1C5-4A4ACAA711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>
                                            <p:graphicEl>
                                              <a:dgm id="{755BC73E-CD31-4BF5-B1C5-4A4ACAA711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graphicEl>
                                              <a:dgm id="{755BC73E-CD31-4BF5-B1C5-4A4ACAA711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>
                                            <p:graphicEl>
                                              <a:dgm id="{755BC73E-CD31-4BF5-B1C5-4A4ACAA711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446473B-C5F4-406F-AC14-BD4F036A6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graphicEl>
                                              <a:dgm id="{7446473B-C5F4-406F-AC14-BD4F036A6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graphicEl>
                                              <a:dgm id="{7446473B-C5F4-406F-AC14-BD4F036A6A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6">
                                            <p:graphicEl>
                                              <a:dgm id="{7446473B-C5F4-406F-AC14-BD4F036A6A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96B8186-5A51-43CF-804C-BC101821A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>
                                            <p:graphicEl>
                                              <a:dgm id="{396B8186-5A51-43CF-804C-BC101821A79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graphicEl>
                                              <a:dgm id="{396B8186-5A51-43CF-804C-BC101821A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>
                                            <p:graphicEl>
                                              <a:dgm id="{396B8186-5A51-43CF-804C-BC101821A79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8EDEDC3-1590-451D-A055-5F7567D62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graphicEl>
                                              <a:dgm id="{48EDEDC3-1590-451D-A055-5F7567D62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graphicEl>
                                              <a:dgm id="{48EDEDC3-1590-451D-A055-5F7567D62F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6">
                                            <p:graphicEl>
                                              <a:dgm id="{48EDEDC3-1590-451D-A055-5F7567D62F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prstGeom prst="rect">
            <a:avLst/>
          </a:prstGeom>
          <a:effectLst/>
        </p:spPr>
      </p:pic>
      <p:sp>
        <p:nvSpPr>
          <p:cNvPr id="3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142852"/>
            <a:ext cx="374333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ФУНКЦИИ  СМИ</a:t>
            </a:r>
          </a:p>
        </p:txBody>
      </p:sp>
      <p:graphicFrame>
        <p:nvGraphicFramePr>
          <p:cNvPr id="7" name="Diagram 10"/>
          <p:cNvGraphicFramePr/>
          <p:nvPr/>
        </p:nvGraphicFramePr>
        <p:xfrm>
          <a:off x="328642" y="1785926"/>
          <a:ext cx="84582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2" name="Полилиния 11"/>
          <p:cNvSpPr/>
          <p:nvPr/>
        </p:nvSpPr>
        <p:spPr>
          <a:xfrm>
            <a:off x="4857752" y="6215082"/>
            <a:ext cx="6228521" cy="1930769"/>
          </a:xfrm>
          <a:custGeom>
            <a:avLst/>
            <a:gdLst>
              <a:gd name="connsiteX0" fmla="*/ 6228521 w 6228521"/>
              <a:gd name="connsiteY0" fmla="*/ 34842 h 1930769"/>
              <a:gd name="connsiteX1" fmla="*/ 5883965 w 6228521"/>
              <a:gd name="connsiteY1" fmla="*/ 48094 h 1930769"/>
              <a:gd name="connsiteX2" fmla="*/ 5817704 w 6228521"/>
              <a:gd name="connsiteY2" fmla="*/ 74599 h 1930769"/>
              <a:gd name="connsiteX3" fmla="*/ 5751443 w 6228521"/>
              <a:gd name="connsiteY3" fmla="*/ 87851 h 1930769"/>
              <a:gd name="connsiteX4" fmla="*/ 5658678 w 6228521"/>
              <a:gd name="connsiteY4" fmla="*/ 114355 h 1930769"/>
              <a:gd name="connsiteX5" fmla="*/ 5605669 w 6228521"/>
              <a:gd name="connsiteY5" fmla="*/ 127607 h 1930769"/>
              <a:gd name="connsiteX6" fmla="*/ 5512904 w 6228521"/>
              <a:gd name="connsiteY6" fmla="*/ 180616 h 1930769"/>
              <a:gd name="connsiteX7" fmla="*/ 5433391 w 6228521"/>
              <a:gd name="connsiteY7" fmla="*/ 233625 h 1930769"/>
              <a:gd name="connsiteX8" fmla="*/ 5340626 w 6228521"/>
              <a:gd name="connsiteY8" fmla="*/ 326390 h 1930769"/>
              <a:gd name="connsiteX9" fmla="*/ 5314121 w 6228521"/>
              <a:gd name="connsiteY9" fmla="*/ 352894 h 1930769"/>
              <a:gd name="connsiteX10" fmla="*/ 5261113 w 6228521"/>
              <a:gd name="connsiteY10" fmla="*/ 419155 h 1930769"/>
              <a:gd name="connsiteX11" fmla="*/ 5181600 w 6228521"/>
              <a:gd name="connsiteY11" fmla="*/ 538425 h 1930769"/>
              <a:gd name="connsiteX12" fmla="*/ 5115339 w 6228521"/>
              <a:gd name="connsiteY12" fmla="*/ 604686 h 1930769"/>
              <a:gd name="connsiteX13" fmla="*/ 5062330 w 6228521"/>
              <a:gd name="connsiteY13" fmla="*/ 684199 h 1930769"/>
              <a:gd name="connsiteX14" fmla="*/ 4691269 w 6228521"/>
              <a:gd name="connsiteY14" fmla="*/ 737207 h 1930769"/>
              <a:gd name="connsiteX15" fmla="*/ 4452730 w 6228521"/>
              <a:gd name="connsiteY15" fmla="*/ 750459 h 1930769"/>
              <a:gd name="connsiteX16" fmla="*/ 4240695 w 6228521"/>
              <a:gd name="connsiteY16" fmla="*/ 776964 h 1930769"/>
              <a:gd name="connsiteX17" fmla="*/ 4174434 w 6228521"/>
              <a:gd name="connsiteY17" fmla="*/ 790216 h 1930769"/>
              <a:gd name="connsiteX18" fmla="*/ 4028661 w 6228521"/>
              <a:gd name="connsiteY18" fmla="*/ 856477 h 1930769"/>
              <a:gd name="connsiteX19" fmla="*/ 3935895 w 6228521"/>
              <a:gd name="connsiteY19" fmla="*/ 935990 h 1930769"/>
              <a:gd name="connsiteX20" fmla="*/ 3896139 w 6228521"/>
              <a:gd name="connsiteY20" fmla="*/ 975746 h 1930769"/>
              <a:gd name="connsiteX21" fmla="*/ 3869634 w 6228521"/>
              <a:gd name="connsiteY21" fmla="*/ 1002251 h 1930769"/>
              <a:gd name="connsiteX22" fmla="*/ 3803374 w 6228521"/>
              <a:gd name="connsiteY22" fmla="*/ 1161277 h 1930769"/>
              <a:gd name="connsiteX23" fmla="*/ 3737113 w 6228521"/>
              <a:gd name="connsiteY23" fmla="*/ 1201033 h 1930769"/>
              <a:gd name="connsiteX24" fmla="*/ 3670852 w 6228521"/>
              <a:gd name="connsiteY24" fmla="*/ 1214286 h 1930769"/>
              <a:gd name="connsiteX25" fmla="*/ 3617843 w 6228521"/>
              <a:gd name="connsiteY25" fmla="*/ 1227538 h 1930769"/>
              <a:gd name="connsiteX26" fmla="*/ 3511826 w 6228521"/>
              <a:gd name="connsiteY26" fmla="*/ 1267294 h 1930769"/>
              <a:gd name="connsiteX27" fmla="*/ 3339547 w 6228521"/>
              <a:gd name="connsiteY27" fmla="*/ 1293799 h 1930769"/>
              <a:gd name="connsiteX28" fmla="*/ 3207026 w 6228521"/>
              <a:gd name="connsiteY28" fmla="*/ 1320303 h 1930769"/>
              <a:gd name="connsiteX29" fmla="*/ 2491408 w 6228521"/>
              <a:gd name="connsiteY29" fmla="*/ 1360059 h 1930769"/>
              <a:gd name="connsiteX30" fmla="*/ 2345634 w 6228521"/>
              <a:gd name="connsiteY30" fmla="*/ 1373312 h 1930769"/>
              <a:gd name="connsiteX31" fmla="*/ 1961321 w 6228521"/>
              <a:gd name="connsiteY31" fmla="*/ 1399816 h 1930769"/>
              <a:gd name="connsiteX32" fmla="*/ 1802295 w 6228521"/>
              <a:gd name="connsiteY32" fmla="*/ 1413068 h 1930769"/>
              <a:gd name="connsiteX33" fmla="*/ 901147 w 6228521"/>
              <a:gd name="connsiteY33" fmla="*/ 1452825 h 1930769"/>
              <a:gd name="connsiteX34" fmla="*/ 861391 w 6228521"/>
              <a:gd name="connsiteY34" fmla="*/ 1466077 h 1930769"/>
              <a:gd name="connsiteX35" fmla="*/ 808382 w 6228521"/>
              <a:gd name="connsiteY35" fmla="*/ 1519086 h 1930769"/>
              <a:gd name="connsiteX36" fmla="*/ 755374 w 6228521"/>
              <a:gd name="connsiteY36" fmla="*/ 1558842 h 1930769"/>
              <a:gd name="connsiteX37" fmla="*/ 728869 w 6228521"/>
              <a:gd name="connsiteY37" fmla="*/ 1585346 h 1930769"/>
              <a:gd name="connsiteX38" fmla="*/ 596347 w 6228521"/>
              <a:gd name="connsiteY38" fmla="*/ 1664859 h 1930769"/>
              <a:gd name="connsiteX39" fmla="*/ 503582 w 6228521"/>
              <a:gd name="connsiteY39" fmla="*/ 1678112 h 1930769"/>
              <a:gd name="connsiteX40" fmla="*/ 331304 w 6228521"/>
              <a:gd name="connsiteY40" fmla="*/ 1744372 h 1930769"/>
              <a:gd name="connsiteX41" fmla="*/ 278295 w 6228521"/>
              <a:gd name="connsiteY41" fmla="*/ 1784129 h 1930769"/>
              <a:gd name="connsiteX42" fmla="*/ 212034 w 6228521"/>
              <a:gd name="connsiteY42" fmla="*/ 1863642 h 1930769"/>
              <a:gd name="connsiteX43" fmla="*/ 172278 w 6228521"/>
              <a:gd name="connsiteY43" fmla="*/ 1890146 h 1930769"/>
              <a:gd name="connsiteX44" fmla="*/ 79513 w 6228521"/>
              <a:gd name="connsiteY44" fmla="*/ 1916651 h 1930769"/>
              <a:gd name="connsiteX45" fmla="*/ 0 w 6228521"/>
              <a:gd name="connsiteY45" fmla="*/ 1929903 h 1930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6228521" h="1930769">
                <a:moveTo>
                  <a:pt x="6228521" y="34842"/>
                </a:moveTo>
                <a:cubicBezTo>
                  <a:pt x="6089153" y="0"/>
                  <a:pt x="6149128" y="8810"/>
                  <a:pt x="5883965" y="48094"/>
                </a:cubicBezTo>
                <a:cubicBezTo>
                  <a:pt x="5860433" y="51580"/>
                  <a:pt x="5840489" y="67763"/>
                  <a:pt x="5817704" y="74599"/>
                </a:cubicBezTo>
                <a:cubicBezTo>
                  <a:pt x="5796130" y="81071"/>
                  <a:pt x="5773295" y="82388"/>
                  <a:pt x="5751443" y="87851"/>
                </a:cubicBezTo>
                <a:cubicBezTo>
                  <a:pt x="5720244" y="95651"/>
                  <a:pt x="5689704" y="105894"/>
                  <a:pt x="5658678" y="114355"/>
                </a:cubicBezTo>
                <a:cubicBezTo>
                  <a:pt x="5641106" y="119147"/>
                  <a:pt x="5623339" y="123190"/>
                  <a:pt x="5605669" y="127607"/>
                </a:cubicBezTo>
                <a:cubicBezTo>
                  <a:pt x="5468169" y="219277"/>
                  <a:pt x="5681008" y="79754"/>
                  <a:pt x="5512904" y="180616"/>
                </a:cubicBezTo>
                <a:cubicBezTo>
                  <a:pt x="5485589" y="197005"/>
                  <a:pt x="5459895" y="215955"/>
                  <a:pt x="5433391" y="233625"/>
                </a:cubicBezTo>
                <a:cubicBezTo>
                  <a:pt x="5397006" y="257882"/>
                  <a:pt x="5371548" y="295468"/>
                  <a:pt x="5340626" y="326390"/>
                </a:cubicBezTo>
                <a:cubicBezTo>
                  <a:pt x="5331791" y="335225"/>
                  <a:pt x="5321926" y="343138"/>
                  <a:pt x="5314121" y="352894"/>
                </a:cubicBezTo>
                <a:cubicBezTo>
                  <a:pt x="5296452" y="374981"/>
                  <a:pt x="5277553" y="396138"/>
                  <a:pt x="5261113" y="419155"/>
                </a:cubicBezTo>
                <a:cubicBezTo>
                  <a:pt x="5233341" y="458037"/>
                  <a:pt x="5215387" y="504638"/>
                  <a:pt x="5181600" y="538425"/>
                </a:cubicBezTo>
                <a:cubicBezTo>
                  <a:pt x="5159513" y="560512"/>
                  <a:pt x="5132666" y="578696"/>
                  <a:pt x="5115339" y="604686"/>
                </a:cubicBezTo>
                <a:cubicBezTo>
                  <a:pt x="5097669" y="631190"/>
                  <a:pt x="5093938" y="680248"/>
                  <a:pt x="5062330" y="684199"/>
                </a:cubicBezTo>
                <a:cubicBezTo>
                  <a:pt x="4867666" y="708532"/>
                  <a:pt x="4991533" y="692168"/>
                  <a:pt x="4691269" y="737207"/>
                </a:cubicBezTo>
                <a:cubicBezTo>
                  <a:pt x="4612514" y="749020"/>
                  <a:pt x="4532243" y="746042"/>
                  <a:pt x="4452730" y="750459"/>
                </a:cubicBezTo>
                <a:lnTo>
                  <a:pt x="4240695" y="776964"/>
                </a:lnTo>
                <a:cubicBezTo>
                  <a:pt x="4218397" y="780149"/>
                  <a:pt x="4195803" y="783093"/>
                  <a:pt x="4174434" y="790216"/>
                </a:cubicBezTo>
                <a:cubicBezTo>
                  <a:pt x="4150322" y="798253"/>
                  <a:pt x="4060782" y="838122"/>
                  <a:pt x="4028661" y="856477"/>
                </a:cubicBezTo>
                <a:cubicBezTo>
                  <a:pt x="3981564" y="883390"/>
                  <a:pt x="3979060" y="892825"/>
                  <a:pt x="3935895" y="935990"/>
                </a:cubicBezTo>
                <a:lnTo>
                  <a:pt x="3896139" y="975746"/>
                </a:lnTo>
                <a:lnTo>
                  <a:pt x="3869634" y="1002251"/>
                </a:lnTo>
                <a:cubicBezTo>
                  <a:pt x="3847547" y="1055260"/>
                  <a:pt x="3852617" y="1131732"/>
                  <a:pt x="3803374" y="1161277"/>
                </a:cubicBezTo>
                <a:cubicBezTo>
                  <a:pt x="3781287" y="1174529"/>
                  <a:pt x="3761028" y="1191467"/>
                  <a:pt x="3737113" y="1201033"/>
                </a:cubicBezTo>
                <a:cubicBezTo>
                  <a:pt x="3716200" y="1209398"/>
                  <a:pt x="3692840" y="1209400"/>
                  <a:pt x="3670852" y="1214286"/>
                </a:cubicBezTo>
                <a:cubicBezTo>
                  <a:pt x="3653072" y="1218237"/>
                  <a:pt x="3635122" y="1221778"/>
                  <a:pt x="3617843" y="1227538"/>
                </a:cubicBezTo>
                <a:cubicBezTo>
                  <a:pt x="3582038" y="1239473"/>
                  <a:pt x="3547899" y="1256195"/>
                  <a:pt x="3511826" y="1267294"/>
                </a:cubicBezTo>
                <a:cubicBezTo>
                  <a:pt x="3463927" y="1282032"/>
                  <a:pt x="3383664" y="1286446"/>
                  <a:pt x="3339547" y="1293799"/>
                </a:cubicBezTo>
                <a:cubicBezTo>
                  <a:pt x="3295111" y="1301205"/>
                  <a:pt x="3251938" y="1316794"/>
                  <a:pt x="3207026" y="1320303"/>
                </a:cubicBezTo>
                <a:cubicBezTo>
                  <a:pt x="2968845" y="1338911"/>
                  <a:pt x="2729947" y="1346807"/>
                  <a:pt x="2491408" y="1360059"/>
                </a:cubicBezTo>
                <a:cubicBezTo>
                  <a:pt x="2442691" y="1362765"/>
                  <a:pt x="2394289" y="1369663"/>
                  <a:pt x="2345634" y="1373312"/>
                </a:cubicBezTo>
                <a:lnTo>
                  <a:pt x="1961321" y="1399816"/>
                </a:lnTo>
                <a:cubicBezTo>
                  <a:pt x="1908270" y="1403698"/>
                  <a:pt x="1855352" y="1409278"/>
                  <a:pt x="1802295" y="1413068"/>
                </a:cubicBezTo>
                <a:cubicBezTo>
                  <a:pt x="1480400" y="1436060"/>
                  <a:pt x="1272903" y="1438526"/>
                  <a:pt x="901147" y="1452825"/>
                </a:cubicBezTo>
                <a:cubicBezTo>
                  <a:pt x="887895" y="1457242"/>
                  <a:pt x="872758" y="1457958"/>
                  <a:pt x="861391" y="1466077"/>
                </a:cubicBezTo>
                <a:cubicBezTo>
                  <a:pt x="841057" y="1480601"/>
                  <a:pt x="827188" y="1502631"/>
                  <a:pt x="808382" y="1519086"/>
                </a:cubicBezTo>
                <a:cubicBezTo>
                  <a:pt x="791760" y="1533630"/>
                  <a:pt x="772342" y="1544703"/>
                  <a:pt x="755374" y="1558842"/>
                </a:cubicBezTo>
                <a:cubicBezTo>
                  <a:pt x="745776" y="1566841"/>
                  <a:pt x="738864" y="1577849"/>
                  <a:pt x="728869" y="1585346"/>
                </a:cubicBezTo>
                <a:cubicBezTo>
                  <a:pt x="712247" y="1597813"/>
                  <a:pt x="628650" y="1656049"/>
                  <a:pt x="596347" y="1664859"/>
                </a:cubicBezTo>
                <a:cubicBezTo>
                  <a:pt x="566212" y="1673078"/>
                  <a:pt x="534504" y="1673694"/>
                  <a:pt x="503582" y="1678112"/>
                </a:cubicBezTo>
                <a:cubicBezTo>
                  <a:pt x="398079" y="1748446"/>
                  <a:pt x="455603" y="1726615"/>
                  <a:pt x="331304" y="1744372"/>
                </a:cubicBezTo>
                <a:cubicBezTo>
                  <a:pt x="313634" y="1757624"/>
                  <a:pt x="293913" y="1768511"/>
                  <a:pt x="278295" y="1784129"/>
                </a:cubicBezTo>
                <a:cubicBezTo>
                  <a:pt x="174055" y="1888371"/>
                  <a:pt x="342293" y="1755095"/>
                  <a:pt x="212034" y="1863642"/>
                </a:cubicBezTo>
                <a:cubicBezTo>
                  <a:pt x="199799" y="1873838"/>
                  <a:pt x="186523" y="1883023"/>
                  <a:pt x="172278" y="1890146"/>
                </a:cubicBezTo>
                <a:cubicBezTo>
                  <a:pt x="154566" y="1899002"/>
                  <a:pt x="94803" y="1913253"/>
                  <a:pt x="79513" y="1916651"/>
                </a:cubicBezTo>
                <a:cubicBezTo>
                  <a:pt x="15980" y="1930769"/>
                  <a:pt x="34392" y="1929903"/>
                  <a:pt x="0" y="1929903"/>
                </a:cubicBezTo>
              </a:path>
            </a:pathLst>
          </a:cu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олилиния 12"/>
          <p:cNvSpPr/>
          <p:nvPr/>
        </p:nvSpPr>
        <p:spPr>
          <a:xfrm>
            <a:off x="2500298" y="6000768"/>
            <a:ext cx="7529443" cy="2078383"/>
          </a:xfrm>
          <a:custGeom>
            <a:avLst/>
            <a:gdLst>
              <a:gd name="connsiteX0" fmla="*/ 7275443 w 7529443"/>
              <a:gd name="connsiteY0" fmla="*/ 0 h 2078383"/>
              <a:gd name="connsiteX1" fmla="*/ 5499652 w 7529443"/>
              <a:gd name="connsiteY1" fmla="*/ 861391 h 2078383"/>
              <a:gd name="connsiteX2" fmla="*/ 159026 w 7529443"/>
              <a:gd name="connsiteY2" fmla="*/ 1961322 h 2078383"/>
              <a:gd name="connsiteX3" fmla="*/ 4545495 w 7529443"/>
              <a:gd name="connsiteY3" fmla="*/ 1563757 h 2078383"/>
              <a:gd name="connsiteX4" fmla="*/ 6785113 w 7529443"/>
              <a:gd name="connsiteY4" fmla="*/ 397565 h 2078383"/>
              <a:gd name="connsiteX5" fmla="*/ 6665843 w 7529443"/>
              <a:gd name="connsiteY5" fmla="*/ 1484244 h 2078383"/>
              <a:gd name="connsiteX6" fmla="*/ 7407965 w 7529443"/>
              <a:gd name="connsiteY6" fmla="*/ 159026 h 2078383"/>
              <a:gd name="connsiteX7" fmla="*/ 5936974 w 7529443"/>
              <a:gd name="connsiteY7" fmla="*/ 1311965 h 2078383"/>
              <a:gd name="connsiteX8" fmla="*/ 5102087 w 7529443"/>
              <a:gd name="connsiteY8" fmla="*/ 1656522 h 2078383"/>
              <a:gd name="connsiteX9" fmla="*/ 3405808 w 7529443"/>
              <a:gd name="connsiteY9" fmla="*/ 1934817 h 2078383"/>
              <a:gd name="connsiteX10" fmla="*/ 2319130 w 7529443"/>
              <a:gd name="connsiteY10" fmla="*/ 1577009 h 2078383"/>
              <a:gd name="connsiteX11" fmla="*/ 1510747 w 7529443"/>
              <a:gd name="connsiteY11" fmla="*/ 1855304 h 2078383"/>
              <a:gd name="connsiteX12" fmla="*/ 2531165 w 7529443"/>
              <a:gd name="connsiteY12" fmla="*/ 1775791 h 2078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529443" h="2078383">
                <a:moveTo>
                  <a:pt x="7275443" y="0"/>
                </a:moveTo>
                <a:cubicBezTo>
                  <a:pt x="6980582" y="267252"/>
                  <a:pt x="6685721" y="534504"/>
                  <a:pt x="5499652" y="861391"/>
                </a:cubicBezTo>
                <a:cubicBezTo>
                  <a:pt x="4313583" y="1188278"/>
                  <a:pt x="318052" y="1844261"/>
                  <a:pt x="159026" y="1961322"/>
                </a:cubicBezTo>
                <a:cubicBezTo>
                  <a:pt x="0" y="2078383"/>
                  <a:pt x="3441147" y="1824383"/>
                  <a:pt x="4545495" y="1563757"/>
                </a:cubicBezTo>
                <a:cubicBezTo>
                  <a:pt x="5649843" y="1303131"/>
                  <a:pt x="6431722" y="410817"/>
                  <a:pt x="6785113" y="397565"/>
                </a:cubicBezTo>
                <a:cubicBezTo>
                  <a:pt x="7138504" y="384313"/>
                  <a:pt x="6562034" y="1524001"/>
                  <a:pt x="6665843" y="1484244"/>
                </a:cubicBezTo>
                <a:cubicBezTo>
                  <a:pt x="6769652" y="1444487"/>
                  <a:pt x="7529443" y="187739"/>
                  <a:pt x="7407965" y="159026"/>
                </a:cubicBezTo>
                <a:cubicBezTo>
                  <a:pt x="7286487" y="130313"/>
                  <a:pt x="6321287" y="1062382"/>
                  <a:pt x="5936974" y="1311965"/>
                </a:cubicBezTo>
                <a:cubicBezTo>
                  <a:pt x="5552661" y="1561548"/>
                  <a:pt x="5523948" y="1552713"/>
                  <a:pt x="5102087" y="1656522"/>
                </a:cubicBezTo>
                <a:cubicBezTo>
                  <a:pt x="4680226" y="1760331"/>
                  <a:pt x="3869634" y="1948069"/>
                  <a:pt x="3405808" y="1934817"/>
                </a:cubicBezTo>
                <a:cubicBezTo>
                  <a:pt x="2941982" y="1921565"/>
                  <a:pt x="2634973" y="1590261"/>
                  <a:pt x="2319130" y="1577009"/>
                </a:cubicBezTo>
                <a:cubicBezTo>
                  <a:pt x="2003287" y="1563757"/>
                  <a:pt x="1475408" y="1822174"/>
                  <a:pt x="1510747" y="1855304"/>
                </a:cubicBezTo>
                <a:cubicBezTo>
                  <a:pt x="1546086" y="1888434"/>
                  <a:pt x="2038625" y="1832112"/>
                  <a:pt x="2531165" y="1775791"/>
                </a:cubicBezTo>
              </a:path>
            </a:pathLst>
          </a:custGeom>
          <a:effectLst>
            <a:outerShdw blurRad="965200" dir="5520000" sx="92000" sy="92000" rotWithShape="0">
              <a:schemeClr val="bg1"/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7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>
                                            <p:graphicEl>
                                              <a:dgm id="{ACBF4AF3-FAB8-444C-81AB-52C89640E27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>
                                            <p:graphicEl>
                                              <a:dgm id="{C43EB61A-2E04-409F-8F87-79F190ED3C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8" dur="1000"/>
                                        <p:tgtEl>
                                          <p:spTgt spid="7">
                                            <p:graphicEl>
                                              <a:dgm id="{2572025E-E8B8-4F94-94D0-DC22D7F762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>
                                            <p:graphicEl>
                                              <a:dgm id="{BF646D7A-C7D0-4489-A68F-61F32B7DB0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1000"/>
                                        <p:tgtEl>
                                          <p:spTgt spid="7">
                                            <p:graphicEl>
                                              <a:dgm id="{E4B0666F-2CF1-4C21-A251-46E6EBFF7C1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>
                                            <p:graphicEl>
                                              <a:dgm id="{41BC1ABA-1F87-4B1E-94EC-41724CD1265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6" dur="1000"/>
                                        <p:tgtEl>
                                          <p:spTgt spid="7">
                                            <p:graphicEl>
                                              <a:dgm id="{5284ED54-4761-44DA-8086-D5FD397A1C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7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>
                                            <p:graphicEl>
                                              <a:dgm id="{D88C7409-AB93-4FE3-A61D-F51EE8A4B00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45" dur="1000"/>
                                        <p:tgtEl>
                                          <p:spTgt spid="7">
                                            <p:graphicEl>
                                              <a:dgm id="{87B5BDBA-3C7A-41F1-8C33-F13937A84B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graphicEl>
                                              <a:dgm id="{B68F94D2-D73D-420A-802B-DFDC9BE4ED4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B706799-997B-4F74-B652-58B58A51EA5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54" dur="1000"/>
                                        <p:tgtEl>
                                          <p:spTgt spid="7">
                                            <p:graphicEl>
                                              <a:dgm id="{9B706799-997B-4F74-B652-58B58A51EA5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prstGeom prst="rect">
            <a:avLst/>
          </a:prstGeom>
          <a:effectLst/>
        </p:spPr>
      </p:pic>
      <p:sp>
        <p:nvSpPr>
          <p:cNvPr id="8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0"/>
            <a:ext cx="716097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СМИ в политической системе общества</a:t>
            </a:r>
          </a:p>
        </p:txBody>
      </p:sp>
      <p:sp>
        <p:nvSpPr>
          <p:cNvPr id="13" name="AutoShape 19"/>
          <p:cNvSpPr>
            <a:spLocks noChangeArrowheads="1"/>
          </p:cNvSpPr>
          <p:nvPr/>
        </p:nvSpPr>
        <p:spPr bwMode="ltGray">
          <a:xfrm>
            <a:off x="1994417" y="1882777"/>
            <a:ext cx="6435235" cy="1511089"/>
          </a:xfrm>
          <a:prstGeom prst="roundRect">
            <a:avLst>
              <a:gd name="adj" fmla="val 16667"/>
            </a:avLst>
          </a:prstGeom>
          <a:solidFill>
            <a:schemeClr val="accent1">
              <a:lumMod val="20000"/>
              <a:lumOff val="80000"/>
            </a:schemeClr>
          </a:solidFill>
          <a:ln w="57150" algn="ctr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86000" y="2014357"/>
            <a:ext cx="6429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СМИ - ИНСТРУМЕНТ УПРАВЛЕНИЯ ПОВЕДЕНИЯ ЛЮДЕЙ  И КОНТРОЛЯ НАД ДЕЙСТВИЯМИ ВЛАСТИ -ЧАСТЬ СОВРЕМЕННОГО МЕХАНИЗМА  ФУНКЦИОНИРОВАНИЯ  ВЛАСТИ В ОБЩЕСТВЕ</a:t>
            </a:r>
            <a:r>
              <a:rPr lang="ru-RU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dirty="0" smtClean="0">
              <a:solidFill>
                <a:sysClr val="windowText" lastClr="000000"/>
              </a:solidFill>
            </a:endParaRPr>
          </a:p>
        </p:txBody>
      </p:sp>
      <p:grpSp>
        <p:nvGrpSpPr>
          <p:cNvPr id="10" name="Group 18"/>
          <p:cNvGrpSpPr>
            <a:grpSpLocks/>
          </p:cNvGrpSpPr>
          <p:nvPr/>
        </p:nvGrpSpPr>
        <p:grpSpPr bwMode="auto">
          <a:xfrm>
            <a:off x="285720" y="1500174"/>
            <a:ext cx="2246348" cy="2357454"/>
            <a:chOff x="528" y="2736"/>
            <a:chExt cx="1220" cy="1220"/>
          </a:xfrm>
        </p:grpSpPr>
        <p:pic>
          <p:nvPicPr>
            <p:cNvPr id="11" name="Picture 21" descr="YG_circle00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28" y="2736"/>
              <a:ext cx="1220" cy="12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22"/>
            <p:cNvSpPr txBox="1">
              <a:spLocks noChangeArrowheads="1"/>
            </p:cNvSpPr>
            <p:nvPr/>
          </p:nvSpPr>
          <p:spPr bwMode="gray">
            <a:xfrm>
              <a:off x="725" y="3179"/>
              <a:ext cx="812" cy="40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18900000" algn="bl" rotWithShape="0">
                <a:srgbClr val="00B050">
                  <a:alpha val="4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/>
            </a:scene3d>
            <a:sp3d extrusionH="114300">
              <a:bevelT w="114300" h="209550"/>
              <a:bevelB w="165100" h="177800"/>
            </a:sp3d>
          </p:spPr>
          <p:txBody>
            <a:bodyPr>
              <a:spAutoFit/>
            </a:bodyPr>
            <a:lstStyle/>
            <a:p>
              <a:pPr algn="ctr"/>
              <a:r>
                <a:rPr lang="ru-RU" sz="3600" b="1" dirty="0" smtClean="0">
                  <a:ln w="17780" cmpd="sng">
                    <a:solidFill>
                      <a:schemeClr val="accent1">
                        <a:tint val="3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63000"/>
                          <a:sat val="105000"/>
                        </a:schemeClr>
                      </a:gs>
                      <a:gs pos="90000">
                        <a:schemeClr val="accent1">
                          <a:shade val="50000"/>
                          <a:satMod val="100000"/>
                        </a:schemeClr>
                      </a:gs>
                    </a:gsLst>
                    <a:lin ang="5400000"/>
                  </a:gradFill>
                  <a:effectLst>
                    <a:outerShdw blurRad="55000" dist="50800" dir="5400000" algn="tl">
                      <a:srgbClr val="000000">
                        <a:alpha val="33000"/>
                      </a:srgbClr>
                    </a:outerShdw>
                  </a:effectLst>
                </a:rPr>
                <a:t>СМИ</a:t>
              </a:r>
              <a:endParaRPr lang="en-US" sz="36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Century Gothic" pitchFamily="34" charset="0"/>
                <a:cs typeface="Arial" charset="0"/>
              </a:endParaRPr>
            </a:p>
          </p:txBody>
        </p:sp>
      </p:grpSp>
      <p:sp>
        <p:nvSpPr>
          <p:cNvPr id="21" name="AutoShape 15"/>
          <p:cNvSpPr>
            <a:spLocks noChangeArrowheads="1"/>
          </p:cNvSpPr>
          <p:nvPr/>
        </p:nvSpPr>
        <p:spPr bwMode="gray">
          <a:xfrm>
            <a:off x="2143108" y="3714752"/>
            <a:ext cx="6786610" cy="2928958"/>
          </a:xfrm>
          <a:prstGeom prst="roundRect">
            <a:avLst>
              <a:gd name="adj" fmla="val 12699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tx2">
                  <a:lumMod val="60000"/>
                  <a:lumOff val="40000"/>
                </a:schemeClr>
              </a:gs>
            </a:gsLst>
            <a:lin ang="5400000" scaled="1"/>
          </a:gradFill>
          <a:ln w="9525" algn="ctr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22" name="AutoShape 16"/>
          <p:cNvSpPr>
            <a:spLocks noChangeArrowheads="1"/>
          </p:cNvSpPr>
          <p:nvPr/>
        </p:nvSpPr>
        <p:spPr bwMode="gray">
          <a:xfrm>
            <a:off x="2446415" y="4242966"/>
            <a:ext cx="6136194" cy="210173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  <a:effectLst>
            <a:prstShdw prst="shdw17" dist="28398" dir="14606097">
              <a:srgbClr val="999999"/>
            </a:prst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Text Box 18"/>
          <p:cNvSpPr txBox="1">
            <a:spLocks noChangeArrowheads="1"/>
          </p:cNvSpPr>
          <p:nvPr/>
        </p:nvSpPr>
        <p:spPr bwMode="white">
          <a:xfrm>
            <a:off x="2571736" y="3786190"/>
            <a:ext cx="568036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 dirty="0" smtClean="0">
                <a:cs typeface="Arial" pitchFamily="34" charset="0"/>
              </a:rPr>
              <a:t>СМИ в разных государствах</a:t>
            </a:r>
            <a:endParaRPr lang="en-US" b="1" dirty="0">
              <a:cs typeface="Arial" pitchFamily="34" charset="0"/>
            </a:endParaRPr>
          </a:p>
        </p:txBody>
      </p:sp>
      <p:sp>
        <p:nvSpPr>
          <p:cNvPr id="24" name="Text Box 9"/>
          <p:cNvSpPr txBox="1">
            <a:spLocks noChangeArrowheads="1"/>
          </p:cNvSpPr>
          <p:nvPr/>
        </p:nvSpPr>
        <p:spPr bwMode="gray">
          <a:xfrm>
            <a:off x="2571736" y="4357694"/>
            <a:ext cx="5890744" cy="181588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1400" dirty="0" smtClean="0">
                <a:solidFill>
                  <a:sysClr val="windowText" lastClr="000000"/>
                </a:solidFill>
              </a:rPr>
              <a:t>В ДЕМОКРАТИЧЕСКИХ СТРАНАХ- СМИ – ЧАСТНЫЕ КОМПАНИИ, ГОСУДАРСТВ. И ОБЩЕСТВ. ПОЛИТИЧ ОРГАНИЗАЦИЙ.</a:t>
            </a:r>
          </a:p>
          <a:p>
            <a:pPr algn="ctr"/>
            <a:r>
              <a:rPr lang="ru-RU" sz="1400" dirty="0" smtClean="0">
                <a:solidFill>
                  <a:sysClr val="windowText" lastClr="000000"/>
                </a:solidFill>
              </a:rPr>
              <a:t>СМИ ДЕЙСТВУЕТ В РАМКАХ ЗАКОНОВ. ОСОБУЮ РОЛЬ ИГРАЮТ НЕГОС. СМИ.  В АВТОРИТАРНЫХ ГОСУДАРСТВАХ СМИ  ПОД ПОЛНЫМ ГОСКОНТРОЛЕМ  И ЦЕНЗУРОЙ. В СОВРЕМЕННОМ МИРЕ НИ ОДНА ПАРТИЯ, ПОЛИТИК НЕ МОЖЕТ БЫТЬ УСПЕШНЫМ БЕЗ  СМИ.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endParaRPr lang="en-US" sz="1400" b="1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Рисунок 24" descr="СМИ1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571536" y="5429264"/>
            <a:ext cx="1873031" cy="1643074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sp>
        <p:nvSpPr>
          <p:cNvPr id="17" name="TextBox 16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21" grpId="0" animBg="1"/>
      <p:bldP spid="22" grpId="0" animBg="1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571480"/>
            <a:ext cx="9144000" cy="6582058"/>
          </a:xfrm>
          <a:prstGeom prst="rect">
            <a:avLst/>
          </a:prstGeom>
          <a:effectLst/>
        </p:spPr>
      </p:pic>
      <p:pic>
        <p:nvPicPr>
          <p:cNvPr id="39" name="Рисунок 38" descr="12236130701111551929shokunin_world_map_more_detail.svg.h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2918"/>
            <a:ext cx="9144000" cy="4169090"/>
          </a:xfrm>
          <a:prstGeom prst="rect">
            <a:avLst/>
          </a:prstGeom>
        </p:spPr>
      </p:pic>
      <p:sp>
        <p:nvSpPr>
          <p:cNvPr id="42" name="AutoShape 8"/>
          <p:cNvSpPr>
            <a:spLocks noChangeArrowheads="1"/>
          </p:cNvSpPr>
          <p:nvPr/>
        </p:nvSpPr>
        <p:spPr bwMode="auto">
          <a:xfrm>
            <a:off x="6303935" y="3571876"/>
            <a:ext cx="2697221" cy="7143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EAEAEA"/>
              </a:gs>
              <a:gs pos="100000">
                <a:schemeClr val="bg1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41" name="AutoShape 8"/>
          <p:cNvSpPr>
            <a:spLocks noChangeArrowheads="1"/>
          </p:cNvSpPr>
          <p:nvPr/>
        </p:nvSpPr>
        <p:spPr bwMode="auto">
          <a:xfrm>
            <a:off x="6286512" y="2786058"/>
            <a:ext cx="2697221" cy="7143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EAEAEA"/>
              </a:gs>
              <a:gs pos="100000">
                <a:schemeClr val="bg1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17" name="Rectangle 5"/>
          <p:cNvSpPr/>
          <p:nvPr/>
        </p:nvSpPr>
        <p:spPr>
          <a:xfrm>
            <a:off x="500034" y="-285776"/>
            <a:ext cx="8143932" cy="857232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865737" y="0"/>
            <a:ext cx="71352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</a:rPr>
              <a:t>Карта свободы СМИ</a:t>
            </a:r>
            <a:r>
              <a:rPr lang="en-US" sz="3200" dirty="0" smtClean="0">
                <a:solidFill>
                  <a:schemeClr val="bg1"/>
                </a:solidFill>
              </a:rPr>
              <a:t> </a:t>
            </a:r>
            <a:r>
              <a:rPr lang="kk-KZ" sz="3200" dirty="0" smtClean="0">
                <a:solidFill>
                  <a:schemeClr val="bg1"/>
                </a:solidFill>
              </a:rPr>
              <a:t>в странах мира</a:t>
            </a: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25" name="Rounded Rectangle 6"/>
          <p:cNvSpPr/>
          <p:nvPr/>
        </p:nvSpPr>
        <p:spPr>
          <a:xfrm>
            <a:off x="-142908" y="3929066"/>
            <a:ext cx="9501254" cy="3214710"/>
          </a:xfrm>
          <a:prstGeom prst="roundRect">
            <a:avLst>
              <a:gd name="adj" fmla="val 4919"/>
            </a:avLst>
          </a:prstGeom>
          <a:solidFill>
            <a:schemeClr val="bg1">
              <a:alpha val="29000"/>
            </a:schemeClr>
          </a:solidFill>
          <a:ln w="76200">
            <a:solidFill>
              <a:srgbClr val="BDD8F3">
                <a:alpha val="24000"/>
              </a:srgb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275" endPos="40000" dist="101600" dir="5400000" sy="-100000" algn="bl" rotWithShape="0"/>
          </a:effectLst>
          <a:scene3d>
            <a:camera prst="perspectiveRelaxed"/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pic>
        <p:nvPicPr>
          <p:cNvPr id="20" name="Рисунок 19" descr="93.jpg"/>
          <p:cNvPicPr>
            <a:picLocks noChangeAspect="1"/>
          </p:cNvPicPr>
          <p:nvPr/>
        </p:nvPicPr>
        <p:blipFill>
          <a:blip r:embed="rId4"/>
          <a:srcRect l="9375" t="16469" r="1562" b="17651"/>
          <a:stretch>
            <a:fillRect/>
          </a:stretch>
        </p:blipFill>
        <p:spPr>
          <a:xfrm>
            <a:off x="33251" y="1142984"/>
            <a:ext cx="7610583" cy="4500594"/>
          </a:xfrm>
          <a:prstGeom prst="roundRect">
            <a:avLst>
              <a:gd name="adj" fmla="val 7826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blurRad="114300" dir="13500000" sy="23000" kx="1200000" algn="br" rotWithShape="0">
              <a:prstClr val="black">
                <a:alpha val="20000"/>
              </a:prstClr>
            </a:outerShdw>
            <a:reflection blurRad="12700" stA="38000" endPos="28000" dist="5000" dir="5400000" sy="-100000" algn="bl" rotWithShape="0"/>
          </a:effectLst>
          <a:scene3d>
            <a:camera prst="perspectiveContrastingRightFacing" fov="2100000">
              <a:rot lat="660000" lon="18960000" rev="216000"/>
            </a:camera>
            <a:lightRig rig="threePt" dir="t">
              <a:rot lat="0" lon="0" rev="9600000"/>
            </a:lightRig>
          </a:scene3d>
          <a:sp3d extrusionH="317500">
            <a:bevelT/>
          </a:sp3d>
        </p:spPr>
      </p:pic>
      <p:cxnSp>
        <p:nvCxnSpPr>
          <p:cNvPr id="22" name="Прямая соединительная линия 21"/>
          <p:cNvCxnSpPr/>
          <p:nvPr/>
        </p:nvCxnSpPr>
        <p:spPr>
          <a:xfrm rot="10800000">
            <a:off x="0" y="6500834"/>
            <a:ext cx="9144000" cy="15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8" name="Стрелка вправо 27"/>
          <p:cNvSpPr/>
          <p:nvPr/>
        </p:nvSpPr>
        <p:spPr>
          <a:xfrm>
            <a:off x="6715140" y="3000372"/>
            <a:ext cx="357190" cy="285752"/>
          </a:xfrm>
          <a:prstGeom prst="rightArrow">
            <a:avLst/>
          </a:prstGeom>
          <a:solidFill>
            <a:srgbClr val="5A6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Стрелка вправо 28"/>
          <p:cNvSpPr/>
          <p:nvPr/>
        </p:nvSpPr>
        <p:spPr>
          <a:xfrm>
            <a:off x="6715140" y="3786190"/>
            <a:ext cx="357190" cy="285752"/>
          </a:xfrm>
          <a:prstGeom prst="rightArrow">
            <a:avLst/>
          </a:prstGeom>
          <a:solidFill>
            <a:srgbClr val="E3F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AutoShape 8"/>
          <p:cNvSpPr>
            <a:spLocks noChangeArrowheads="1"/>
          </p:cNvSpPr>
          <p:nvPr/>
        </p:nvSpPr>
        <p:spPr bwMode="auto">
          <a:xfrm>
            <a:off x="6286512" y="2000240"/>
            <a:ext cx="2697221" cy="714380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EAEAEA"/>
              </a:gs>
              <a:gs pos="100000">
                <a:schemeClr val="bg1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30" name="Стрелка вправо 29"/>
          <p:cNvSpPr/>
          <p:nvPr/>
        </p:nvSpPr>
        <p:spPr>
          <a:xfrm>
            <a:off x="6715140" y="2214554"/>
            <a:ext cx="357190" cy="285752"/>
          </a:xfrm>
          <a:prstGeom prst="rightArrow">
            <a:avLst/>
          </a:prstGeom>
          <a:solidFill>
            <a:srgbClr val="309C73"/>
          </a:solidFill>
          <a:ln w="31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TextBox 30"/>
          <p:cNvSpPr txBox="1"/>
          <p:nvPr/>
        </p:nvSpPr>
        <p:spPr>
          <a:xfrm>
            <a:off x="7072330" y="2928934"/>
            <a:ext cx="189667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Несвободная</a:t>
            </a:r>
            <a:endParaRPr lang="ru-RU" sz="20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7143768" y="3571876"/>
            <a:ext cx="1928826" cy="7143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Частично свободные</a:t>
            </a:r>
            <a:endParaRPr lang="ru-RU" sz="2000" b="1" dirty="0"/>
          </a:p>
        </p:txBody>
      </p:sp>
      <p:sp>
        <p:nvSpPr>
          <p:cNvPr id="33" name="TextBox 32"/>
          <p:cNvSpPr txBox="1"/>
          <p:nvPr/>
        </p:nvSpPr>
        <p:spPr>
          <a:xfrm>
            <a:off x="7143768" y="2143116"/>
            <a:ext cx="16113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Свободная</a:t>
            </a:r>
            <a:endParaRPr lang="ru-RU" sz="2000" b="1" dirty="0"/>
          </a:p>
        </p:txBody>
      </p:sp>
      <p:sp>
        <p:nvSpPr>
          <p:cNvPr id="34" name="Блок-схема: память с посл. доступом 33"/>
          <p:cNvSpPr/>
          <p:nvPr/>
        </p:nvSpPr>
        <p:spPr>
          <a:xfrm>
            <a:off x="6429388" y="3000372"/>
            <a:ext cx="357190" cy="285752"/>
          </a:xfrm>
          <a:prstGeom prst="flowChartMagneticTape">
            <a:avLst/>
          </a:prstGeom>
          <a:solidFill>
            <a:srgbClr val="5A6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Блок-схема: память с посл. доступом 34"/>
          <p:cNvSpPr/>
          <p:nvPr/>
        </p:nvSpPr>
        <p:spPr>
          <a:xfrm>
            <a:off x="6429388" y="3786190"/>
            <a:ext cx="357190" cy="285752"/>
          </a:xfrm>
          <a:prstGeom prst="flowChartMagneticTape">
            <a:avLst/>
          </a:prstGeom>
          <a:solidFill>
            <a:srgbClr val="E3F06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память с посл. доступом 35"/>
          <p:cNvSpPr/>
          <p:nvPr/>
        </p:nvSpPr>
        <p:spPr>
          <a:xfrm>
            <a:off x="6429388" y="2214554"/>
            <a:ext cx="357190" cy="285752"/>
          </a:xfrm>
          <a:prstGeom prst="flowChartMagneticTape">
            <a:avLst/>
          </a:prstGeom>
          <a:solidFill>
            <a:srgbClr val="309C73"/>
          </a:solidFill>
          <a:ln w="3175">
            <a:noFill/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8" name="Рисунок 37" descr="93.jpg"/>
          <p:cNvPicPr>
            <a:picLocks noChangeAspect="1"/>
          </p:cNvPicPr>
          <p:nvPr/>
        </p:nvPicPr>
        <p:blipFill>
          <a:blip r:embed="rId4"/>
          <a:srcRect b="84803"/>
          <a:stretch>
            <a:fillRect/>
          </a:stretch>
        </p:blipFill>
        <p:spPr>
          <a:xfrm>
            <a:off x="2786050" y="5805518"/>
            <a:ext cx="6181725" cy="6238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3" name="TextBox 22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1" grpId="0" animBg="1"/>
      <p:bldP spid="28" grpId="0" animBg="1"/>
      <p:bldP spid="29" grpId="0" animBg="1"/>
      <p:bldP spid="40" grpId="0" animBg="1"/>
      <p:bldP spid="30" grpId="0" animBg="1"/>
      <p:bldP spid="31" grpId="0"/>
      <p:bldP spid="32" grpId="0"/>
      <p:bldP spid="33" grpId="0"/>
      <p:bldP spid="34" grpId="0" animBg="1"/>
      <p:bldP spid="35" grpId="0" animBg="1"/>
      <p:bldP spid="3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Содержимое 13" descr="Рисунок2.jpg"/>
          <p:cNvPicPr>
            <a:picLocks noGrp="1" noChangeAspect="1"/>
          </p:cNvPicPr>
          <p:nvPr>
            <p:ph idx="1"/>
          </p:nvPr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effectLst/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001288" y="6591314"/>
            <a:ext cx="3008313" cy="4691063"/>
          </a:xfrm>
        </p:spPr>
        <p:txBody>
          <a:bodyPr/>
          <a:lstStyle/>
          <a:p>
            <a:endParaRPr lang="ru-RU"/>
          </a:p>
        </p:txBody>
      </p:sp>
      <p:sp>
        <p:nvSpPr>
          <p:cNvPr id="26" name="Oval 4"/>
          <p:cNvSpPr/>
          <p:nvPr/>
        </p:nvSpPr>
        <p:spPr>
          <a:xfrm>
            <a:off x="571472" y="1500174"/>
            <a:ext cx="6786610" cy="4929222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79000"/>
                </a:schemeClr>
              </a:gs>
              <a:gs pos="51000">
                <a:schemeClr val="bg1">
                  <a:alpha val="27000"/>
                </a:schemeClr>
              </a:gs>
              <a:gs pos="100000">
                <a:schemeClr val="tx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graphicFrame>
        <p:nvGraphicFramePr>
          <p:cNvPr id="16" name="Inhaltsplatzhalter 6"/>
          <p:cNvGraphicFramePr>
            <a:graphicFrameLocks/>
          </p:cNvGraphicFramePr>
          <p:nvPr/>
        </p:nvGraphicFramePr>
        <p:xfrm>
          <a:off x="-500098" y="1500150"/>
          <a:ext cx="9644098" cy="535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9" name="Рисунок 28" descr="Рисунок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8662" y="-71462"/>
            <a:ext cx="7308500" cy="8838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10" name="Group 31"/>
          <p:cNvGrpSpPr>
            <a:grpSpLocks/>
          </p:cNvGrpSpPr>
          <p:nvPr/>
        </p:nvGrpSpPr>
        <p:grpSpPr bwMode="auto">
          <a:xfrm>
            <a:off x="1571604" y="1785926"/>
            <a:ext cx="2643206" cy="1714512"/>
            <a:chOff x="357" y="1189"/>
            <a:chExt cx="1789" cy="1501"/>
          </a:xfrm>
        </p:grpSpPr>
        <p:sp>
          <p:nvSpPr>
            <p:cNvPr id="11" name="Freeform 32"/>
            <p:cNvSpPr>
              <a:spLocks/>
            </p:cNvSpPr>
            <p:nvPr/>
          </p:nvSpPr>
          <p:spPr bwMode="gray">
            <a:xfrm flipH="1">
              <a:off x="1156" y="2240"/>
              <a:ext cx="841" cy="432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3333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33"/>
            <p:cNvSpPr>
              <a:spLocks/>
            </p:cNvSpPr>
            <p:nvPr/>
          </p:nvSpPr>
          <p:spPr bwMode="gray">
            <a:xfrm>
              <a:off x="663" y="2133"/>
              <a:ext cx="882" cy="418"/>
            </a:xfrm>
            <a:custGeom>
              <a:avLst/>
              <a:gdLst>
                <a:gd name="T0" fmla="*/ 882 w 882"/>
                <a:gd name="T1" fmla="*/ 374 h 425"/>
                <a:gd name="T2" fmla="*/ 719 w 882"/>
                <a:gd name="T3" fmla="*/ 425 h 425"/>
                <a:gd name="T4" fmla="*/ 88 w 882"/>
                <a:gd name="T5" fmla="*/ 93 h 425"/>
                <a:gd name="T6" fmla="*/ 188 w 882"/>
                <a:gd name="T7" fmla="*/ 3 h 425"/>
                <a:gd name="T8" fmla="*/ 343 w 882"/>
                <a:gd name="T9" fmla="*/ 73 h 425"/>
                <a:gd name="T10" fmla="*/ 882 w 882"/>
                <a:gd name="T11" fmla="*/ 374 h 4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82"/>
                <a:gd name="T19" fmla="*/ 0 h 425"/>
                <a:gd name="T20" fmla="*/ 882 w 882"/>
                <a:gd name="T21" fmla="*/ 425 h 4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82" h="425">
                  <a:moveTo>
                    <a:pt x="882" y="374"/>
                  </a:moveTo>
                  <a:lnTo>
                    <a:pt x="719" y="425"/>
                  </a:lnTo>
                  <a:lnTo>
                    <a:pt x="88" y="93"/>
                  </a:lnTo>
                  <a:cubicBezTo>
                    <a:pt x="0" y="23"/>
                    <a:pt x="145" y="5"/>
                    <a:pt x="188" y="3"/>
                  </a:cubicBezTo>
                  <a:cubicBezTo>
                    <a:pt x="218" y="0"/>
                    <a:pt x="221" y="8"/>
                    <a:pt x="343" y="73"/>
                  </a:cubicBezTo>
                  <a:lnTo>
                    <a:pt x="882" y="374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3333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34"/>
            <p:cNvSpPr>
              <a:spLocks/>
            </p:cNvSpPr>
            <p:nvPr/>
          </p:nvSpPr>
          <p:spPr bwMode="gray">
            <a:xfrm>
              <a:off x="357" y="2336"/>
              <a:ext cx="748" cy="354"/>
            </a:xfrm>
            <a:custGeom>
              <a:avLst/>
              <a:gdLst>
                <a:gd name="T0" fmla="*/ 748 w 748"/>
                <a:gd name="T1" fmla="*/ 320 h 354"/>
                <a:gd name="T2" fmla="*/ 604 w 748"/>
                <a:gd name="T3" fmla="*/ 354 h 354"/>
                <a:gd name="T4" fmla="*/ 63 w 748"/>
                <a:gd name="T5" fmla="*/ 84 h 354"/>
                <a:gd name="T6" fmla="*/ 221 w 748"/>
                <a:gd name="T7" fmla="*/ 39 h 354"/>
                <a:gd name="T8" fmla="*/ 748 w 748"/>
                <a:gd name="T9" fmla="*/ 320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8"/>
                <a:gd name="T16" fmla="*/ 0 h 354"/>
                <a:gd name="T17" fmla="*/ 748 w 748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8" h="354">
                  <a:moveTo>
                    <a:pt x="748" y="320"/>
                  </a:moveTo>
                  <a:lnTo>
                    <a:pt x="604" y="354"/>
                  </a:lnTo>
                  <a:lnTo>
                    <a:pt x="63" y="84"/>
                  </a:lnTo>
                  <a:cubicBezTo>
                    <a:pt x="0" y="31"/>
                    <a:pt x="107" y="0"/>
                    <a:pt x="221" y="39"/>
                  </a:cubicBezTo>
                  <a:lnTo>
                    <a:pt x="748" y="32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3333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15" name="Group 35"/>
            <p:cNvGrpSpPr>
              <a:grpSpLocks/>
            </p:cNvGrpSpPr>
            <p:nvPr/>
          </p:nvGrpSpPr>
          <p:grpSpPr bwMode="auto">
            <a:xfrm>
              <a:off x="831" y="1189"/>
              <a:ext cx="1315" cy="1501"/>
              <a:chOff x="313" y="2400"/>
              <a:chExt cx="1349" cy="1545"/>
            </a:xfrm>
          </p:grpSpPr>
          <p:sp>
            <p:nvSpPr>
              <p:cNvPr id="17" name="Freeform 36"/>
              <p:cNvSpPr>
                <a:spLocks/>
              </p:cNvSpPr>
              <p:nvPr/>
            </p:nvSpPr>
            <p:spPr bwMode="gray">
              <a:xfrm flipH="1">
                <a:off x="1229" y="2848"/>
                <a:ext cx="433" cy="1097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1C1C1"/>
                  </a:gs>
                  <a:gs pos="100000">
                    <a:srgbClr val="EAEAEA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PerspectiveTopLeft">
                  <a:rot lat="0" lon="20099998" rev="0"/>
                </a:camera>
                <a:lightRig rig="legacyFlat3" dir="t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5F5F5F"/>
                </a:extrusionClr>
              </a:sp3d>
            </p:spPr>
            <p:txBody>
              <a:bodyPr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8" name="Freeform 37"/>
              <p:cNvSpPr>
                <a:spLocks/>
              </p:cNvSpPr>
              <p:nvPr/>
            </p:nvSpPr>
            <p:spPr bwMode="gray">
              <a:xfrm flipH="1">
                <a:off x="700" y="2400"/>
                <a:ext cx="545" cy="1380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1C1C1"/>
                  </a:gs>
                  <a:gs pos="100000">
                    <a:srgbClr val="EAEAEA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PerspectiveTopLeft">
                  <a:rot lat="0" lon="19799998" rev="0"/>
                </a:camera>
                <a:lightRig rig="legacyFlat3" dir="t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5F5F5F"/>
                </a:extrusionClr>
              </a:sp3d>
            </p:spPr>
            <p:txBody>
              <a:bodyPr>
                <a:flatTx/>
              </a:bodyPr>
              <a:lstStyle/>
              <a:p>
                <a:endParaRPr lang="ru-RU"/>
              </a:p>
            </p:txBody>
          </p:sp>
          <p:sp>
            <p:nvSpPr>
              <p:cNvPr id="19" name="Freeform 38"/>
              <p:cNvSpPr>
                <a:spLocks/>
              </p:cNvSpPr>
              <p:nvPr/>
            </p:nvSpPr>
            <p:spPr bwMode="gray">
              <a:xfrm flipH="1">
                <a:off x="313" y="2837"/>
                <a:ext cx="433" cy="1097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C9C9"/>
                  </a:gs>
                  <a:gs pos="100000">
                    <a:srgbClr val="EAEAEA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PerspectiveTopLeft">
                  <a:rot lat="0" lon="20099998" rev="0"/>
                </a:camera>
                <a:lightRig rig="legacyFlat3" dir="t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5F5F5F"/>
                </a:extrusionClr>
              </a:sp3d>
            </p:spPr>
            <p:txBody>
              <a:bodyPr>
                <a:flatTx/>
              </a:bodyPr>
              <a:lstStyle/>
              <a:p>
                <a:endParaRPr lang="ru-RU"/>
              </a:p>
            </p:txBody>
          </p:sp>
        </p:grpSp>
      </p:grpSp>
      <p:sp>
        <p:nvSpPr>
          <p:cNvPr id="30" name="Заголовок 2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20" name="Group 31"/>
          <p:cNvGrpSpPr>
            <a:grpSpLocks/>
          </p:cNvGrpSpPr>
          <p:nvPr/>
        </p:nvGrpSpPr>
        <p:grpSpPr bwMode="auto">
          <a:xfrm>
            <a:off x="4643438" y="3213828"/>
            <a:ext cx="1786150" cy="1392683"/>
            <a:chOff x="519" y="3180"/>
            <a:chExt cx="811" cy="912"/>
          </a:xfrm>
        </p:grpSpPr>
        <p:sp>
          <p:nvSpPr>
            <p:cNvPr id="22" name="Freeform 33"/>
            <p:cNvSpPr>
              <a:spLocks/>
            </p:cNvSpPr>
            <p:nvPr/>
          </p:nvSpPr>
          <p:spPr bwMode="gray">
            <a:xfrm>
              <a:off x="714" y="3602"/>
              <a:ext cx="522" cy="358"/>
            </a:xfrm>
            <a:custGeom>
              <a:avLst/>
              <a:gdLst>
                <a:gd name="T0" fmla="*/ 882 w 882"/>
                <a:gd name="T1" fmla="*/ 374 h 425"/>
                <a:gd name="T2" fmla="*/ 719 w 882"/>
                <a:gd name="T3" fmla="*/ 425 h 425"/>
                <a:gd name="T4" fmla="*/ 88 w 882"/>
                <a:gd name="T5" fmla="*/ 93 h 425"/>
                <a:gd name="T6" fmla="*/ 188 w 882"/>
                <a:gd name="T7" fmla="*/ 3 h 425"/>
                <a:gd name="T8" fmla="*/ 343 w 882"/>
                <a:gd name="T9" fmla="*/ 73 h 425"/>
                <a:gd name="T10" fmla="*/ 882 w 882"/>
                <a:gd name="T11" fmla="*/ 374 h 42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82"/>
                <a:gd name="T19" fmla="*/ 0 h 425"/>
                <a:gd name="T20" fmla="*/ 882 w 882"/>
                <a:gd name="T21" fmla="*/ 425 h 425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82" h="425">
                  <a:moveTo>
                    <a:pt x="882" y="374"/>
                  </a:moveTo>
                  <a:lnTo>
                    <a:pt x="719" y="425"/>
                  </a:lnTo>
                  <a:lnTo>
                    <a:pt x="88" y="93"/>
                  </a:lnTo>
                  <a:cubicBezTo>
                    <a:pt x="0" y="23"/>
                    <a:pt x="145" y="5"/>
                    <a:pt x="188" y="3"/>
                  </a:cubicBezTo>
                  <a:cubicBezTo>
                    <a:pt x="218" y="0"/>
                    <a:pt x="221" y="8"/>
                    <a:pt x="343" y="73"/>
                  </a:cubicBezTo>
                  <a:lnTo>
                    <a:pt x="882" y="374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3333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" name="Freeform 34"/>
            <p:cNvSpPr>
              <a:spLocks/>
            </p:cNvSpPr>
            <p:nvPr/>
          </p:nvSpPr>
          <p:spPr bwMode="gray">
            <a:xfrm>
              <a:off x="519" y="3744"/>
              <a:ext cx="443" cy="303"/>
            </a:xfrm>
            <a:custGeom>
              <a:avLst/>
              <a:gdLst>
                <a:gd name="T0" fmla="*/ 748 w 748"/>
                <a:gd name="T1" fmla="*/ 320 h 354"/>
                <a:gd name="T2" fmla="*/ 604 w 748"/>
                <a:gd name="T3" fmla="*/ 354 h 354"/>
                <a:gd name="T4" fmla="*/ 63 w 748"/>
                <a:gd name="T5" fmla="*/ 84 h 354"/>
                <a:gd name="T6" fmla="*/ 221 w 748"/>
                <a:gd name="T7" fmla="*/ 39 h 354"/>
                <a:gd name="T8" fmla="*/ 748 w 748"/>
                <a:gd name="T9" fmla="*/ 320 h 35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48"/>
                <a:gd name="T16" fmla="*/ 0 h 354"/>
                <a:gd name="T17" fmla="*/ 748 w 748"/>
                <a:gd name="T18" fmla="*/ 354 h 35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48" h="354">
                  <a:moveTo>
                    <a:pt x="748" y="320"/>
                  </a:moveTo>
                  <a:lnTo>
                    <a:pt x="604" y="354"/>
                  </a:lnTo>
                  <a:lnTo>
                    <a:pt x="63" y="84"/>
                  </a:lnTo>
                  <a:cubicBezTo>
                    <a:pt x="0" y="31"/>
                    <a:pt x="107" y="0"/>
                    <a:pt x="221" y="39"/>
                  </a:cubicBezTo>
                  <a:lnTo>
                    <a:pt x="748" y="320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3333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23" name="Group 35"/>
            <p:cNvGrpSpPr>
              <a:grpSpLocks/>
            </p:cNvGrpSpPr>
            <p:nvPr/>
          </p:nvGrpSpPr>
          <p:grpSpPr bwMode="auto">
            <a:xfrm>
              <a:off x="811" y="3180"/>
              <a:ext cx="519" cy="912"/>
              <a:chOff x="290" y="4451"/>
              <a:chExt cx="533" cy="939"/>
            </a:xfrm>
          </p:grpSpPr>
          <p:sp>
            <p:nvSpPr>
              <p:cNvPr id="28" name="Freeform 37"/>
              <p:cNvSpPr>
                <a:spLocks/>
              </p:cNvSpPr>
              <p:nvPr/>
            </p:nvSpPr>
            <p:spPr bwMode="gray">
              <a:xfrm flipH="1">
                <a:off x="590" y="4474"/>
                <a:ext cx="233" cy="796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1C1C1"/>
                  </a:gs>
                  <a:gs pos="100000">
                    <a:srgbClr val="EAEAEA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PerspectiveTopLeft">
                  <a:rot lat="0" lon="19799998" rev="0"/>
                </a:camera>
                <a:lightRig rig="legacyFlat3" dir="t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5F5F5F"/>
                </a:extrusionClr>
              </a:sp3d>
            </p:spPr>
            <p:txBody>
              <a:bodyPr>
                <a:flatTx/>
              </a:bodyPr>
              <a:lstStyle/>
              <a:p>
                <a:endParaRPr lang="ru-RU"/>
              </a:p>
            </p:txBody>
          </p:sp>
          <p:sp>
            <p:nvSpPr>
              <p:cNvPr id="31" name="Freeform 38"/>
              <p:cNvSpPr>
                <a:spLocks/>
              </p:cNvSpPr>
              <p:nvPr/>
            </p:nvSpPr>
            <p:spPr bwMode="gray">
              <a:xfrm flipH="1">
                <a:off x="290" y="4451"/>
                <a:ext cx="256" cy="939"/>
              </a:xfrm>
              <a:custGeom>
                <a:avLst/>
                <a:gdLst>
                  <a:gd name="T0" fmla="*/ 103 w 224"/>
                  <a:gd name="T1" fmla="*/ 101 h 569"/>
                  <a:gd name="T2" fmla="*/ 74 w 224"/>
                  <a:gd name="T3" fmla="*/ 50 h 569"/>
                  <a:gd name="T4" fmla="*/ 121 w 224"/>
                  <a:gd name="T5" fmla="*/ 1 h 569"/>
                  <a:gd name="T6" fmla="*/ 171 w 224"/>
                  <a:gd name="T7" fmla="*/ 52 h 569"/>
                  <a:gd name="T8" fmla="*/ 135 w 224"/>
                  <a:gd name="T9" fmla="*/ 101 h 569"/>
                  <a:gd name="T10" fmla="*/ 134 w 224"/>
                  <a:gd name="T11" fmla="*/ 124 h 569"/>
                  <a:gd name="T12" fmla="*/ 209 w 224"/>
                  <a:gd name="T13" fmla="*/ 145 h 569"/>
                  <a:gd name="T14" fmla="*/ 221 w 224"/>
                  <a:gd name="T15" fmla="*/ 204 h 569"/>
                  <a:gd name="T16" fmla="*/ 218 w 224"/>
                  <a:gd name="T17" fmla="*/ 321 h 569"/>
                  <a:gd name="T18" fmla="*/ 209 w 224"/>
                  <a:gd name="T19" fmla="*/ 365 h 569"/>
                  <a:gd name="T20" fmla="*/ 196 w 224"/>
                  <a:gd name="T21" fmla="*/ 308 h 569"/>
                  <a:gd name="T22" fmla="*/ 187 w 224"/>
                  <a:gd name="T23" fmla="*/ 202 h 569"/>
                  <a:gd name="T24" fmla="*/ 170 w 224"/>
                  <a:gd name="T25" fmla="*/ 321 h 569"/>
                  <a:gd name="T26" fmla="*/ 144 w 224"/>
                  <a:gd name="T27" fmla="*/ 569 h 569"/>
                  <a:gd name="T28" fmla="*/ 78 w 224"/>
                  <a:gd name="T29" fmla="*/ 565 h 569"/>
                  <a:gd name="T30" fmla="*/ 50 w 224"/>
                  <a:gd name="T31" fmla="*/ 325 h 569"/>
                  <a:gd name="T32" fmla="*/ 33 w 224"/>
                  <a:gd name="T33" fmla="*/ 208 h 569"/>
                  <a:gd name="T34" fmla="*/ 25 w 224"/>
                  <a:gd name="T35" fmla="*/ 310 h 569"/>
                  <a:gd name="T36" fmla="*/ 12 w 224"/>
                  <a:gd name="T37" fmla="*/ 365 h 569"/>
                  <a:gd name="T38" fmla="*/ 1 w 224"/>
                  <a:gd name="T39" fmla="*/ 305 h 569"/>
                  <a:gd name="T40" fmla="*/ 7 w 224"/>
                  <a:gd name="T41" fmla="*/ 184 h 569"/>
                  <a:gd name="T42" fmla="*/ 23 w 224"/>
                  <a:gd name="T43" fmla="*/ 140 h 569"/>
                  <a:gd name="T44" fmla="*/ 102 w 224"/>
                  <a:gd name="T45" fmla="*/ 124 h 569"/>
                  <a:gd name="T46" fmla="*/ 103 w 224"/>
                  <a:gd name="T47" fmla="*/ 101 h 56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w 224"/>
                  <a:gd name="T73" fmla="*/ 0 h 569"/>
                  <a:gd name="T74" fmla="*/ 224 w 224"/>
                  <a:gd name="T75" fmla="*/ 569 h 569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T72" t="T73" r="T74" b="T75"/>
                <a:pathLst>
                  <a:path w="224" h="569">
                    <a:moveTo>
                      <a:pt x="103" y="101"/>
                    </a:moveTo>
                    <a:cubicBezTo>
                      <a:pt x="87" y="94"/>
                      <a:pt x="75" y="75"/>
                      <a:pt x="74" y="50"/>
                    </a:cubicBezTo>
                    <a:cubicBezTo>
                      <a:pt x="72" y="26"/>
                      <a:pt x="90" y="0"/>
                      <a:pt x="121" y="1"/>
                    </a:cubicBezTo>
                    <a:cubicBezTo>
                      <a:pt x="152" y="2"/>
                      <a:pt x="172" y="18"/>
                      <a:pt x="171" y="52"/>
                    </a:cubicBezTo>
                    <a:cubicBezTo>
                      <a:pt x="170" y="85"/>
                      <a:pt x="151" y="96"/>
                      <a:pt x="135" y="101"/>
                    </a:cubicBezTo>
                    <a:cubicBezTo>
                      <a:pt x="132" y="111"/>
                      <a:pt x="132" y="118"/>
                      <a:pt x="134" y="124"/>
                    </a:cubicBezTo>
                    <a:cubicBezTo>
                      <a:pt x="151" y="131"/>
                      <a:pt x="194" y="132"/>
                      <a:pt x="209" y="145"/>
                    </a:cubicBezTo>
                    <a:cubicBezTo>
                      <a:pt x="224" y="156"/>
                      <a:pt x="219" y="175"/>
                      <a:pt x="221" y="204"/>
                    </a:cubicBezTo>
                    <a:lnTo>
                      <a:pt x="218" y="321"/>
                    </a:lnTo>
                    <a:cubicBezTo>
                      <a:pt x="216" y="348"/>
                      <a:pt x="212" y="367"/>
                      <a:pt x="209" y="365"/>
                    </a:cubicBezTo>
                    <a:cubicBezTo>
                      <a:pt x="199" y="370"/>
                      <a:pt x="200" y="335"/>
                      <a:pt x="196" y="308"/>
                    </a:cubicBezTo>
                    <a:lnTo>
                      <a:pt x="187" y="202"/>
                    </a:lnTo>
                    <a:cubicBezTo>
                      <a:pt x="182" y="204"/>
                      <a:pt x="177" y="260"/>
                      <a:pt x="170" y="321"/>
                    </a:cubicBezTo>
                    <a:lnTo>
                      <a:pt x="144" y="569"/>
                    </a:lnTo>
                    <a:lnTo>
                      <a:pt x="78" y="565"/>
                    </a:lnTo>
                    <a:lnTo>
                      <a:pt x="50" y="325"/>
                    </a:lnTo>
                    <a:cubicBezTo>
                      <a:pt x="39" y="255"/>
                      <a:pt x="37" y="211"/>
                      <a:pt x="33" y="208"/>
                    </a:cubicBezTo>
                    <a:lnTo>
                      <a:pt x="25" y="310"/>
                    </a:lnTo>
                    <a:cubicBezTo>
                      <a:pt x="22" y="336"/>
                      <a:pt x="16" y="366"/>
                      <a:pt x="12" y="365"/>
                    </a:cubicBezTo>
                    <a:cubicBezTo>
                      <a:pt x="4" y="365"/>
                      <a:pt x="2" y="335"/>
                      <a:pt x="1" y="305"/>
                    </a:cubicBezTo>
                    <a:cubicBezTo>
                      <a:pt x="0" y="275"/>
                      <a:pt x="3" y="212"/>
                      <a:pt x="7" y="184"/>
                    </a:cubicBezTo>
                    <a:cubicBezTo>
                      <a:pt x="12" y="157"/>
                      <a:pt x="7" y="150"/>
                      <a:pt x="23" y="140"/>
                    </a:cubicBezTo>
                    <a:cubicBezTo>
                      <a:pt x="39" y="131"/>
                      <a:pt x="89" y="131"/>
                      <a:pt x="102" y="124"/>
                    </a:cubicBezTo>
                    <a:cubicBezTo>
                      <a:pt x="106" y="120"/>
                      <a:pt x="108" y="108"/>
                      <a:pt x="103" y="101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9C9C9"/>
                  </a:gs>
                  <a:gs pos="100000">
                    <a:srgbClr val="EAEAEA"/>
                  </a:gs>
                </a:gsLst>
                <a:lin ang="5400000" scaled="1"/>
              </a:gradFill>
              <a:ln w="9525">
                <a:miter lim="800000"/>
                <a:headEnd/>
                <a:tailEnd/>
              </a:ln>
              <a:scene3d>
                <a:camera prst="legacyPerspectiveTopLeft">
                  <a:rot lat="0" lon="20099998" rev="0"/>
                </a:camera>
                <a:lightRig rig="legacyFlat3" dir="t"/>
              </a:scene3d>
              <a:sp3d extrusionH="36500" prstMaterial="legacyPlastic">
                <a:bevelT w="13500" h="13500" prst="angle"/>
                <a:bevelB w="13500" h="13500" prst="angle"/>
                <a:extrusionClr>
                  <a:srgbClr val="5F5F5F"/>
                </a:extrusionClr>
              </a:sp3d>
            </p:spPr>
            <p:txBody>
              <a:bodyPr>
                <a:flatTx/>
              </a:bodyPr>
              <a:lstStyle/>
              <a:p>
                <a:endParaRPr lang="ru-RU"/>
              </a:p>
            </p:txBody>
          </p:sp>
        </p:grpSp>
      </p:grp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5643570" y="1928802"/>
            <a:ext cx="571504" cy="857256"/>
            <a:chOff x="1156" y="1590"/>
            <a:chExt cx="992" cy="1082"/>
          </a:xfrm>
        </p:grpSpPr>
        <p:sp>
          <p:nvSpPr>
            <p:cNvPr id="33" name="Freeform 32"/>
            <p:cNvSpPr>
              <a:spLocks/>
            </p:cNvSpPr>
            <p:nvPr/>
          </p:nvSpPr>
          <p:spPr bwMode="gray">
            <a:xfrm flipH="1">
              <a:off x="1156" y="2240"/>
              <a:ext cx="841" cy="432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35"/>
                <a:gd name="T19" fmla="*/ 0 h 173"/>
                <a:gd name="T20" fmla="*/ 335 w 335"/>
                <a:gd name="T21" fmla="*/ 173 h 17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000000">
                    <a:alpha val="0"/>
                  </a:srgbClr>
                </a:gs>
                <a:gs pos="100000">
                  <a:srgbClr val="333333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gray">
            <a:xfrm flipH="1">
              <a:off x="1726" y="1590"/>
              <a:ext cx="422" cy="106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C1C1C1"/>
                </a:gs>
                <a:gs pos="100000">
                  <a:srgbClr val="EAEAEA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TopLeft">
                <a:rot lat="0" lon="20099998" rev="0"/>
              </a:camera>
              <a:lightRig rig="legacyFlat3" dir="t"/>
            </a:scene3d>
            <a:sp3d extrusionH="36500" prstMaterial="legacyPlastic">
              <a:bevelT w="13500" h="13500" prst="angle"/>
              <a:bevelB w="13500" h="13500" prst="angle"/>
              <a:extrusionClr>
                <a:srgbClr val="5F5F5F"/>
              </a:extrusionClr>
            </a:sp3d>
          </p:spPr>
          <p:txBody>
            <a:bodyPr>
              <a:flatTx/>
            </a:bodyPr>
            <a:lstStyle/>
            <a:p>
              <a:endParaRPr lang="ru-RU"/>
            </a:p>
          </p:txBody>
        </p:sp>
      </p:grpSp>
      <p:sp>
        <p:nvSpPr>
          <p:cNvPr id="41" name="Freeform 37"/>
          <p:cNvSpPr>
            <a:spLocks/>
          </p:cNvSpPr>
          <p:nvPr/>
        </p:nvSpPr>
        <p:spPr bwMode="gray">
          <a:xfrm flipH="1">
            <a:off x="6357950" y="2500306"/>
            <a:ext cx="428628" cy="975334"/>
          </a:xfrm>
          <a:custGeom>
            <a:avLst/>
            <a:gdLst>
              <a:gd name="T0" fmla="*/ 103 w 224"/>
              <a:gd name="T1" fmla="*/ 101 h 569"/>
              <a:gd name="T2" fmla="*/ 74 w 224"/>
              <a:gd name="T3" fmla="*/ 50 h 569"/>
              <a:gd name="T4" fmla="*/ 121 w 224"/>
              <a:gd name="T5" fmla="*/ 1 h 569"/>
              <a:gd name="T6" fmla="*/ 171 w 224"/>
              <a:gd name="T7" fmla="*/ 52 h 569"/>
              <a:gd name="T8" fmla="*/ 135 w 224"/>
              <a:gd name="T9" fmla="*/ 101 h 569"/>
              <a:gd name="T10" fmla="*/ 134 w 224"/>
              <a:gd name="T11" fmla="*/ 124 h 569"/>
              <a:gd name="T12" fmla="*/ 209 w 224"/>
              <a:gd name="T13" fmla="*/ 145 h 569"/>
              <a:gd name="T14" fmla="*/ 221 w 224"/>
              <a:gd name="T15" fmla="*/ 204 h 569"/>
              <a:gd name="T16" fmla="*/ 218 w 224"/>
              <a:gd name="T17" fmla="*/ 321 h 569"/>
              <a:gd name="T18" fmla="*/ 209 w 224"/>
              <a:gd name="T19" fmla="*/ 365 h 569"/>
              <a:gd name="T20" fmla="*/ 196 w 224"/>
              <a:gd name="T21" fmla="*/ 308 h 569"/>
              <a:gd name="T22" fmla="*/ 187 w 224"/>
              <a:gd name="T23" fmla="*/ 202 h 569"/>
              <a:gd name="T24" fmla="*/ 170 w 224"/>
              <a:gd name="T25" fmla="*/ 321 h 569"/>
              <a:gd name="T26" fmla="*/ 144 w 224"/>
              <a:gd name="T27" fmla="*/ 569 h 569"/>
              <a:gd name="T28" fmla="*/ 78 w 224"/>
              <a:gd name="T29" fmla="*/ 565 h 569"/>
              <a:gd name="T30" fmla="*/ 50 w 224"/>
              <a:gd name="T31" fmla="*/ 325 h 569"/>
              <a:gd name="T32" fmla="*/ 33 w 224"/>
              <a:gd name="T33" fmla="*/ 208 h 569"/>
              <a:gd name="T34" fmla="*/ 25 w 224"/>
              <a:gd name="T35" fmla="*/ 310 h 569"/>
              <a:gd name="T36" fmla="*/ 12 w 224"/>
              <a:gd name="T37" fmla="*/ 365 h 569"/>
              <a:gd name="T38" fmla="*/ 1 w 224"/>
              <a:gd name="T39" fmla="*/ 305 h 569"/>
              <a:gd name="T40" fmla="*/ 7 w 224"/>
              <a:gd name="T41" fmla="*/ 184 h 569"/>
              <a:gd name="T42" fmla="*/ 23 w 224"/>
              <a:gd name="T43" fmla="*/ 140 h 569"/>
              <a:gd name="T44" fmla="*/ 102 w 224"/>
              <a:gd name="T45" fmla="*/ 124 h 569"/>
              <a:gd name="T46" fmla="*/ 103 w 224"/>
              <a:gd name="T47" fmla="*/ 101 h 56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24"/>
              <a:gd name="T73" fmla="*/ 0 h 569"/>
              <a:gd name="T74" fmla="*/ 224 w 224"/>
              <a:gd name="T75" fmla="*/ 569 h 56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24" h="569">
                <a:moveTo>
                  <a:pt x="103" y="101"/>
                </a:moveTo>
                <a:cubicBezTo>
                  <a:pt x="87" y="94"/>
                  <a:pt x="75" y="75"/>
                  <a:pt x="74" y="50"/>
                </a:cubicBezTo>
                <a:cubicBezTo>
                  <a:pt x="72" y="26"/>
                  <a:pt x="90" y="0"/>
                  <a:pt x="121" y="1"/>
                </a:cubicBezTo>
                <a:cubicBezTo>
                  <a:pt x="152" y="2"/>
                  <a:pt x="172" y="18"/>
                  <a:pt x="171" y="52"/>
                </a:cubicBezTo>
                <a:cubicBezTo>
                  <a:pt x="170" y="85"/>
                  <a:pt x="151" y="96"/>
                  <a:pt x="135" y="101"/>
                </a:cubicBezTo>
                <a:cubicBezTo>
                  <a:pt x="132" y="111"/>
                  <a:pt x="132" y="118"/>
                  <a:pt x="134" y="124"/>
                </a:cubicBezTo>
                <a:cubicBezTo>
                  <a:pt x="151" y="131"/>
                  <a:pt x="194" y="132"/>
                  <a:pt x="209" y="145"/>
                </a:cubicBezTo>
                <a:cubicBezTo>
                  <a:pt x="224" y="156"/>
                  <a:pt x="219" y="175"/>
                  <a:pt x="221" y="204"/>
                </a:cubicBezTo>
                <a:lnTo>
                  <a:pt x="218" y="321"/>
                </a:lnTo>
                <a:cubicBezTo>
                  <a:pt x="216" y="348"/>
                  <a:pt x="212" y="367"/>
                  <a:pt x="209" y="365"/>
                </a:cubicBezTo>
                <a:cubicBezTo>
                  <a:pt x="199" y="370"/>
                  <a:pt x="200" y="335"/>
                  <a:pt x="196" y="308"/>
                </a:cubicBezTo>
                <a:lnTo>
                  <a:pt x="187" y="202"/>
                </a:lnTo>
                <a:cubicBezTo>
                  <a:pt x="182" y="204"/>
                  <a:pt x="177" y="260"/>
                  <a:pt x="170" y="321"/>
                </a:cubicBezTo>
                <a:lnTo>
                  <a:pt x="144" y="569"/>
                </a:lnTo>
                <a:lnTo>
                  <a:pt x="78" y="565"/>
                </a:lnTo>
                <a:lnTo>
                  <a:pt x="50" y="325"/>
                </a:lnTo>
                <a:cubicBezTo>
                  <a:pt x="39" y="255"/>
                  <a:pt x="37" y="211"/>
                  <a:pt x="33" y="208"/>
                </a:cubicBezTo>
                <a:lnTo>
                  <a:pt x="25" y="310"/>
                </a:lnTo>
                <a:cubicBezTo>
                  <a:pt x="22" y="336"/>
                  <a:pt x="16" y="366"/>
                  <a:pt x="12" y="365"/>
                </a:cubicBezTo>
                <a:cubicBezTo>
                  <a:pt x="4" y="365"/>
                  <a:pt x="2" y="335"/>
                  <a:pt x="1" y="305"/>
                </a:cubicBezTo>
                <a:cubicBezTo>
                  <a:pt x="0" y="275"/>
                  <a:pt x="3" y="212"/>
                  <a:pt x="7" y="184"/>
                </a:cubicBezTo>
                <a:cubicBezTo>
                  <a:pt x="12" y="157"/>
                  <a:pt x="7" y="150"/>
                  <a:pt x="23" y="140"/>
                </a:cubicBezTo>
                <a:cubicBezTo>
                  <a:pt x="39" y="131"/>
                  <a:pt x="89" y="131"/>
                  <a:pt x="102" y="124"/>
                </a:cubicBezTo>
                <a:cubicBezTo>
                  <a:pt x="106" y="120"/>
                  <a:pt x="108" y="108"/>
                  <a:pt x="103" y="101"/>
                </a:cubicBezTo>
                <a:close/>
              </a:path>
            </a:pathLst>
          </a:custGeom>
          <a:gradFill rotWithShape="1">
            <a:gsLst>
              <a:gs pos="0">
                <a:srgbClr val="C1C1C1"/>
              </a:gs>
              <a:gs pos="100000">
                <a:srgbClr val="EAEAEA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Left">
              <a:rot lat="0" lon="19799998" rev="0"/>
            </a:camera>
            <a:lightRig rig="legacyFlat3" dir="t"/>
          </a:scene3d>
          <a:sp3d extrusionH="36500" prstMaterial="legacyPlastic">
            <a:bevelT w="13500" h="13500" prst="angle"/>
            <a:bevelB w="13500" h="13500" prst="angle"/>
            <a:extrusionClr>
              <a:srgbClr val="5F5F5F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43" name="Freeform 37"/>
          <p:cNvSpPr>
            <a:spLocks/>
          </p:cNvSpPr>
          <p:nvPr/>
        </p:nvSpPr>
        <p:spPr bwMode="gray">
          <a:xfrm flipH="1">
            <a:off x="6786578" y="2643182"/>
            <a:ext cx="428628" cy="975334"/>
          </a:xfrm>
          <a:custGeom>
            <a:avLst/>
            <a:gdLst>
              <a:gd name="T0" fmla="*/ 103 w 224"/>
              <a:gd name="T1" fmla="*/ 101 h 569"/>
              <a:gd name="T2" fmla="*/ 74 w 224"/>
              <a:gd name="T3" fmla="*/ 50 h 569"/>
              <a:gd name="T4" fmla="*/ 121 w 224"/>
              <a:gd name="T5" fmla="*/ 1 h 569"/>
              <a:gd name="T6" fmla="*/ 171 w 224"/>
              <a:gd name="T7" fmla="*/ 52 h 569"/>
              <a:gd name="T8" fmla="*/ 135 w 224"/>
              <a:gd name="T9" fmla="*/ 101 h 569"/>
              <a:gd name="T10" fmla="*/ 134 w 224"/>
              <a:gd name="T11" fmla="*/ 124 h 569"/>
              <a:gd name="T12" fmla="*/ 209 w 224"/>
              <a:gd name="T13" fmla="*/ 145 h 569"/>
              <a:gd name="T14" fmla="*/ 221 w 224"/>
              <a:gd name="T15" fmla="*/ 204 h 569"/>
              <a:gd name="T16" fmla="*/ 218 w 224"/>
              <a:gd name="T17" fmla="*/ 321 h 569"/>
              <a:gd name="T18" fmla="*/ 209 w 224"/>
              <a:gd name="T19" fmla="*/ 365 h 569"/>
              <a:gd name="T20" fmla="*/ 196 w 224"/>
              <a:gd name="T21" fmla="*/ 308 h 569"/>
              <a:gd name="T22" fmla="*/ 187 w 224"/>
              <a:gd name="T23" fmla="*/ 202 h 569"/>
              <a:gd name="T24" fmla="*/ 170 w 224"/>
              <a:gd name="T25" fmla="*/ 321 h 569"/>
              <a:gd name="T26" fmla="*/ 144 w 224"/>
              <a:gd name="T27" fmla="*/ 569 h 569"/>
              <a:gd name="T28" fmla="*/ 78 w 224"/>
              <a:gd name="T29" fmla="*/ 565 h 569"/>
              <a:gd name="T30" fmla="*/ 50 w 224"/>
              <a:gd name="T31" fmla="*/ 325 h 569"/>
              <a:gd name="T32" fmla="*/ 33 w 224"/>
              <a:gd name="T33" fmla="*/ 208 h 569"/>
              <a:gd name="T34" fmla="*/ 25 w 224"/>
              <a:gd name="T35" fmla="*/ 310 h 569"/>
              <a:gd name="T36" fmla="*/ 12 w 224"/>
              <a:gd name="T37" fmla="*/ 365 h 569"/>
              <a:gd name="T38" fmla="*/ 1 w 224"/>
              <a:gd name="T39" fmla="*/ 305 h 569"/>
              <a:gd name="T40" fmla="*/ 7 w 224"/>
              <a:gd name="T41" fmla="*/ 184 h 569"/>
              <a:gd name="T42" fmla="*/ 23 w 224"/>
              <a:gd name="T43" fmla="*/ 140 h 569"/>
              <a:gd name="T44" fmla="*/ 102 w 224"/>
              <a:gd name="T45" fmla="*/ 124 h 569"/>
              <a:gd name="T46" fmla="*/ 103 w 224"/>
              <a:gd name="T47" fmla="*/ 101 h 56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24"/>
              <a:gd name="T73" fmla="*/ 0 h 569"/>
              <a:gd name="T74" fmla="*/ 224 w 224"/>
              <a:gd name="T75" fmla="*/ 569 h 56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24" h="569">
                <a:moveTo>
                  <a:pt x="103" y="101"/>
                </a:moveTo>
                <a:cubicBezTo>
                  <a:pt x="87" y="94"/>
                  <a:pt x="75" y="75"/>
                  <a:pt x="74" y="50"/>
                </a:cubicBezTo>
                <a:cubicBezTo>
                  <a:pt x="72" y="26"/>
                  <a:pt x="90" y="0"/>
                  <a:pt x="121" y="1"/>
                </a:cubicBezTo>
                <a:cubicBezTo>
                  <a:pt x="152" y="2"/>
                  <a:pt x="172" y="18"/>
                  <a:pt x="171" y="52"/>
                </a:cubicBezTo>
                <a:cubicBezTo>
                  <a:pt x="170" y="85"/>
                  <a:pt x="151" y="96"/>
                  <a:pt x="135" y="101"/>
                </a:cubicBezTo>
                <a:cubicBezTo>
                  <a:pt x="132" y="111"/>
                  <a:pt x="132" y="118"/>
                  <a:pt x="134" y="124"/>
                </a:cubicBezTo>
                <a:cubicBezTo>
                  <a:pt x="151" y="131"/>
                  <a:pt x="194" y="132"/>
                  <a:pt x="209" y="145"/>
                </a:cubicBezTo>
                <a:cubicBezTo>
                  <a:pt x="224" y="156"/>
                  <a:pt x="219" y="175"/>
                  <a:pt x="221" y="204"/>
                </a:cubicBezTo>
                <a:lnTo>
                  <a:pt x="218" y="321"/>
                </a:lnTo>
                <a:cubicBezTo>
                  <a:pt x="216" y="348"/>
                  <a:pt x="212" y="367"/>
                  <a:pt x="209" y="365"/>
                </a:cubicBezTo>
                <a:cubicBezTo>
                  <a:pt x="199" y="370"/>
                  <a:pt x="200" y="335"/>
                  <a:pt x="196" y="308"/>
                </a:cubicBezTo>
                <a:lnTo>
                  <a:pt x="187" y="202"/>
                </a:lnTo>
                <a:cubicBezTo>
                  <a:pt x="182" y="204"/>
                  <a:pt x="177" y="260"/>
                  <a:pt x="170" y="321"/>
                </a:cubicBezTo>
                <a:lnTo>
                  <a:pt x="144" y="569"/>
                </a:lnTo>
                <a:lnTo>
                  <a:pt x="78" y="565"/>
                </a:lnTo>
                <a:lnTo>
                  <a:pt x="50" y="325"/>
                </a:lnTo>
                <a:cubicBezTo>
                  <a:pt x="39" y="255"/>
                  <a:pt x="37" y="211"/>
                  <a:pt x="33" y="208"/>
                </a:cubicBezTo>
                <a:lnTo>
                  <a:pt x="25" y="310"/>
                </a:lnTo>
                <a:cubicBezTo>
                  <a:pt x="22" y="336"/>
                  <a:pt x="16" y="366"/>
                  <a:pt x="12" y="365"/>
                </a:cubicBezTo>
                <a:cubicBezTo>
                  <a:pt x="4" y="365"/>
                  <a:pt x="2" y="335"/>
                  <a:pt x="1" y="305"/>
                </a:cubicBezTo>
                <a:cubicBezTo>
                  <a:pt x="0" y="275"/>
                  <a:pt x="3" y="212"/>
                  <a:pt x="7" y="184"/>
                </a:cubicBezTo>
                <a:cubicBezTo>
                  <a:pt x="12" y="157"/>
                  <a:pt x="7" y="150"/>
                  <a:pt x="23" y="140"/>
                </a:cubicBezTo>
                <a:cubicBezTo>
                  <a:pt x="39" y="131"/>
                  <a:pt x="89" y="131"/>
                  <a:pt x="102" y="124"/>
                </a:cubicBezTo>
                <a:cubicBezTo>
                  <a:pt x="106" y="120"/>
                  <a:pt x="108" y="108"/>
                  <a:pt x="103" y="101"/>
                </a:cubicBezTo>
                <a:close/>
              </a:path>
            </a:pathLst>
          </a:custGeom>
          <a:gradFill rotWithShape="1">
            <a:gsLst>
              <a:gs pos="0">
                <a:srgbClr val="C1C1C1"/>
              </a:gs>
              <a:gs pos="100000">
                <a:srgbClr val="EAEAEA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Left">
              <a:rot lat="0" lon="19799998" rev="0"/>
            </a:camera>
            <a:lightRig rig="legacyFlat3" dir="t"/>
          </a:scene3d>
          <a:sp3d extrusionH="36500" prstMaterial="legacyPlastic">
            <a:bevelT w="13500" h="13500" prst="angle"/>
            <a:bevelB w="13500" h="13500" prst="angle"/>
            <a:extrusionClr>
              <a:srgbClr val="5F5F5F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45" name="Freeform 34"/>
          <p:cNvSpPr>
            <a:spLocks/>
          </p:cNvSpPr>
          <p:nvPr/>
        </p:nvSpPr>
        <p:spPr bwMode="gray">
          <a:xfrm>
            <a:off x="4357686" y="4214818"/>
            <a:ext cx="142876" cy="1000132"/>
          </a:xfrm>
          <a:custGeom>
            <a:avLst/>
            <a:gdLst>
              <a:gd name="T0" fmla="*/ 748 w 748"/>
              <a:gd name="T1" fmla="*/ 320 h 354"/>
              <a:gd name="T2" fmla="*/ 604 w 748"/>
              <a:gd name="T3" fmla="*/ 354 h 354"/>
              <a:gd name="T4" fmla="*/ 63 w 748"/>
              <a:gd name="T5" fmla="*/ 84 h 354"/>
              <a:gd name="T6" fmla="*/ 221 w 748"/>
              <a:gd name="T7" fmla="*/ 39 h 354"/>
              <a:gd name="T8" fmla="*/ 748 w 748"/>
              <a:gd name="T9" fmla="*/ 320 h 35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8"/>
              <a:gd name="T16" fmla="*/ 0 h 354"/>
              <a:gd name="T17" fmla="*/ 748 w 748"/>
              <a:gd name="T18" fmla="*/ 354 h 35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8" h="354">
                <a:moveTo>
                  <a:pt x="748" y="320"/>
                </a:moveTo>
                <a:lnTo>
                  <a:pt x="604" y="354"/>
                </a:lnTo>
                <a:lnTo>
                  <a:pt x="63" y="84"/>
                </a:lnTo>
                <a:cubicBezTo>
                  <a:pt x="0" y="31"/>
                  <a:pt x="107" y="0"/>
                  <a:pt x="221" y="39"/>
                </a:cubicBezTo>
                <a:lnTo>
                  <a:pt x="748" y="320"/>
                </a:lnTo>
                <a:close/>
              </a:path>
            </a:pathLst>
          </a:custGeom>
          <a:gradFill rotWithShape="1">
            <a:gsLst>
              <a:gs pos="0">
                <a:srgbClr val="000000">
                  <a:alpha val="0"/>
                </a:srgbClr>
              </a:gs>
              <a:gs pos="100000">
                <a:srgbClr val="333333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4" name="Freeform 38"/>
          <p:cNvSpPr>
            <a:spLocks/>
          </p:cNvSpPr>
          <p:nvPr/>
        </p:nvSpPr>
        <p:spPr bwMode="gray">
          <a:xfrm flipH="1">
            <a:off x="4214810" y="3643314"/>
            <a:ext cx="571504" cy="1643075"/>
          </a:xfrm>
          <a:custGeom>
            <a:avLst/>
            <a:gdLst>
              <a:gd name="T0" fmla="*/ 103 w 224"/>
              <a:gd name="T1" fmla="*/ 101 h 569"/>
              <a:gd name="T2" fmla="*/ 74 w 224"/>
              <a:gd name="T3" fmla="*/ 50 h 569"/>
              <a:gd name="T4" fmla="*/ 121 w 224"/>
              <a:gd name="T5" fmla="*/ 1 h 569"/>
              <a:gd name="T6" fmla="*/ 171 w 224"/>
              <a:gd name="T7" fmla="*/ 52 h 569"/>
              <a:gd name="T8" fmla="*/ 135 w 224"/>
              <a:gd name="T9" fmla="*/ 101 h 569"/>
              <a:gd name="T10" fmla="*/ 134 w 224"/>
              <a:gd name="T11" fmla="*/ 124 h 569"/>
              <a:gd name="T12" fmla="*/ 209 w 224"/>
              <a:gd name="T13" fmla="*/ 145 h 569"/>
              <a:gd name="T14" fmla="*/ 221 w 224"/>
              <a:gd name="T15" fmla="*/ 204 h 569"/>
              <a:gd name="T16" fmla="*/ 218 w 224"/>
              <a:gd name="T17" fmla="*/ 321 h 569"/>
              <a:gd name="T18" fmla="*/ 209 w 224"/>
              <a:gd name="T19" fmla="*/ 365 h 569"/>
              <a:gd name="T20" fmla="*/ 196 w 224"/>
              <a:gd name="T21" fmla="*/ 308 h 569"/>
              <a:gd name="T22" fmla="*/ 187 w 224"/>
              <a:gd name="T23" fmla="*/ 202 h 569"/>
              <a:gd name="T24" fmla="*/ 170 w 224"/>
              <a:gd name="T25" fmla="*/ 321 h 569"/>
              <a:gd name="T26" fmla="*/ 144 w 224"/>
              <a:gd name="T27" fmla="*/ 569 h 569"/>
              <a:gd name="T28" fmla="*/ 78 w 224"/>
              <a:gd name="T29" fmla="*/ 565 h 569"/>
              <a:gd name="T30" fmla="*/ 50 w 224"/>
              <a:gd name="T31" fmla="*/ 325 h 569"/>
              <a:gd name="T32" fmla="*/ 33 w 224"/>
              <a:gd name="T33" fmla="*/ 208 h 569"/>
              <a:gd name="T34" fmla="*/ 25 w 224"/>
              <a:gd name="T35" fmla="*/ 310 h 569"/>
              <a:gd name="T36" fmla="*/ 12 w 224"/>
              <a:gd name="T37" fmla="*/ 365 h 569"/>
              <a:gd name="T38" fmla="*/ 1 w 224"/>
              <a:gd name="T39" fmla="*/ 305 h 569"/>
              <a:gd name="T40" fmla="*/ 7 w 224"/>
              <a:gd name="T41" fmla="*/ 184 h 569"/>
              <a:gd name="T42" fmla="*/ 23 w 224"/>
              <a:gd name="T43" fmla="*/ 140 h 569"/>
              <a:gd name="T44" fmla="*/ 102 w 224"/>
              <a:gd name="T45" fmla="*/ 124 h 569"/>
              <a:gd name="T46" fmla="*/ 103 w 224"/>
              <a:gd name="T47" fmla="*/ 101 h 56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24"/>
              <a:gd name="T73" fmla="*/ 0 h 569"/>
              <a:gd name="T74" fmla="*/ 224 w 224"/>
              <a:gd name="T75" fmla="*/ 569 h 56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24" h="569">
                <a:moveTo>
                  <a:pt x="103" y="101"/>
                </a:moveTo>
                <a:cubicBezTo>
                  <a:pt x="87" y="94"/>
                  <a:pt x="75" y="75"/>
                  <a:pt x="74" y="50"/>
                </a:cubicBezTo>
                <a:cubicBezTo>
                  <a:pt x="72" y="26"/>
                  <a:pt x="90" y="0"/>
                  <a:pt x="121" y="1"/>
                </a:cubicBezTo>
                <a:cubicBezTo>
                  <a:pt x="152" y="2"/>
                  <a:pt x="172" y="18"/>
                  <a:pt x="171" y="52"/>
                </a:cubicBezTo>
                <a:cubicBezTo>
                  <a:pt x="170" y="85"/>
                  <a:pt x="151" y="96"/>
                  <a:pt x="135" y="101"/>
                </a:cubicBezTo>
                <a:cubicBezTo>
                  <a:pt x="132" y="111"/>
                  <a:pt x="132" y="118"/>
                  <a:pt x="134" y="124"/>
                </a:cubicBezTo>
                <a:cubicBezTo>
                  <a:pt x="151" y="131"/>
                  <a:pt x="194" y="132"/>
                  <a:pt x="209" y="145"/>
                </a:cubicBezTo>
                <a:cubicBezTo>
                  <a:pt x="224" y="156"/>
                  <a:pt x="219" y="175"/>
                  <a:pt x="221" y="204"/>
                </a:cubicBezTo>
                <a:lnTo>
                  <a:pt x="218" y="321"/>
                </a:lnTo>
                <a:cubicBezTo>
                  <a:pt x="216" y="348"/>
                  <a:pt x="212" y="367"/>
                  <a:pt x="209" y="365"/>
                </a:cubicBezTo>
                <a:cubicBezTo>
                  <a:pt x="199" y="370"/>
                  <a:pt x="200" y="335"/>
                  <a:pt x="196" y="308"/>
                </a:cubicBezTo>
                <a:lnTo>
                  <a:pt x="187" y="202"/>
                </a:lnTo>
                <a:cubicBezTo>
                  <a:pt x="182" y="204"/>
                  <a:pt x="177" y="260"/>
                  <a:pt x="170" y="321"/>
                </a:cubicBezTo>
                <a:lnTo>
                  <a:pt x="144" y="569"/>
                </a:lnTo>
                <a:lnTo>
                  <a:pt x="78" y="565"/>
                </a:lnTo>
                <a:lnTo>
                  <a:pt x="50" y="325"/>
                </a:lnTo>
                <a:cubicBezTo>
                  <a:pt x="39" y="255"/>
                  <a:pt x="37" y="211"/>
                  <a:pt x="33" y="208"/>
                </a:cubicBezTo>
                <a:lnTo>
                  <a:pt x="25" y="310"/>
                </a:lnTo>
                <a:cubicBezTo>
                  <a:pt x="22" y="336"/>
                  <a:pt x="16" y="366"/>
                  <a:pt x="12" y="365"/>
                </a:cubicBezTo>
                <a:cubicBezTo>
                  <a:pt x="4" y="365"/>
                  <a:pt x="2" y="335"/>
                  <a:pt x="1" y="305"/>
                </a:cubicBezTo>
                <a:cubicBezTo>
                  <a:pt x="0" y="275"/>
                  <a:pt x="3" y="212"/>
                  <a:pt x="7" y="184"/>
                </a:cubicBezTo>
                <a:cubicBezTo>
                  <a:pt x="12" y="157"/>
                  <a:pt x="7" y="150"/>
                  <a:pt x="23" y="140"/>
                </a:cubicBezTo>
                <a:cubicBezTo>
                  <a:pt x="39" y="131"/>
                  <a:pt x="89" y="131"/>
                  <a:pt x="102" y="124"/>
                </a:cubicBezTo>
                <a:cubicBezTo>
                  <a:pt x="106" y="120"/>
                  <a:pt x="108" y="108"/>
                  <a:pt x="103" y="101"/>
                </a:cubicBezTo>
                <a:close/>
              </a:path>
            </a:pathLst>
          </a:custGeom>
          <a:gradFill rotWithShape="1">
            <a:gsLst>
              <a:gs pos="0">
                <a:srgbClr val="C9C9C9"/>
              </a:gs>
              <a:gs pos="100000">
                <a:srgbClr val="EAEAEA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Left">
              <a:rot lat="0" lon="20099998" rev="0"/>
            </a:camera>
            <a:lightRig rig="legacyFlat3" dir="t"/>
          </a:scene3d>
          <a:sp3d extrusionH="36500" prstMaterial="legacyPlastic">
            <a:bevelT w="13500" h="13500" prst="angle"/>
            <a:bevelB w="13500" h="13500" prst="angle"/>
            <a:extrusionClr>
              <a:srgbClr val="5F5F5F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47" name="Freeform 38"/>
          <p:cNvSpPr>
            <a:spLocks/>
          </p:cNvSpPr>
          <p:nvPr/>
        </p:nvSpPr>
        <p:spPr bwMode="gray">
          <a:xfrm flipH="1">
            <a:off x="2643174" y="2000240"/>
            <a:ext cx="571504" cy="1643075"/>
          </a:xfrm>
          <a:custGeom>
            <a:avLst/>
            <a:gdLst>
              <a:gd name="T0" fmla="*/ 103 w 224"/>
              <a:gd name="T1" fmla="*/ 101 h 569"/>
              <a:gd name="T2" fmla="*/ 74 w 224"/>
              <a:gd name="T3" fmla="*/ 50 h 569"/>
              <a:gd name="T4" fmla="*/ 121 w 224"/>
              <a:gd name="T5" fmla="*/ 1 h 569"/>
              <a:gd name="T6" fmla="*/ 171 w 224"/>
              <a:gd name="T7" fmla="*/ 52 h 569"/>
              <a:gd name="T8" fmla="*/ 135 w 224"/>
              <a:gd name="T9" fmla="*/ 101 h 569"/>
              <a:gd name="T10" fmla="*/ 134 w 224"/>
              <a:gd name="T11" fmla="*/ 124 h 569"/>
              <a:gd name="T12" fmla="*/ 209 w 224"/>
              <a:gd name="T13" fmla="*/ 145 h 569"/>
              <a:gd name="T14" fmla="*/ 221 w 224"/>
              <a:gd name="T15" fmla="*/ 204 h 569"/>
              <a:gd name="T16" fmla="*/ 218 w 224"/>
              <a:gd name="T17" fmla="*/ 321 h 569"/>
              <a:gd name="T18" fmla="*/ 209 w 224"/>
              <a:gd name="T19" fmla="*/ 365 h 569"/>
              <a:gd name="T20" fmla="*/ 196 w 224"/>
              <a:gd name="T21" fmla="*/ 308 h 569"/>
              <a:gd name="T22" fmla="*/ 187 w 224"/>
              <a:gd name="T23" fmla="*/ 202 h 569"/>
              <a:gd name="T24" fmla="*/ 170 w 224"/>
              <a:gd name="T25" fmla="*/ 321 h 569"/>
              <a:gd name="T26" fmla="*/ 144 w 224"/>
              <a:gd name="T27" fmla="*/ 569 h 569"/>
              <a:gd name="T28" fmla="*/ 78 w 224"/>
              <a:gd name="T29" fmla="*/ 565 h 569"/>
              <a:gd name="T30" fmla="*/ 50 w 224"/>
              <a:gd name="T31" fmla="*/ 325 h 569"/>
              <a:gd name="T32" fmla="*/ 33 w 224"/>
              <a:gd name="T33" fmla="*/ 208 h 569"/>
              <a:gd name="T34" fmla="*/ 25 w 224"/>
              <a:gd name="T35" fmla="*/ 310 h 569"/>
              <a:gd name="T36" fmla="*/ 12 w 224"/>
              <a:gd name="T37" fmla="*/ 365 h 569"/>
              <a:gd name="T38" fmla="*/ 1 w 224"/>
              <a:gd name="T39" fmla="*/ 305 h 569"/>
              <a:gd name="T40" fmla="*/ 7 w 224"/>
              <a:gd name="T41" fmla="*/ 184 h 569"/>
              <a:gd name="T42" fmla="*/ 23 w 224"/>
              <a:gd name="T43" fmla="*/ 140 h 569"/>
              <a:gd name="T44" fmla="*/ 102 w 224"/>
              <a:gd name="T45" fmla="*/ 124 h 569"/>
              <a:gd name="T46" fmla="*/ 103 w 224"/>
              <a:gd name="T47" fmla="*/ 101 h 56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24"/>
              <a:gd name="T73" fmla="*/ 0 h 569"/>
              <a:gd name="T74" fmla="*/ 224 w 224"/>
              <a:gd name="T75" fmla="*/ 569 h 56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24" h="569">
                <a:moveTo>
                  <a:pt x="103" y="101"/>
                </a:moveTo>
                <a:cubicBezTo>
                  <a:pt x="87" y="94"/>
                  <a:pt x="75" y="75"/>
                  <a:pt x="74" y="50"/>
                </a:cubicBezTo>
                <a:cubicBezTo>
                  <a:pt x="72" y="26"/>
                  <a:pt x="90" y="0"/>
                  <a:pt x="121" y="1"/>
                </a:cubicBezTo>
                <a:cubicBezTo>
                  <a:pt x="152" y="2"/>
                  <a:pt x="172" y="18"/>
                  <a:pt x="171" y="52"/>
                </a:cubicBezTo>
                <a:cubicBezTo>
                  <a:pt x="170" y="85"/>
                  <a:pt x="151" y="96"/>
                  <a:pt x="135" y="101"/>
                </a:cubicBezTo>
                <a:cubicBezTo>
                  <a:pt x="132" y="111"/>
                  <a:pt x="132" y="118"/>
                  <a:pt x="134" y="124"/>
                </a:cubicBezTo>
                <a:cubicBezTo>
                  <a:pt x="151" y="131"/>
                  <a:pt x="194" y="132"/>
                  <a:pt x="209" y="145"/>
                </a:cubicBezTo>
                <a:cubicBezTo>
                  <a:pt x="224" y="156"/>
                  <a:pt x="219" y="175"/>
                  <a:pt x="221" y="204"/>
                </a:cubicBezTo>
                <a:lnTo>
                  <a:pt x="218" y="321"/>
                </a:lnTo>
                <a:cubicBezTo>
                  <a:pt x="216" y="348"/>
                  <a:pt x="212" y="367"/>
                  <a:pt x="209" y="365"/>
                </a:cubicBezTo>
                <a:cubicBezTo>
                  <a:pt x="199" y="370"/>
                  <a:pt x="200" y="335"/>
                  <a:pt x="196" y="308"/>
                </a:cubicBezTo>
                <a:lnTo>
                  <a:pt x="187" y="202"/>
                </a:lnTo>
                <a:cubicBezTo>
                  <a:pt x="182" y="204"/>
                  <a:pt x="177" y="260"/>
                  <a:pt x="170" y="321"/>
                </a:cubicBezTo>
                <a:lnTo>
                  <a:pt x="144" y="569"/>
                </a:lnTo>
                <a:lnTo>
                  <a:pt x="78" y="565"/>
                </a:lnTo>
                <a:lnTo>
                  <a:pt x="50" y="325"/>
                </a:lnTo>
                <a:cubicBezTo>
                  <a:pt x="39" y="255"/>
                  <a:pt x="37" y="211"/>
                  <a:pt x="33" y="208"/>
                </a:cubicBezTo>
                <a:lnTo>
                  <a:pt x="25" y="310"/>
                </a:lnTo>
                <a:cubicBezTo>
                  <a:pt x="22" y="336"/>
                  <a:pt x="16" y="366"/>
                  <a:pt x="12" y="365"/>
                </a:cubicBezTo>
                <a:cubicBezTo>
                  <a:pt x="4" y="365"/>
                  <a:pt x="2" y="335"/>
                  <a:pt x="1" y="305"/>
                </a:cubicBezTo>
                <a:cubicBezTo>
                  <a:pt x="0" y="275"/>
                  <a:pt x="3" y="212"/>
                  <a:pt x="7" y="184"/>
                </a:cubicBezTo>
                <a:cubicBezTo>
                  <a:pt x="12" y="157"/>
                  <a:pt x="7" y="150"/>
                  <a:pt x="23" y="140"/>
                </a:cubicBezTo>
                <a:cubicBezTo>
                  <a:pt x="39" y="131"/>
                  <a:pt x="89" y="131"/>
                  <a:pt x="102" y="124"/>
                </a:cubicBezTo>
                <a:cubicBezTo>
                  <a:pt x="106" y="120"/>
                  <a:pt x="108" y="108"/>
                  <a:pt x="103" y="101"/>
                </a:cubicBezTo>
                <a:close/>
              </a:path>
            </a:pathLst>
          </a:custGeom>
          <a:gradFill rotWithShape="1">
            <a:gsLst>
              <a:gs pos="0">
                <a:srgbClr val="C9C9C9"/>
              </a:gs>
              <a:gs pos="100000">
                <a:srgbClr val="EAEAEA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Left">
              <a:rot lat="0" lon="20099998" rev="0"/>
            </a:camera>
            <a:lightRig rig="legacyFlat3" dir="t"/>
          </a:scene3d>
          <a:sp3d extrusionH="36500" prstMaterial="legacyPlastic">
            <a:bevelT w="13500" h="13500" prst="angle"/>
            <a:bevelB w="13500" h="13500" prst="angle"/>
            <a:extrusionClr>
              <a:srgbClr val="5F5F5F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49" name="Freeform 38"/>
          <p:cNvSpPr>
            <a:spLocks/>
          </p:cNvSpPr>
          <p:nvPr/>
        </p:nvSpPr>
        <p:spPr bwMode="gray">
          <a:xfrm flipH="1">
            <a:off x="3071802" y="2571744"/>
            <a:ext cx="642942" cy="1214447"/>
          </a:xfrm>
          <a:custGeom>
            <a:avLst/>
            <a:gdLst>
              <a:gd name="T0" fmla="*/ 103 w 224"/>
              <a:gd name="T1" fmla="*/ 101 h 569"/>
              <a:gd name="T2" fmla="*/ 74 w 224"/>
              <a:gd name="T3" fmla="*/ 50 h 569"/>
              <a:gd name="T4" fmla="*/ 121 w 224"/>
              <a:gd name="T5" fmla="*/ 1 h 569"/>
              <a:gd name="T6" fmla="*/ 171 w 224"/>
              <a:gd name="T7" fmla="*/ 52 h 569"/>
              <a:gd name="T8" fmla="*/ 135 w 224"/>
              <a:gd name="T9" fmla="*/ 101 h 569"/>
              <a:gd name="T10" fmla="*/ 134 w 224"/>
              <a:gd name="T11" fmla="*/ 124 h 569"/>
              <a:gd name="T12" fmla="*/ 209 w 224"/>
              <a:gd name="T13" fmla="*/ 145 h 569"/>
              <a:gd name="T14" fmla="*/ 221 w 224"/>
              <a:gd name="T15" fmla="*/ 204 h 569"/>
              <a:gd name="T16" fmla="*/ 218 w 224"/>
              <a:gd name="T17" fmla="*/ 321 h 569"/>
              <a:gd name="T18" fmla="*/ 209 w 224"/>
              <a:gd name="T19" fmla="*/ 365 h 569"/>
              <a:gd name="T20" fmla="*/ 196 w 224"/>
              <a:gd name="T21" fmla="*/ 308 h 569"/>
              <a:gd name="T22" fmla="*/ 187 w 224"/>
              <a:gd name="T23" fmla="*/ 202 h 569"/>
              <a:gd name="T24" fmla="*/ 170 w 224"/>
              <a:gd name="T25" fmla="*/ 321 h 569"/>
              <a:gd name="T26" fmla="*/ 144 w 224"/>
              <a:gd name="T27" fmla="*/ 569 h 569"/>
              <a:gd name="T28" fmla="*/ 78 w 224"/>
              <a:gd name="T29" fmla="*/ 565 h 569"/>
              <a:gd name="T30" fmla="*/ 50 w 224"/>
              <a:gd name="T31" fmla="*/ 325 h 569"/>
              <a:gd name="T32" fmla="*/ 33 w 224"/>
              <a:gd name="T33" fmla="*/ 208 h 569"/>
              <a:gd name="T34" fmla="*/ 25 w 224"/>
              <a:gd name="T35" fmla="*/ 310 h 569"/>
              <a:gd name="T36" fmla="*/ 12 w 224"/>
              <a:gd name="T37" fmla="*/ 365 h 569"/>
              <a:gd name="T38" fmla="*/ 1 w 224"/>
              <a:gd name="T39" fmla="*/ 305 h 569"/>
              <a:gd name="T40" fmla="*/ 7 w 224"/>
              <a:gd name="T41" fmla="*/ 184 h 569"/>
              <a:gd name="T42" fmla="*/ 23 w 224"/>
              <a:gd name="T43" fmla="*/ 140 h 569"/>
              <a:gd name="T44" fmla="*/ 102 w 224"/>
              <a:gd name="T45" fmla="*/ 124 h 569"/>
              <a:gd name="T46" fmla="*/ 103 w 224"/>
              <a:gd name="T47" fmla="*/ 101 h 56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24"/>
              <a:gd name="T73" fmla="*/ 0 h 569"/>
              <a:gd name="T74" fmla="*/ 224 w 224"/>
              <a:gd name="T75" fmla="*/ 569 h 56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24" h="569">
                <a:moveTo>
                  <a:pt x="103" y="101"/>
                </a:moveTo>
                <a:cubicBezTo>
                  <a:pt x="87" y="94"/>
                  <a:pt x="75" y="75"/>
                  <a:pt x="74" y="50"/>
                </a:cubicBezTo>
                <a:cubicBezTo>
                  <a:pt x="72" y="26"/>
                  <a:pt x="90" y="0"/>
                  <a:pt x="121" y="1"/>
                </a:cubicBezTo>
                <a:cubicBezTo>
                  <a:pt x="152" y="2"/>
                  <a:pt x="172" y="18"/>
                  <a:pt x="171" y="52"/>
                </a:cubicBezTo>
                <a:cubicBezTo>
                  <a:pt x="170" y="85"/>
                  <a:pt x="151" y="96"/>
                  <a:pt x="135" y="101"/>
                </a:cubicBezTo>
                <a:cubicBezTo>
                  <a:pt x="132" y="111"/>
                  <a:pt x="132" y="118"/>
                  <a:pt x="134" y="124"/>
                </a:cubicBezTo>
                <a:cubicBezTo>
                  <a:pt x="151" y="131"/>
                  <a:pt x="194" y="132"/>
                  <a:pt x="209" y="145"/>
                </a:cubicBezTo>
                <a:cubicBezTo>
                  <a:pt x="224" y="156"/>
                  <a:pt x="219" y="175"/>
                  <a:pt x="221" y="204"/>
                </a:cubicBezTo>
                <a:lnTo>
                  <a:pt x="218" y="321"/>
                </a:lnTo>
                <a:cubicBezTo>
                  <a:pt x="216" y="348"/>
                  <a:pt x="212" y="367"/>
                  <a:pt x="209" y="365"/>
                </a:cubicBezTo>
                <a:cubicBezTo>
                  <a:pt x="199" y="370"/>
                  <a:pt x="200" y="335"/>
                  <a:pt x="196" y="308"/>
                </a:cubicBezTo>
                <a:lnTo>
                  <a:pt x="187" y="202"/>
                </a:lnTo>
                <a:cubicBezTo>
                  <a:pt x="182" y="204"/>
                  <a:pt x="177" y="260"/>
                  <a:pt x="170" y="321"/>
                </a:cubicBezTo>
                <a:lnTo>
                  <a:pt x="144" y="569"/>
                </a:lnTo>
                <a:lnTo>
                  <a:pt x="78" y="565"/>
                </a:lnTo>
                <a:lnTo>
                  <a:pt x="50" y="325"/>
                </a:lnTo>
                <a:cubicBezTo>
                  <a:pt x="39" y="255"/>
                  <a:pt x="37" y="211"/>
                  <a:pt x="33" y="208"/>
                </a:cubicBezTo>
                <a:lnTo>
                  <a:pt x="25" y="310"/>
                </a:lnTo>
                <a:cubicBezTo>
                  <a:pt x="22" y="336"/>
                  <a:pt x="16" y="366"/>
                  <a:pt x="12" y="365"/>
                </a:cubicBezTo>
                <a:cubicBezTo>
                  <a:pt x="4" y="365"/>
                  <a:pt x="2" y="335"/>
                  <a:pt x="1" y="305"/>
                </a:cubicBezTo>
                <a:cubicBezTo>
                  <a:pt x="0" y="275"/>
                  <a:pt x="3" y="212"/>
                  <a:pt x="7" y="184"/>
                </a:cubicBezTo>
                <a:cubicBezTo>
                  <a:pt x="12" y="157"/>
                  <a:pt x="7" y="150"/>
                  <a:pt x="23" y="140"/>
                </a:cubicBezTo>
                <a:cubicBezTo>
                  <a:pt x="39" y="131"/>
                  <a:pt x="89" y="131"/>
                  <a:pt x="102" y="124"/>
                </a:cubicBezTo>
                <a:cubicBezTo>
                  <a:pt x="106" y="120"/>
                  <a:pt x="108" y="108"/>
                  <a:pt x="103" y="101"/>
                </a:cubicBezTo>
                <a:close/>
              </a:path>
            </a:pathLst>
          </a:custGeom>
          <a:gradFill rotWithShape="1">
            <a:gsLst>
              <a:gs pos="0">
                <a:srgbClr val="C9C9C9"/>
              </a:gs>
              <a:gs pos="100000">
                <a:srgbClr val="EAEAEA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Left">
              <a:rot lat="0" lon="20099998" rev="0"/>
            </a:camera>
            <a:lightRig rig="legacyFlat3" dir="t"/>
          </a:scene3d>
          <a:sp3d extrusionH="36500" prstMaterial="legacyPlastic">
            <a:bevelT w="13500" h="13500" prst="angle"/>
            <a:bevelB w="13500" h="13500" prst="angle"/>
            <a:extrusionClr>
              <a:srgbClr val="5F5F5F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50" name="Freeform 38"/>
          <p:cNvSpPr>
            <a:spLocks/>
          </p:cNvSpPr>
          <p:nvPr/>
        </p:nvSpPr>
        <p:spPr bwMode="gray">
          <a:xfrm flipH="1">
            <a:off x="5643570" y="3429000"/>
            <a:ext cx="642942" cy="1214447"/>
          </a:xfrm>
          <a:custGeom>
            <a:avLst/>
            <a:gdLst>
              <a:gd name="T0" fmla="*/ 103 w 224"/>
              <a:gd name="T1" fmla="*/ 101 h 569"/>
              <a:gd name="T2" fmla="*/ 74 w 224"/>
              <a:gd name="T3" fmla="*/ 50 h 569"/>
              <a:gd name="T4" fmla="*/ 121 w 224"/>
              <a:gd name="T5" fmla="*/ 1 h 569"/>
              <a:gd name="T6" fmla="*/ 171 w 224"/>
              <a:gd name="T7" fmla="*/ 52 h 569"/>
              <a:gd name="T8" fmla="*/ 135 w 224"/>
              <a:gd name="T9" fmla="*/ 101 h 569"/>
              <a:gd name="T10" fmla="*/ 134 w 224"/>
              <a:gd name="T11" fmla="*/ 124 h 569"/>
              <a:gd name="T12" fmla="*/ 209 w 224"/>
              <a:gd name="T13" fmla="*/ 145 h 569"/>
              <a:gd name="T14" fmla="*/ 221 w 224"/>
              <a:gd name="T15" fmla="*/ 204 h 569"/>
              <a:gd name="T16" fmla="*/ 218 w 224"/>
              <a:gd name="T17" fmla="*/ 321 h 569"/>
              <a:gd name="T18" fmla="*/ 209 w 224"/>
              <a:gd name="T19" fmla="*/ 365 h 569"/>
              <a:gd name="T20" fmla="*/ 196 w 224"/>
              <a:gd name="T21" fmla="*/ 308 h 569"/>
              <a:gd name="T22" fmla="*/ 187 w 224"/>
              <a:gd name="T23" fmla="*/ 202 h 569"/>
              <a:gd name="T24" fmla="*/ 170 w 224"/>
              <a:gd name="T25" fmla="*/ 321 h 569"/>
              <a:gd name="T26" fmla="*/ 144 w 224"/>
              <a:gd name="T27" fmla="*/ 569 h 569"/>
              <a:gd name="T28" fmla="*/ 78 w 224"/>
              <a:gd name="T29" fmla="*/ 565 h 569"/>
              <a:gd name="T30" fmla="*/ 50 w 224"/>
              <a:gd name="T31" fmla="*/ 325 h 569"/>
              <a:gd name="T32" fmla="*/ 33 w 224"/>
              <a:gd name="T33" fmla="*/ 208 h 569"/>
              <a:gd name="T34" fmla="*/ 25 w 224"/>
              <a:gd name="T35" fmla="*/ 310 h 569"/>
              <a:gd name="T36" fmla="*/ 12 w 224"/>
              <a:gd name="T37" fmla="*/ 365 h 569"/>
              <a:gd name="T38" fmla="*/ 1 w 224"/>
              <a:gd name="T39" fmla="*/ 305 h 569"/>
              <a:gd name="T40" fmla="*/ 7 w 224"/>
              <a:gd name="T41" fmla="*/ 184 h 569"/>
              <a:gd name="T42" fmla="*/ 23 w 224"/>
              <a:gd name="T43" fmla="*/ 140 h 569"/>
              <a:gd name="T44" fmla="*/ 102 w 224"/>
              <a:gd name="T45" fmla="*/ 124 h 569"/>
              <a:gd name="T46" fmla="*/ 103 w 224"/>
              <a:gd name="T47" fmla="*/ 101 h 569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w 224"/>
              <a:gd name="T73" fmla="*/ 0 h 569"/>
              <a:gd name="T74" fmla="*/ 224 w 224"/>
              <a:gd name="T75" fmla="*/ 569 h 569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T72" t="T73" r="T74" b="T75"/>
            <a:pathLst>
              <a:path w="224" h="569">
                <a:moveTo>
                  <a:pt x="103" y="101"/>
                </a:moveTo>
                <a:cubicBezTo>
                  <a:pt x="87" y="94"/>
                  <a:pt x="75" y="75"/>
                  <a:pt x="74" y="50"/>
                </a:cubicBezTo>
                <a:cubicBezTo>
                  <a:pt x="72" y="26"/>
                  <a:pt x="90" y="0"/>
                  <a:pt x="121" y="1"/>
                </a:cubicBezTo>
                <a:cubicBezTo>
                  <a:pt x="152" y="2"/>
                  <a:pt x="172" y="18"/>
                  <a:pt x="171" y="52"/>
                </a:cubicBezTo>
                <a:cubicBezTo>
                  <a:pt x="170" y="85"/>
                  <a:pt x="151" y="96"/>
                  <a:pt x="135" y="101"/>
                </a:cubicBezTo>
                <a:cubicBezTo>
                  <a:pt x="132" y="111"/>
                  <a:pt x="132" y="118"/>
                  <a:pt x="134" y="124"/>
                </a:cubicBezTo>
                <a:cubicBezTo>
                  <a:pt x="151" y="131"/>
                  <a:pt x="194" y="132"/>
                  <a:pt x="209" y="145"/>
                </a:cubicBezTo>
                <a:cubicBezTo>
                  <a:pt x="224" y="156"/>
                  <a:pt x="219" y="175"/>
                  <a:pt x="221" y="204"/>
                </a:cubicBezTo>
                <a:lnTo>
                  <a:pt x="218" y="321"/>
                </a:lnTo>
                <a:cubicBezTo>
                  <a:pt x="216" y="348"/>
                  <a:pt x="212" y="367"/>
                  <a:pt x="209" y="365"/>
                </a:cubicBezTo>
                <a:cubicBezTo>
                  <a:pt x="199" y="370"/>
                  <a:pt x="200" y="335"/>
                  <a:pt x="196" y="308"/>
                </a:cubicBezTo>
                <a:lnTo>
                  <a:pt x="187" y="202"/>
                </a:lnTo>
                <a:cubicBezTo>
                  <a:pt x="182" y="204"/>
                  <a:pt x="177" y="260"/>
                  <a:pt x="170" y="321"/>
                </a:cubicBezTo>
                <a:lnTo>
                  <a:pt x="144" y="569"/>
                </a:lnTo>
                <a:lnTo>
                  <a:pt x="78" y="565"/>
                </a:lnTo>
                <a:lnTo>
                  <a:pt x="50" y="325"/>
                </a:lnTo>
                <a:cubicBezTo>
                  <a:pt x="39" y="255"/>
                  <a:pt x="37" y="211"/>
                  <a:pt x="33" y="208"/>
                </a:cubicBezTo>
                <a:lnTo>
                  <a:pt x="25" y="310"/>
                </a:lnTo>
                <a:cubicBezTo>
                  <a:pt x="22" y="336"/>
                  <a:pt x="16" y="366"/>
                  <a:pt x="12" y="365"/>
                </a:cubicBezTo>
                <a:cubicBezTo>
                  <a:pt x="4" y="365"/>
                  <a:pt x="2" y="335"/>
                  <a:pt x="1" y="305"/>
                </a:cubicBezTo>
                <a:cubicBezTo>
                  <a:pt x="0" y="275"/>
                  <a:pt x="3" y="212"/>
                  <a:pt x="7" y="184"/>
                </a:cubicBezTo>
                <a:cubicBezTo>
                  <a:pt x="12" y="157"/>
                  <a:pt x="7" y="150"/>
                  <a:pt x="23" y="140"/>
                </a:cubicBezTo>
                <a:cubicBezTo>
                  <a:pt x="39" y="131"/>
                  <a:pt x="89" y="131"/>
                  <a:pt x="102" y="124"/>
                </a:cubicBezTo>
                <a:cubicBezTo>
                  <a:pt x="106" y="120"/>
                  <a:pt x="108" y="108"/>
                  <a:pt x="103" y="101"/>
                </a:cubicBezTo>
                <a:close/>
              </a:path>
            </a:pathLst>
          </a:custGeom>
          <a:gradFill rotWithShape="1">
            <a:gsLst>
              <a:gs pos="0">
                <a:srgbClr val="C9C9C9"/>
              </a:gs>
              <a:gs pos="100000">
                <a:srgbClr val="EAEAEA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TopLeft">
              <a:rot lat="0" lon="20099998" rev="0"/>
            </a:camera>
            <a:lightRig rig="legacyFlat3" dir="t"/>
          </a:scene3d>
          <a:sp3d extrusionH="36500" prstMaterial="legacyPlastic">
            <a:bevelT w="13500" h="13500" prst="angle"/>
            <a:bevelB w="13500" h="13500" prst="angle"/>
            <a:extrusionClr>
              <a:srgbClr val="5F5F5F"/>
            </a:extrusionClr>
          </a:sp3d>
        </p:spPr>
        <p:txBody>
          <a:bodyPr>
            <a:flatTx/>
          </a:bodyPr>
          <a:lstStyle/>
          <a:p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5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Graphic spid="16" grpId="0">
        <p:bldAsOne/>
      </p:bldGraphic>
      <p:bldP spid="41" grpId="0" animBg="1"/>
      <p:bldP spid="43" grpId="0" animBg="1"/>
      <p:bldP spid="45" grpId="0" animBg="1"/>
      <p:bldP spid="44" grpId="0" animBg="1"/>
      <p:bldP spid="47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prstGeom prst="rect">
            <a:avLst/>
          </a:prstGeom>
          <a:effectLst/>
        </p:spPr>
      </p:pic>
      <p:sp>
        <p:nvSpPr>
          <p:cNvPr id="3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Характер информации   распространяемой СМИ</a:t>
            </a:r>
          </a:p>
        </p:txBody>
      </p:sp>
      <p:sp>
        <p:nvSpPr>
          <p:cNvPr id="56" name="Прямоугольник 55"/>
          <p:cNvSpPr/>
          <p:nvPr/>
        </p:nvSpPr>
        <p:spPr>
          <a:xfrm>
            <a:off x="285720" y="1142984"/>
            <a:ext cx="82153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ИНФОРМАЦИЯ СМИ РАЗНООБРАЗНА И ОТРАЖАЕТ ВСЕ АСПЕКТЫ  ПОЛИТИКИ.ИНФОРМАЦИЯ:МЕЖДУНАРОДНАЯ, ФЕДЕРАЛЬНАЯ, РЕГИОНАЛЬ-НАЯ.ИНФОРМАЦИЯ  НЕ  ТОЛЬКО  ОТРАЖАЕТ  НАСТОЯЩЕЕ  НО  И ПРОШЛОЕ, ПРОГНОЗИРУЕТ  БУДУЩЕЕ</a:t>
            </a:r>
            <a:endParaRPr lang="ru-RU" sz="20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7" name="AutoShape 7"/>
          <p:cNvSpPr>
            <a:spLocks noChangeArrowheads="1"/>
          </p:cNvSpPr>
          <p:nvPr/>
        </p:nvSpPr>
        <p:spPr bwMode="auto">
          <a:xfrm>
            <a:off x="1142976" y="3378194"/>
            <a:ext cx="4902241" cy="814382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EAEAEA"/>
              </a:gs>
              <a:gs pos="100000">
                <a:schemeClr val="bg1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8" name="AutoShape 8"/>
          <p:cNvSpPr>
            <a:spLocks noChangeArrowheads="1"/>
          </p:cNvSpPr>
          <p:nvPr/>
        </p:nvSpPr>
        <p:spPr bwMode="auto">
          <a:xfrm>
            <a:off x="1142976" y="2500306"/>
            <a:ext cx="4902241" cy="8159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EAEAEA"/>
              </a:gs>
              <a:gs pos="100000">
                <a:schemeClr val="bg1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59" name="AutoShape 14"/>
          <p:cNvSpPr>
            <a:spLocks noChangeArrowheads="1"/>
          </p:cNvSpPr>
          <p:nvPr/>
        </p:nvSpPr>
        <p:spPr bwMode="gray">
          <a:xfrm>
            <a:off x="673145" y="2640007"/>
            <a:ext cx="1014354" cy="504134"/>
          </a:xfrm>
          <a:prstGeom prst="homePlate">
            <a:avLst>
              <a:gd name="adj" fmla="val 43129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2745"/>
                  <a:invGamma/>
                </a:schemeClr>
              </a:gs>
            </a:gsLst>
            <a:lin ang="5400000" scaled="1"/>
          </a:gradFill>
          <a:ln w="19050">
            <a:solidFill>
              <a:srgbClr val="FEFFFF"/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0" name="Text Box 18"/>
          <p:cNvSpPr txBox="1">
            <a:spLocks noChangeArrowheads="1"/>
          </p:cNvSpPr>
          <p:nvPr/>
        </p:nvSpPr>
        <p:spPr bwMode="gray">
          <a:xfrm>
            <a:off x="687366" y="2733668"/>
            <a:ext cx="973779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rgbClr val="F8F8F8"/>
                </a:solidFill>
                <a:cs typeface="Arial" pitchFamily="34" charset="0"/>
              </a:rPr>
              <a:t> </a:t>
            </a:r>
            <a:r>
              <a:rPr lang="ru-RU" sz="1600" b="1" dirty="0">
                <a:solidFill>
                  <a:srgbClr val="F8F8F8"/>
                </a:solidFill>
                <a:cs typeface="Arial" pitchFamily="34" charset="0"/>
              </a:rPr>
              <a:t>1</a:t>
            </a:r>
            <a:endParaRPr lang="en-US" sz="1600" b="1" dirty="0">
              <a:solidFill>
                <a:srgbClr val="F8F8F8"/>
              </a:solidFill>
              <a:cs typeface="Arial" pitchFamily="34" charset="0"/>
            </a:endParaRPr>
          </a:p>
        </p:txBody>
      </p:sp>
      <p:sp>
        <p:nvSpPr>
          <p:cNvPr id="61" name="AutoShape 16"/>
          <p:cNvSpPr>
            <a:spLocks noChangeArrowheads="1"/>
          </p:cNvSpPr>
          <p:nvPr/>
        </p:nvSpPr>
        <p:spPr bwMode="ltGray">
          <a:xfrm>
            <a:off x="673145" y="3517893"/>
            <a:ext cx="1014354" cy="502607"/>
          </a:xfrm>
          <a:prstGeom prst="homePlate">
            <a:avLst>
              <a:gd name="adj" fmla="val 43260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2745"/>
                  <a:invGamma/>
                </a:schemeClr>
              </a:gs>
            </a:gsLst>
            <a:lin ang="5400000" scaled="1"/>
          </a:gradFill>
          <a:ln w="19050">
            <a:solidFill>
              <a:srgbClr val="FEFFFF"/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2" name="Text Box 18"/>
          <p:cNvSpPr txBox="1">
            <a:spLocks noChangeArrowheads="1"/>
          </p:cNvSpPr>
          <p:nvPr/>
        </p:nvSpPr>
        <p:spPr bwMode="black">
          <a:xfrm>
            <a:off x="651712" y="3611557"/>
            <a:ext cx="1038911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rgbClr val="F8F8F8"/>
                </a:solidFill>
                <a:cs typeface="Arial" pitchFamily="34" charset="0"/>
              </a:rPr>
              <a:t>2</a:t>
            </a:r>
            <a:endParaRPr lang="en-US" sz="1600" b="1" dirty="0">
              <a:solidFill>
                <a:srgbClr val="F8F8F8"/>
              </a:solidFill>
              <a:cs typeface="Arial" pitchFamily="34" charset="0"/>
            </a:endParaRPr>
          </a:p>
        </p:txBody>
      </p:sp>
      <p:sp>
        <p:nvSpPr>
          <p:cNvPr id="63" name="AutoShape 18"/>
          <p:cNvSpPr>
            <a:spLocks noChangeArrowheads="1"/>
          </p:cNvSpPr>
          <p:nvPr/>
        </p:nvSpPr>
        <p:spPr bwMode="auto">
          <a:xfrm>
            <a:off x="1142976" y="5143493"/>
            <a:ext cx="4902241" cy="8159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EAEAEA"/>
              </a:gs>
              <a:gs pos="100000">
                <a:schemeClr val="bg1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4" name="AutoShape 19"/>
          <p:cNvSpPr>
            <a:spLocks noChangeArrowheads="1"/>
          </p:cNvSpPr>
          <p:nvPr/>
        </p:nvSpPr>
        <p:spPr bwMode="auto">
          <a:xfrm>
            <a:off x="1142976" y="4260843"/>
            <a:ext cx="4902241" cy="8159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EAEAEA"/>
              </a:gs>
              <a:gs pos="100000">
                <a:schemeClr val="bg1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5" name="AutoShape 20"/>
          <p:cNvSpPr>
            <a:spLocks noChangeArrowheads="1"/>
          </p:cNvSpPr>
          <p:nvPr/>
        </p:nvSpPr>
        <p:spPr bwMode="gray">
          <a:xfrm>
            <a:off x="673145" y="4400544"/>
            <a:ext cx="1014354" cy="504134"/>
          </a:xfrm>
          <a:prstGeom prst="homePlate">
            <a:avLst>
              <a:gd name="adj" fmla="val 43129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2745"/>
                  <a:invGamma/>
                </a:schemeClr>
              </a:gs>
            </a:gsLst>
            <a:lin ang="5400000" scaled="1"/>
          </a:gradFill>
          <a:ln w="19050">
            <a:solidFill>
              <a:srgbClr val="FEFFFF"/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6" name="Text Box 18"/>
          <p:cNvSpPr txBox="1">
            <a:spLocks noChangeArrowheads="1"/>
          </p:cNvSpPr>
          <p:nvPr/>
        </p:nvSpPr>
        <p:spPr bwMode="gray">
          <a:xfrm>
            <a:off x="687366" y="4494207"/>
            <a:ext cx="973779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rgbClr val="F8F8F8"/>
                </a:solidFill>
                <a:cs typeface="Arial" pitchFamily="34" charset="0"/>
              </a:rPr>
              <a:t>3</a:t>
            </a:r>
            <a:endParaRPr lang="en-US" sz="1600" b="1" dirty="0">
              <a:solidFill>
                <a:srgbClr val="F8F8F8"/>
              </a:solidFill>
              <a:cs typeface="Arial" pitchFamily="34" charset="0"/>
            </a:endParaRPr>
          </a:p>
        </p:txBody>
      </p:sp>
      <p:sp>
        <p:nvSpPr>
          <p:cNvPr id="67" name="AutoShape 22"/>
          <p:cNvSpPr>
            <a:spLocks noChangeArrowheads="1"/>
          </p:cNvSpPr>
          <p:nvPr/>
        </p:nvSpPr>
        <p:spPr bwMode="ltGray">
          <a:xfrm>
            <a:off x="673145" y="5283193"/>
            <a:ext cx="1014354" cy="502607"/>
          </a:xfrm>
          <a:prstGeom prst="homePlate">
            <a:avLst>
              <a:gd name="adj" fmla="val 43260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2745"/>
                  <a:invGamma/>
                </a:schemeClr>
              </a:gs>
            </a:gsLst>
            <a:lin ang="5400000" scaled="1"/>
          </a:gradFill>
          <a:ln w="19050">
            <a:solidFill>
              <a:srgbClr val="FEFFFF"/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68" name="Text Box 18"/>
          <p:cNvSpPr txBox="1">
            <a:spLocks noChangeArrowheads="1"/>
          </p:cNvSpPr>
          <p:nvPr/>
        </p:nvSpPr>
        <p:spPr bwMode="black">
          <a:xfrm>
            <a:off x="687366" y="5376857"/>
            <a:ext cx="973779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 b="1" dirty="0" smtClean="0">
                <a:solidFill>
                  <a:srgbClr val="F8F8F8"/>
                </a:solidFill>
                <a:cs typeface="Arial" pitchFamily="34" charset="0"/>
              </a:rPr>
              <a:t>4</a:t>
            </a:r>
            <a:endParaRPr lang="en-US" sz="1600" b="1" dirty="0">
              <a:solidFill>
                <a:srgbClr val="F8F8F8"/>
              </a:solidFill>
              <a:cs typeface="Arial" pitchFamily="34" charset="0"/>
            </a:endParaRPr>
          </a:p>
        </p:txBody>
      </p:sp>
      <p:sp>
        <p:nvSpPr>
          <p:cNvPr id="69" name="Text Box 24"/>
          <p:cNvSpPr txBox="1">
            <a:spLocks noChangeArrowheads="1"/>
          </p:cNvSpPr>
          <p:nvPr/>
        </p:nvSpPr>
        <p:spPr bwMode="gray">
          <a:xfrm>
            <a:off x="1600176" y="2652707"/>
            <a:ext cx="4158190" cy="8606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ПРИОРИТЕТНОСТЬ, ПРИВЛЕКАТЕЛЬ</a:t>
            </a:r>
            <a:r>
              <a:rPr lang="en-US" sz="1600" b="1" dirty="0" smtClean="0">
                <a:solidFill>
                  <a:schemeClr val="accent4">
                    <a:lumMod val="75000"/>
                  </a:schemeClr>
                </a:solidFill>
              </a:rPr>
              <a:t>-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ru-RU" sz="1600" b="1" dirty="0" smtClean="0">
                <a:solidFill>
                  <a:schemeClr val="accent4">
                    <a:lumMod val="75000"/>
                  </a:schemeClr>
                </a:solidFill>
              </a:rPr>
              <a:t>НОСТЬ, ЭКСТРЕМАЛЬНОСТЬ</a:t>
            </a:r>
            <a:r>
              <a:rPr lang="ru-RU" sz="1600" b="1" dirty="0" smtClean="0">
                <a:solidFill>
                  <a:sysClr val="windowText" lastClr="000000"/>
                </a:solidFill>
              </a:rPr>
              <a:t>.</a:t>
            </a:r>
          </a:p>
          <a:p>
            <a:pPr algn="ctr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endParaRPr lang="en-US" sz="16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0" name="Text Box 25"/>
          <p:cNvSpPr txBox="1">
            <a:spLocks noChangeArrowheads="1"/>
          </p:cNvSpPr>
          <p:nvPr/>
        </p:nvSpPr>
        <p:spPr bwMode="gray">
          <a:xfrm>
            <a:off x="1616051" y="4405307"/>
            <a:ext cx="3899001" cy="52944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Неизвестные явления, решения </a:t>
            </a:r>
            <a:r>
              <a:rPr lang="ru-RU" sz="2000" b="1" dirty="0" err="1" smtClean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и.тд</a:t>
            </a:r>
            <a:endParaRPr lang="en-US" sz="20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Text Box 30"/>
          <p:cNvSpPr txBox="1">
            <a:spLocks noChangeArrowheads="1"/>
          </p:cNvSpPr>
          <p:nvPr/>
        </p:nvSpPr>
        <p:spPr bwMode="gray">
          <a:xfrm>
            <a:off x="1600176" y="3567106"/>
            <a:ext cx="3899001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FontTx/>
              <a:buChar char="•"/>
              <a:defRPr/>
            </a:pPr>
            <a:r>
              <a:rPr lang="kk-KZ" sz="2000" dirty="0" smtClean="0">
                <a:solidFill>
                  <a:schemeClr val="accent1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Сенсационность</a:t>
            </a:r>
            <a:r>
              <a:rPr lang="en-US" sz="17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17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2" name="Text Box 31"/>
          <p:cNvSpPr txBox="1">
            <a:spLocks noChangeArrowheads="1"/>
          </p:cNvSpPr>
          <p:nvPr/>
        </p:nvSpPr>
        <p:spPr bwMode="gray">
          <a:xfrm>
            <a:off x="1643042" y="5286388"/>
            <a:ext cx="4241833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2000" b="1" dirty="0" smtClean="0">
                <a:solidFill>
                  <a:srgbClr val="008080"/>
                </a:solidFill>
                <a:latin typeface="Arial" pitchFamily="34" charset="0"/>
                <a:cs typeface="Arial" pitchFamily="34" charset="0"/>
              </a:rPr>
              <a:t>Данные о политике, рейтинги политиков </a:t>
            </a:r>
            <a:endParaRPr lang="en-US" sz="2000" b="1" dirty="0">
              <a:solidFill>
                <a:srgbClr val="00808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AutoShape 18"/>
          <p:cNvSpPr>
            <a:spLocks noChangeArrowheads="1"/>
          </p:cNvSpPr>
          <p:nvPr/>
        </p:nvSpPr>
        <p:spPr bwMode="auto">
          <a:xfrm>
            <a:off x="1098519" y="6042025"/>
            <a:ext cx="4902241" cy="81597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chemeClr val="bg1"/>
              </a:gs>
              <a:gs pos="50000">
                <a:srgbClr val="EAEAEA"/>
              </a:gs>
              <a:gs pos="100000">
                <a:schemeClr val="bg1"/>
              </a:gs>
            </a:gsLst>
            <a:lin ang="2700000" scaled="1"/>
          </a:gradFill>
          <a:ln w="15875">
            <a:solidFill>
              <a:srgbClr val="B2B2B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4" name="AutoShape 22"/>
          <p:cNvSpPr>
            <a:spLocks noChangeArrowheads="1"/>
          </p:cNvSpPr>
          <p:nvPr/>
        </p:nvSpPr>
        <p:spPr bwMode="ltGray">
          <a:xfrm>
            <a:off x="628688" y="6181725"/>
            <a:ext cx="1014354" cy="502607"/>
          </a:xfrm>
          <a:prstGeom prst="homePlate">
            <a:avLst>
              <a:gd name="adj" fmla="val 43260"/>
            </a:avLst>
          </a:prstGeom>
          <a:gradFill flip="none" rotWithShape="1">
            <a:gsLst>
              <a:gs pos="0">
                <a:schemeClr val="accent6">
                  <a:lumMod val="75000"/>
                  <a:shade val="30000"/>
                  <a:satMod val="115000"/>
                </a:schemeClr>
              </a:gs>
              <a:gs pos="50000">
                <a:schemeClr val="accent6">
                  <a:lumMod val="75000"/>
                  <a:shade val="67500"/>
                  <a:satMod val="115000"/>
                </a:schemeClr>
              </a:gs>
              <a:gs pos="100000">
                <a:schemeClr val="accent6">
                  <a:lumMod val="75000"/>
                  <a:shade val="100000"/>
                  <a:satMod val="115000"/>
                </a:schemeClr>
              </a:gs>
            </a:gsLst>
            <a:path path="circle">
              <a:fillToRect t="100000" r="100000"/>
            </a:path>
            <a:tileRect l="-100000" b="-100000"/>
          </a:gradFill>
          <a:ln w="19050">
            <a:solidFill>
              <a:srgbClr val="FEFFFF"/>
            </a:solidFill>
            <a:miter lim="800000"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75" name="Text Box 18"/>
          <p:cNvSpPr txBox="1">
            <a:spLocks noChangeArrowheads="1"/>
          </p:cNvSpPr>
          <p:nvPr/>
        </p:nvSpPr>
        <p:spPr bwMode="black">
          <a:xfrm>
            <a:off x="642909" y="6275389"/>
            <a:ext cx="973779" cy="33855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600" b="1" dirty="0" smtClean="0">
                <a:solidFill>
                  <a:srgbClr val="F8F8F8"/>
                </a:solidFill>
                <a:cs typeface="Arial" pitchFamily="34" charset="0"/>
              </a:rPr>
              <a:t>5</a:t>
            </a:r>
            <a:endParaRPr lang="en-US" sz="1600" b="1" dirty="0">
              <a:solidFill>
                <a:srgbClr val="F8F8F8"/>
              </a:solidFill>
              <a:cs typeface="Arial" pitchFamily="34" charset="0"/>
            </a:endParaRPr>
          </a:p>
        </p:txBody>
      </p:sp>
      <p:sp>
        <p:nvSpPr>
          <p:cNvPr id="76" name="Text Box 31"/>
          <p:cNvSpPr txBox="1">
            <a:spLocks noChangeArrowheads="1"/>
          </p:cNvSpPr>
          <p:nvPr/>
        </p:nvSpPr>
        <p:spPr bwMode="gray">
          <a:xfrm>
            <a:off x="1571604" y="6143644"/>
            <a:ext cx="3899001" cy="52777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ru-RU" sz="2000" b="1" dirty="0" smtClean="0">
                <a:solidFill>
                  <a:schemeClr val="accent6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Информация от лиц имеющие высокий статус</a:t>
            </a:r>
            <a:endParaRPr lang="en-US" sz="2000" b="1" dirty="0">
              <a:solidFill>
                <a:schemeClr val="accent6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9" name="Рисунок 28" descr="phpqDZCORRc7U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88" y="5429264"/>
            <a:ext cx="2857500" cy="1905000"/>
          </a:xfrm>
          <a:prstGeom prst="rect">
            <a:avLst/>
          </a:prstGeom>
          <a:effectLst>
            <a:outerShdw blurRad="571500" dist="215900" dir="13260000" sx="97000" sy="97000" algn="ctr" rotWithShape="0">
              <a:schemeClr val="bg1">
                <a:alpha val="28000"/>
              </a:schemeClr>
            </a:outerShdw>
            <a:softEdge rad="12700"/>
          </a:effectLst>
        </p:spPr>
      </p:pic>
      <p:sp>
        <p:nvSpPr>
          <p:cNvPr id="27" name="TextBox 26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2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500"/>
                            </p:stCondLst>
                            <p:childTnLst>
                              <p:par>
                                <p:cTn id="6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6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1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6000"/>
                            </p:stCondLst>
                            <p:childTnLst>
                              <p:par>
                                <p:cTn id="9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6500"/>
                            </p:stCondLst>
                            <p:childTnLst>
                              <p:par>
                                <p:cTn id="10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1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 animBg="1"/>
      <p:bldP spid="59" grpId="0" animBg="1"/>
      <p:bldP spid="60" grpId="0"/>
      <p:bldP spid="61" grpId="0" animBg="1"/>
      <p:bldP spid="62" grpId="0"/>
      <p:bldP spid="63" grpId="0" animBg="1"/>
      <p:bldP spid="64" grpId="0" animBg="1"/>
      <p:bldP spid="65" grpId="0" animBg="1"/>
      <p:bldP spid="66" grpId="0"/>
      <p:bldP spid="67" grpId="0" animBg="1"/>
      <p:bldP spid="68" grpId="0"/>
      <p:bldP spid="69" grpId="0"/>
      <p:bldP spid="70" grpId="0"/>
      <p:bldP spid="71" grpId="0"/>
      <p:bldP spid="72" grpId="0"/>
      <p:bldP spid="73" grpId="0" animBg="1"/>
      <p:bldP spid="74" grpId="0" animBg="1"/>
      <p:bldP spid="75" grpId="0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prstGeom prst="rect">
            <a:avLst/>
          </a:prstGeom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000108"/>
            <a:ext cx="7772400" cy="990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Характер информации   распространяемой СМИ</a:t>
            </a:r>
          </a:p>
        </p:txBody>
      </p:sp>
      <p:sp>
        <p:nvSpPr>
          <p:cNvPr id="8" name="Freeform 3"/>
          <p:cNvSpPr>
            <a:spLocks/>
          </p:cNvSpPr>
          <p:nvPr/>
        </p:nvSpPr>
        <p:spPr bwMode="ltGray">
          <a:xfrm>
            <a:off x="1643042" y="2500306"/>
            <a:ext cx="1900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" name="Freeform 5"/>
          <p:cNvSpPr>
            <a:spLocks/>
          </p:cNvSpPr>
          <p:nvPr/>
        </p:nvSpPr>
        <p:spPr bwMode="ltGray">
          <a:xfrm flipH="1">
            <a:off x="5386406" y="2500306"/>
            <a:ext cx="1900238" cy="1376362"/>
          </a:xfrm>
          <a:custGeom>
            <a:avLst/>
            <a:gdLst>
              <a:gd name="T0" fmla="*/ 0 w 735"/>
              <a:gd name="T1" fmla="*/ 0 h 532"/>
              <a:gd name="T2" fmla="*/ 382 w 735"/>
              <a:gd name="T3" fmla="*/ 202 h 532"/>
              <a:gd name="T4" fmla="*/ 577 w 735"/>
              <a:gd name="T5" fmla="*/ 202 h 532"/>
              <a:gd name="T6" fmla="*/ 637 w 735"/>
              <a:gd name="T7" fmla="*/ 249 h 532"/>
              <a:gd name="T8" fmla="*/ 639 w 735"/>
              <a:gd name="T9" fmla="*/ 402 h 532"/>
              <a:gd name="T10" fmla="*/ 598 w 735"/>
              <a:gd name="T11" fmla="*/ 400 h 532"/>
              <a:gd name="T12" fmla="*/ 669 w 735"/>
              <a:gd name="T13" fmla="*/ 532 h 532"/>
              <a:gd name="T14" fmla="*/ 735 w 735"/>
              <a:gd name="T15" fmla="*/ 402 h 532"/>
              <a:gd name="T16" fmla="*/ 696 w 735"/>
              <a:gd name="T17" fmla="*/ 402 h 532"/>
              <a:gd name="T18" fmla="*/ 694 w 735"/>
              <a:gd name="T19" fmla="*/ 226 h 532"/>
              <a:gd name="T20" fmla="*/ 616 w 735"/>
              <a:gd name="T21" fmla="*/ 150 h 532"/>
              <a:gd name="T22" fmla="*/ 335 w 735"/>
              <a:gd name="T23" fmla="*/ 149 h 532"/>
              <a:gd name="T24" fmla="*/ 69 w 735"/>
              <a:gd name="T25" fmla="*/ 0 h 532"/>
              <a:gd name="T26" fmla="*/ 0 w 735"/>
              <a:gd name="T27" fmla="*/ 0 h 532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w 735"/>
              <a:gd name="T43" fmla="*/ 0 h 532"/>
              <a:gd name="T44" fmla="*/ 735 w 735"/>
              <a:gd name="T45" fmla="*/ 532 h 532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T42" t="T43" r="T44" b="T45"/>
            <a:pathLst>
              <a:path w="735" h="532">
                <a:moveTo>
                  <a:pt x="0" y="0"/>
                </a:moveTo>
                <a:cubicBezTo>
                  <a:pt x="0" y="0"/>
                  <a:pt x="85" y="216"/>
                  <a:pt x="382" y="202"/>
                </a:cubicBezTo>
                <a:cubicBezTo>
                  <a:pt x="479" y="202"/>
                  <a:pt x="577" y="202"/>
                  <a:pt x="577" y="202"/>
                </a:cubicBezTo>
                <a:cubicBezTo>
                  <a:pt x="577" y="202"/>
                  <a:pt x="639" y="201"/>
                  <a:pt x="637" y="249"/>
                </a:cubicBezTo>
                <a:cubicBezTo>
                  <a:pt x="638" y="325"/>
                  <a:pt x="639" y="402"/>
                  <a:pt x="639" y="402"/>
                </a:cubicBezTo>
                <a:lnTo>
                  <a:pt x="598" y="400"/>
                </a:lnTo>
                <a:lnTo>
                  <a:pt x="669" y="532"/>
                </a:lnTo>
                <a:lnTo>
                  <a:pt x="735" y="402"/>
                </a:lnTo>
                <a:lnTo>
                  <a:pt x="696" y="402"/>
                </a:lnTo>
                <a:cubicBezTo>
                  <a:pt x="696" y="402"/>
                  <a:pt x="695" y="314"/>
                  <a:pt x="694" y="226"/>
                </a:cubicBezTo>
                <a:cubicBezTo>
                  <a:pt x="687" y="160"/>
                  <a:pt x="616" y="150"/>
                  <a:pt x="616" y="150"/>
                </a:cubicBezTo>
                <a:cubicBezTo>
                  <a:pt x="556" y="137"/>
                  <a:pt x="473" y="153"/>
                  <a:pt x="335" y="149"/>
                </a:cubicBezTo>
                <a:cubicBezTo>
                  <a:pt x="110" y="126"/>
                  <a:pt x="69" y="0"/>
                  <a:pt x="69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grpSp>
        <p:nvGrpSpPr>
          <p:cNvPr id="10" name="Group 6"/>
          <p:cNvGrpSpPr>
            <a:grpSpLocks/>
          </p:cNvGrpSpPr>
          <p:nvPr/>
        </p:nvGrpSpPr>
        <p:grpSpPr bwMode="auto">
          <a:xfrm>
            <a:off x="214282" y="4000504"/>
            <a:ext cx="4000527" cy="2499190"/>
            <a:chOff x="4330" y="1162"/>
            <a:chExt cx="414" cy="402"/>
          </a:xfrm>
        </p:grpSpPr>
        <p:sp>
          <p:nvSpPr>
            <p:cNvPr id="11" name="AutoShape 7"/>
            <p:cNvSpPr>
              <a:spLocks noChangeArrowheads="1"/>
            </p:cNvSpPr>
            <p:nvPr/>
          </p:nvSpPr>
          <p:spPr bwMode="gray">
            <a:xfrm>
              <a:off x="4330" y="116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1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13" name="Rectangle 9"/>
          <p:cNvSpPr>
            <a:spLocks noChangeArrowheads="1"/>
          </p:cNvSpPr>
          <p:nvPr/>
        </p:nvSpPr>
        <p:spPr bwMode="gray">
          <a:xfrm>
            <a:off x="214282" y="4286256"/>
            <a:ext cx="3929090" cy="206210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</a:rPr>
              <a:t>ЭЛЕКТРОННЫЕ СМИ- «ЭФФЕКТ ПРИСУТСТВИЯ» , ЛЕГКОСТЬ  ВОСПРИЯТИЯ- ЭФФЕКТИВНОЕ СРЕДСТВО ВОЗДЕЙСТ ВИЯ НА  ПОЛИТИЧЕСКОЕ СОЗНАНИЕ И ПОВЕДЕНИЕ ЛЮДЕЙ.</a:t>
            </a:r>
          </a:p>
          <a:p>
            <a:pPr algn="ctr"/>
            <a:endParaRPr lang="en-US" sz="2000" b="1" dirty="0">
              <a:solidFill>
                <a:schemeClr val="bg1"/>
              </a:solidFill>
            </a:endParaRPr>
          </a:p>
        </p:txBody>
      </p: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5000628" y="3978274"/>
            <a:ext cx="3857652" cy="2522559"/>
            <a:chOff x="4320" y="1152"/>
            <a:chExt cx="414" cy="402"/>
          </a:xfrm>
        </p:grpSpPr>
        <p:sp>
          <p:nvSpPr>
            <p:cNvPr id="15" name="AutoShape 14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69804"/>
                    <a:invGamma/>
                  </a:schemeClr>
                </a:gs>
              </a:gsLst>
              <a:lin ang="5400000" scaled="1"/>
            </a:gradFill>
            <a:ln w="25400">
              <a:solidFill>
                <a:srgbClr val="FFFFFF"/>
              </a:solidFill>
              <a:round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tint val="48627"/>
                    <a:invGamma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</p:grpSp>
      <p:sp>
        <p:nvSpPr>
          <p:cNvPr id="17" name="Rectangle 17"/>
          <p:cNvSpPr>
            <a:spLocks noChangeArrowheads="1"/>
          </p:cNvSpPr>
          <p:nvPr/>
        </p:nvSpPr>
        <p:spPr bwMode="gray">
          <a:xfrm>
            <a:off x="4929222" y="4000504"/>
            <a:ext cx="4000496" cy="289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ИНФОРМАЦИЯ ДРОБНАЯ, НЕТ ПРИЧИННО-СЛЕДСТВЕННЫХ СВЯЗЕЙ. ЧЕЛОВЕК НЕ ПОНИМАЕТ ПРОИСХОДЯЩЕГО.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ПОЛИТ. ИНФОРМАЦИЯ – СКУЧНЫЙ ЖАНР И ПОЭТОМУ  ПОПЫТКА  СБЛИЗИТЬ ЕЁ С РАЗВЛЕКАТЕЛЬНЫМ  ЖАНРОМ -ТОК- ШОУ.</a:t>
            </a:r>
          </a:p>
          <a:p>
            <a:pPr algn="ctr"/>
            <a:endParaRPr lang="en-US" sz="2000" b="1" dirty="0">
              <a:solidFill>
                <a:schemeClr val="bg1"/>
              </a:solidFill>
            </a:endParaRPr>
          </a:p>
        </p:txBody>
      </p:sp>
      <p:sp>
        <p:nvSpPr>
          <p:cNvPr id="18" name="AutoShape 19"/>
          <p:cNvSpPr>
            <a:spLocks noChangeArrowheads="1"/>
          </p:cNvSpPr>
          <p:nvPr/>
        </p:nvSpPr>
        <p:spPr bwMode="ltGray">
          <a:xfrm>
            <a:off x="1325563" y="1524000"/>
            <a:ext cx="6238875" cy="976313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57150" algn="ctr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1549420" y="1714488"/>
            <a:ext cx="5808662" cy="482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110000"/>
              </a:lnSpc>
            </a:pPr>
            <a:r>
              <a:rPr lang="ru-RU" sz="2500" b="1" dirty="0" smtClean="0">
                <a:solidFill>
                  <a:srgbClr val="33CCFF"/>
                </a:solidFill>
              </a:rPr>
              <a:t>ИНФОРМАЦИЯ</a:t>
            </a:r>
            <a:endParaRPr lang="en-US" sz="2500" b="1" dirty="0">
              <a:solidFill>
                <a:srgbClr val="33CCFF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71802" y="4929198"/>
            <a:ext cx="3000396" cy="150019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bliqueBottomRight"/>
            <a:lightRig rig="threePt" dir="t"/>
          </a:scene3d>
          <a:sp3d>
            <a:bevelT w="114300" prst="hardEdge"/>
          </a:sp3d>
        </p:spPr>
        <p:txBody>
          <a:bodyPr/>
          <a:lstStyle/>
          <a:p>
            <a:r>
              <a:rPr lang="en-US" sz="3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VS</a:t>
            </a:r>
            <a:endParaRPr lang="ru-RU" sz="36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3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6" presetClass="emph" presetSubtype="0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34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45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46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7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48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49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3" grpId="0"/>
      <p:bldP spid="17" grpId="0"/>
      <p:bldP spid="18" grpId="0" animBg="1"/>
      <p:bldP spid="19" grpId="0"/>
      <p:bldP spid="3" grpId="2" build="p"/>
      <p:bldP spid="3" grpId="3" build="p"/>
      <p:bldP spid="3" grpId="4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13" descr="Рисунок2.jpg"/>
          <p:cNvPicPr>
            <a:picLocks noChangeAspect="1"/>
          </p:cNvPicPr>
          <p:nvPr/>
        </p:nvPicPr>
        <p:blipFill>
          <a:blip r:embed="rId2"/>
          <a:srcRect l="4193" r="41304"/>
          <a:stretch>
            <a:fillRect/>
          </a:stretch>
        </p:blipFill>
        <p:spPr>
          <a:xfrm rot="10800000">
            <a:off x="0" y="0"/>
            <a:ext cx="9144000" cy="7082100"/>
          </a:xfrm>
          <a:prstGeom prst="rect">
            <a:avLst/>
          </a:prstGeom>
          <a:effectLst/>
        </p:spPr>
      </p:pic>
      <p:sp>
        <p:nvSpPr>
          <p:cNvPr id="5" name="Rectangle 5"/>
          <p:cNvSpPr/>
          <p:nvPr/>
        </p:nvSpPr>
        <p:spPr>
          <a:xfrm rot="10800000">
            <a:off x="428596" y="0"/>
            <a:ext cx="8143932" cy="1214446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0"/>
                </a:srgbClr>
              </a:gs>
              <a:gs pos="100000">
                <a:srgbClr val="000000">
                  <a:alpha val="50000"/>
                </a:srgbClr>
              </a:gs>
            </a:gsLst>
            <a:lin ang="5400000" scaled="0"/>
            <a:tileRect/>
          </a:gra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solidFill>
                  <a:schemeClr val="bg1">
                    <a:lumMod val="95000"/>
                  </a:schemeClr>
                </a:solidFill>
                <a:latin typeface="Arial" pitchFamily="34" charset="0"/>
                <a:cs typeface="Arial" pitchFamily="34" charset="0"/>
              </a:rPr>
              <a:t>Характер информации   распространяемой СМИ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6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</a:blip>
          <a:srcRect/>
          <a:stretch>
            <a:fillRect/>
          </a:stretch>
        </p:blipFill>
        <p:spPr bwMode="auto">
          <a:xfrm rot="16200000">
            <a:off x="2539193" y="3604421"/>
            <a:ext cx="5826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YG_circle00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6200000">
            <a:off x="285720" y="2714620"/>
            <a:ext cx="2182813" cy="2182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9"/>
          <p:cNvSpPr txBox="1">
            <a:spLocks noChangeArrowheads="1"/>
          </p:cNvSpPr>
          <p:nvPr/>
        </p:nvSpPr>
        <p:spPr bwMode="gray">
          <a:xfrm>
            <a:off x="353981" y="3571876"/>
            <a:ext cx="2074879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scene3d>
            <a:camera prst="isometricOffAxis1Right"/>
            <a:lightRig rig="threePt" dir="t"/>
          </a:scene3d>
        </p:spPr>
        <p:txBody>
          <a:bodyPr wrap="square">
            <a:spAutoFit/>
          </a:bodyPr>
          <a:lstStyle/>
          <a:p>
            <a:pPr algn="ctr" eaLnBrk="0" hangingPunct="0"/>
            <a:r>
              <a:rPr lang="kk-KZ" b="1" dirty="0" smtClean="0">
                <a:solidFill>
                  <a:srgbClr val="00B050"/>
                </a:solidFill>
              </a:rPr>
              <a:t>ИНФОРМАЦИЯ</a:t>
            </a:r>
            <a:endParaRPr lang="en-US" b="1" dirty="0">
              <a:solidFill>
                <a:srgbClr val="00B050"/>
              </a:solidFill>
            </a:endParaRPr>
          </a:p>
        </p:txBody>
      </p:sp>
      <p:pic>
        <p:nvPicPr>
          <p:cNvPr id="27" name="Рисунок 26" descr="ггггггг.png"/>
          <p:cNvPicPr>
            <a:picLocks noChangeAspect="1"/>
          </p:cNvPicPr>
          <p:nvPr/>
        </p:nvPicPr>
        <p:blipFill>
          <a:blip r:embed="rId5"/>
          <a:srcRect t="49153"/>
          <a:stretch>
            <a:fillRect/>
          </a:stretch>
        </p:blipFill>
        <p:spPr>
          <a:xfrm>
            <a:off x="3357554" y="4071942"/>
            <a:ext cx="5491073" cy="2571768"/>
          </a:xfrm>
          <a:prstGeom prst="rect">
            <a:avLst/>
          </a:prstGeom>
        </p:spPr>
      </p:pic>
      <p:pic>
        <p:nvPicPr>
          <p:cNvPr id="30" name="Рисунок 29" descr="ггггггг.png"/>
          <p:cNvPicPr>
            <a:picLocks noChangeAspect="1"/>
          </p:cNvPicPr>
          <p:nvPr/>
        </p:nvPicPr>
        <p:blipFill>
          <a:blip r:embed="rId5"/>
          <a:srcRect b="52542"/>
          <a:stretch>
            <a:fillRect/>
          </a:stretch>
        </p:blipFill>
        <p:spPr>
          <a:xfrm>
            <a:off x="3357554" y="1714488"/>
            <a:ext cx="5491073" cy="2286016"/>
          </a:xfrm>
          <a:prstGeom prst="rect">
            <a:avLst/>
          </a:prstGeom>
        </p:spPr>
      </p:pic>
      <p:pic>
        <p:nvPicPr>
          <p:cNvPr id="28" name="Рисунок 27" descr="еккееееее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400000">
            <a:off x="8215338" y="3429000"/>
            <a:ext cx="1214446" cy="1214446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3428992" y="1785926"/>
            <a:ext cx="528641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СМИ- РАДИО, ТВ – НАИБОЛЕЕ ПОЛНО РАСКРЫВАЮТСЯ   АКТУАЛЬНЫЕ  ПРОБЛЕМЫ ПОЛИТИКИ.</a:t>
            </a:r>
          </a:p>
          <a:p>
            <a:pPr algn="ctr"/>
            <a:r>
              <a:rPr lang="ru-RU" dirty="0" smtClean="0"/>
              <a:t>РАДИО- ДЛЯ «НЕТОРОПЛИВЫХ И ЛЕНИВЫХ»,</a:t>
            </a:r>
          </a:p>
          <a:p>
            <a:pPr algn="ctr"/>
            <a:r>
              <a:rPr lang="ru-RU" dirty="0" smtClean="0"/>
              <a:t>ТВ-  ДЛЯ ВСЕХ,</a:t>
            </a:r>
          </a:p>
          <a:p>
            <a:pPr algn="ctr"/>
            <a:r>
              <a:rPr lang="ru-RU" dirty="0" smtClean="0"/>
              <a:t>ПРЕССА  - ДЛЯ УМНЫХ</a:t>
            </a:r>
            <a:endParaRPr lang="ru-RU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3714744" y="4398071"/>
            <a:ext cx="478634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СМИ- МОГУТ СЛУЖИТЬ СРЕДСТВОМ МАНИПУЛИРОВАНИЯ – ВНЕДРЕНИЯ СТЕРЕОТИПОВ, УСТАНОВОК-  ПОДАЧА ПОЛУПРАВДЫ ДЕЗЕИНФОРМАЦИИ.</a:t>
            </a:r>
          </a:p>
          <a:p>
            <a:pPr algn="ctr"/>
            <a:r>
              <a:rPr lang="ru-RU" dirty="0" smtClean="0"/>
              <a:t>КТО ВЛАДЕЕТ ИНФОРМАЦИЕЙ- ТОТ ВЛАДЕЕТ</a:t>
            </a:r>
          </a:p>
          <a:p>
            <a:pPr algn="ctr"/>
            <a:r>
              <a:rPr lang="ru-RU" dirty="0" smtClean="0"/>
              <a:t>ВЛАСТЬЮ</a:t>
            </a:r>
            <a:endParaRPr lang="ru-RU" dirty="0"/>
          </a:p>
        </p:txBody>
      </p:sp>
      <p:pic>
        <p:nvPicPr>
          <p:cNvPr id="32" name="Picture 6" descr="O_chevron001"/>
          <p:cNvPicPr>
            <a:picLocks noChangeAspect="1" noChangeArrowheads="1"/>
          </p:cNvPicPr>
          <p:nvPr/>
        </p:nvPicPr>
        <p:blipFill>
          <a:blip r:embed="rId3">
            <a:lum bright="6000" contrast="42000"/>
            <a:grayscl/>
          </a:blip>
          <a:srcRect/>
          <a:stretch>
            <a:fillRect/>
          </a:stretch>
        </p:blipFill>
        <p:spPr bwMode="auto">
          <a:xfrm rot="16200000">
            <a:off x="2824945" y="3604419"/>
            <a:ext cx="582612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Box 15"/>
          <p:cNvSpPr txBox="1"/>
          <p:nvPr/>
        </p:nvSpPr>
        <p:spPr>
          <a:xfrm>
            <a:off x="16073518" y="6396335"/>
            <a:ext cx="22397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7"/>
              </a:rPr>
              <a:t>lets-go-fish@mail.ru</a:t>
            </a:r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00"/>
                            </p:stCondLst>
                            <p:childTnLst>
                              <p:par>
                                <p:cTn id="51" presetID="36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5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5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29" grpId="0"/>
      <p:bldP spid="31" grpId="0"/>
    </p:bldLst>
  </p:timing>
</p:sld>
</file>

<file path=ppt/theme/theme1.xml><?xml version="1.0" encoding="utf-8"?>
<a:theme xmlns:a="http://schemas.openxmlformats.org/drawingml/2006/main" name="Политика и Сми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Design">
      <a:majorFont>
        <a:latin typeface="Arial Black"/>
        <a:ea typeface=""/>
        <a:cs typeface=""/>
      </a:majorFont>
      <a:minorFont>
        <a:latin typeface="Arial Unicode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DA2BF34B-0DFA-41DE-9A38-B419334A7D1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Политика и Сми</Template>
  <TotalTime>1361</TotalTime>
  <Words>764</Words>
  <Application>Microsoft PowerPoint</Application>
  <PresentationFormat>Экран (4:3)</PresentationFormat>
  <Paragraphs>145</Paragraphs>
  <Slides>20</Slides>
  <Notes>0</Notes>
  <HiddenSlides>3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Политика и Сми</vt:lpstr>
      <vt:lpstr>Политика и СМИ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БЕЗ  СМИ  В СОВРЕМЕННОЙ ПОЛИТИЧЕСКОЙ ЖИЗНИ   НЕВОЗМОЖНЫ   НИ ОДНИ  ВЫБОРЫ. </vt:lpstr>
      <vt:lpstr> МАНИПУЛЯЦИЯ  ОПРОСАМИ  ОБЩЕСТВ. МНЕНИЯ.  СМИ- НАХОДЯЩИЕСЯ ПОД  КОНТРОЛЕМ  ПОЛИТ. СИЛ- ПРИНИМАЮТ РОЛЬ ПОЛИТ. ПАРТИЙ. 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Global Read</dc:title>
  <dc:subject/>
  <dc:creator>Гость</dc:creator>
  <cp:keywords/>
  <dc:description/>
  <cp:lastModifiedBy>Admin</cp:lastModifiedBy>
  <cp:revision>220</cp:revision>
  <dcterms:created xsi:type="dcterms:W3CDTF">2011-09-11T07:56:55Z</dcterms:created>
  <dcterms:modified xsi:type="dcterms:W3CDTF">2006-01-01T15:58:14Z</dcterms:modified>
  <cp:contentStatus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TC103367929990</vt:lpwstr>
  </property>
</Properties>
</file>