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Default Extension="png" ContentType="image/png"/>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Default Extension="jpeg" ContentType="image/jpeg"/>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61" r:id="rId2"/>
    <p:sldMasterId id="2147483663" r:id="rId3"/>
    <p:sldMasterId id="2147483665" r:id="rId4"/>
    <p:sldMasterId id="2147483667" r:id="rId5"/>
    <p:sldMasterId id="2147483669" r:id="rId6"/>
    <p:sldMasterId id="2147483671" r:id="rId7"/>
    <p:sldMasterId id="2147483673" r:id="rId8"/>
    <p:sldMasterId id="2147483675" r:id="rId9"/>
    <p:sldMasterId id="2147483679" r:id="rId10"/>
    <p:sldMasterId id="2147483681" r:id="rId11"/>
    <p:sldMasterId id="2147483683" r:id="rId12"/>
  </p:sldMasterIdLst>
  <p:sldIdLst>
    <p:sldId id="292" r:id="rId13"/>
    <p:sldId id="257" r:id="rId14"/>
    <p:sldId id="261" r:id="rId15"/>
    <p:sldId id="262" r:id="rId16"/>
    <p:sldId id="263" r:id="rId17"/>
    <p:sldId id="264" r:id="rId18"/>
    <p:sldId id="265" r:id="rId19"/>
    <p:sldId id="266" r:id="rId20"/>
    <p:sldId id="267" r:id="rId21"/>
    <p:sldId id="268" r:id="rId22"/>
    <p:sldId id="258" r:id="rId23"/>
    <p:sldId id="259" r:id="rId24"/>
    <p:sldId id="260" r:id="rId25"/>
    <p:sldId id="269" r:id="rId26"/>
    <p:sldId id="270" r:id="rId27"/>
    <p:sldId id="272" r:id="rId28"/>
    <p:sldId id="273" r:id="rId29"/>
    <p:sldId id="274" r:id="rId30"/>
    <p:sldId id="275" r:id="rId31"/>
    <p:sldId id="276" r:id="rId32"/>
    <p:sldId id="278" r:id="rId33"/>
    <p:sldId id="279" r:id="rId34"/>
    <p:sldId id="281" r:id="rId35"/>
    <p:sldId id="282" r:id="rId36"/>
    <p:sldId id="283" r:id="rId37"/>
    <p:sldId id="287" r:id="rId38"/>
    <p:sldId id="288" r:id="rId39"/>
    <p:sldId id="289" r:id="rId40"/>
    <p:sldId id="290" r:id="rId41"/>
    <p:sldId id="284" r:id="rId42"/>
    <p:sldId id="285" r:id="rId43"/>
    <p:sldId id="291" r:id="rId4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5B0909"/>
    <a:srgbClr val="EAC7EF"/>
    <a:srgbClr val="000066"/>
    <a:srgbClr val="660033"/>
    <a:srgbClr val="000000"/>
    <a:srgbClr val="003300"/>
    <a:srgbClr val="1E181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84" autoAdjust="0"/>
    <p:restoredTop sz="94660"/>
  </p:normalViewPr>
  <p:slideViewPr>
    <p:cSldViewPr>
      <p:cViewPr varScale="1">
        <p:scale>
          <a:sx n="62" d="100"/>
          <a:sy n="62" d="100"/>
        </p:scale>
        <p:origin x="-84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386" name="Group 2"/>
          <p:cNvGrpSpPr>
            <a:grpSpLocks/>
          </p:cNvGrpSpPr>
          <p:nvPr/>
        </p:nvGrpSpPr>
        <p:grpSpPr bwMode="auto">
          <a:xfrm>
            <a:off x="0" y="0"/>
            <a:ext cx="9159875" cy="6858000"/>
            <a:chOff x="0" y="0"/>
            <a:chExt cx="5770" cy="4320"/>
          </a:xfrm>
        </p:grpSpPr>
        <p:sp>
          <p:nvSpPr>
            <p:cNvPr id="16387" name="Rectangle 3"/>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endParaRPr lang="ru-RU"/>
            </a:p>
          </p:txBody>
        </p:sp>
        <p:sp>
          <p:nvSpPr>
            <p:cNvPr id="16388" name="Rectangle 4"/>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6389" name="Rectangle 5"/>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6390" name="Rectangle 6"/>
            <p:cNvSpPr>
              <a:spLocks noChangeArrowheads="1"/>
            </p:cNvSpPr>
            <p:nvPr userDrawn="1"/>
          </p:nvSpPr>
          <p:spPr bwMode="hidden">
            <a:xfrm>
              <a:off x="2256" y="0"/>
              <a:ext cx="240" cy="4320"/>
            </a:xfrm>
            <a:prstGeom prst="rect">
              <a:avLst/>
            </a:prstGeom>
            <a:solidFill>
              <a:schemeClr val="bg1"/>
            </a:solidFill>
            <a:ln w="9525">
              <a:noFill/>
              <a:miter lim="800000"/>
              <a:headEnd/>
              <a:tailEnd/>
            </a:ln>
            <a:effectLst/>
          </p:spPr>
          <p:txBody>
            <a:bodyPr wrap="none" anchor="ctr"/>
            <a:lstStyle/>
            <a:p>
              <a:endParaRPr lang="ru-RU"/>
            </a:p>
          </p:txBody>
        </p:sp>
        <p:sp>
          <p:nvSpPr>
            <p:cNvPr id="16391" name="Rectangle 7"/>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sp>
          <p:nvSpPr>
            <p:cNvPr id="16392" name="Rectangle 8"/>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sp>
          <p:nvSpPr>
            <p:cNvPr id="16393" name="Rectangle 9"/>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endParaRPr lang="ru-RU"/>
            </a:p>
          </p:txBody>
        </p:sp>
        <p:sp>
          <p:nvSpPr>
            <p:cNvPr id="16394" name="Rectangle 10"/>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endParaRPr lang="ru-RU"/>
            </a:p>
          </p:txBody>
        </p:sp>
        <p:sp>
          <p:nvSpPr>
            <p:cNvPr id="16395" name="Rectangle 11"/>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sp>
          <p:nvSpPr>
            <p:cNvPr id="16396" name="Rectangle 12"/>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6397" name="Rectangle 13"/>
            <p:cNvSpPr>
              <a:spLocks noChangeArrowheads="1"/>
            </p:cNvSpPr>
            <p:nvPr userDrawn="1"/>
          </p:nvSpPr>
          <p:spPr bwMode="hidden">
            <a:xfrm>
              <a:off x="1248" y="0"/>
              <a:ext cx="144" cy="4320"/>
            </a:xfrm>
            <a:prstGeom prst="rect">
              <a:avLst/>
            </a:prstGeom>
            <a:solidFill>
              <a:schemeClr val="bg2"/>
            </a:solidFill>
            <a:ln w="9525">
              <a:noFill/>
              <a:miter lim="800000"/>
              <a:headEnd/>
              <a:tailEnd/>
            </a:ln>
            <a:effectLst/>
          </p:spPr>
          <p:txBody>
            <a:bodyPr wrap="none" anchor="ctr"/>
            <a:lstStyle/>
            <a:p>
              <a:endParaRPr lang="ru-RU"/>
            </a:p>
          </p:txBody>
        </p:sp>
        <p:sp>
          <p:nvSpPr>
            <p:cNvPr id="16398" name="Rectangle 14"/>
            <p:cNvSpPr>
              <a:spLocks noChangeArrowheads="1"/>
            </p:cNvSpPr>
            <p:nvPr userDrawn="1"/>
          </p:nvSpPr>
          <p:spPr bwMode="hidden">
            <a:xfrm>
              <a:off x="3300" y="0"/>
              <a:ext cx="252" cy="4320"/>
            </a:xfrm>
            <a:prstGeom prst="rect">
              <a:avLst/>
            </a:prstGeom>
            <a:solidFill>
              <a:schemeClr val="bg2"/>
            </a:solidFill>
            <a:ln w="9525">
              <a:noFill/>
              <a:miter lim="800000"/>
              <a:headEnd/>
              <a:tailEnd/>
            </a:ln>
            <a:effectLst/>
          </p:spPr>
          <p:txBody>
            <a:bodyPr wrap="none" anchor="ctr"/>
            <a:lstStyle/>
            <a:p>
              <a:endParaRPr lang="ru-RU"/>
            </a:p>
          </p:txBody>
        </p:sp>
        <p:sp>
          <p:nvSpPr>
            <p:cNvPr id="16399" name="Rectangle 15"/>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endParaRPr lang="ru-RU"/>
            </a:p>
          </p:txBody>
        </p:sp>
        <p:sp>
          <p:nvSpPr>
            <p:cNvPr id="16400" name="Rectangle 16"/>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w="9525">
              <a:noFill/>
              <a:miter lim="800000"/>
              <a:headEnd/>
              <a:tailEnd/>
            </a:ln>
            <a:effectLst/>
          </p:spPr>
          <p:txBody>
            <a:bodyPr wrap="none" anchor="ctr"/>
            <a:lstStyle/>
            <a:p>
              <a:endParaRPr lang="ru-RU"/>
            </a:p>
          </p:txBody>
        </p:sp>
        <p:sp>
          <p:nvSpPr>
            <p:cNvPr id="16401" name="Rectangle 17"/>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endParaRPr lang="ru-RU"/>
            </a:p>
          </p:txBody>
        </p:sp>
        <p:sp>
          <p:nvSpPr>
            <p:cNvPr id="16402" name="Rectangle 18"/>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6403" name="Rectangle 19"/>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endParaRPr lang="ru-RU"/>
            </a:p>
          </p:txBody>
        </p:sp>
        <p:sp>
          <p:nvSpPr>
            <p:cNvPr id="16404" name="Rectangle 20"/>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sp>
          <p:nvSpPr>
            <p:cNvPr id="16405" name="Rectangle 21"/>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6406" name="Freeform 22"/>
            <p:cNvSpPr>
              <a:spLocks/>
            </p:cNvSpPr>
            <p:nvPr userDrawn="1"/>
          </p:nvSpPr>
          <p:spPr bwMode="hidden">
            <a:xfrm>
              <a:off x="1" y="3875"/>
              <a:ext cx="5760" cy="445"/>
            </a:xfrm>
            <a:custGeom>
              <a:avLst/>
              <a:gdLst/>
              <a:ahLst/>
              <a:cxnLst>
                <a:cxn ang="0">
                  <a:pos x="5700" y="86"/>
                </a:cxn>
                <a:cxn ang="0">
                  <a:pos x="5508" y="86"/>
                </a:cxn>
                <a:cxn ang="0">
                  <a:pos x="5454" y="76"/>
                </a:cxn>
                <a:cxn ang="0">
                  <a:pos x="5448" y="65"/>
                </a:cxn>
                <a:cxn ang="0">
                  <a:pos x="5442" y="44"/>
                </a:cxn>
                <a:cxn ang="0">
                  <a:pos x="5414" y="18"/>
                </a:cxn>
                <a:cxn ang="0">
                  <a:pos x="5332" y="7"/>
                </a:cxn>
                <a:cxn ang="0">
                  <a:pos x="5051" y="22"/>
                </a:cxn>
                <a:cxn ang="0">
                  <a:pos x="4986" y="55"/>
                </a:cxn>
                <a:cxn ang="0">
                  <a:pos x="4854" y="102"/>
                </a:cxn>
                <a:cxn ang="0">
                  <a:pos x="4740" y="112"/>
                </a:cxn>
                <a:cxn ang="0">
                  <a:pos x="4662" y="91"/>
                </a:cxn>
                <a:cxn ang="0">
                  <a:pos x="4598" y="25"/>
                </a:cxn>
                <a:cxn ang="0">
                  <a:pos x="4514" y="9"/>
                </a:cxn>
                <a:cxn ang="0">
                  <a:pos x="4410" y="39"/>
                </a:cxn>
                <a:cxn ang="0">
                  <a:pos x="4236" y="81"/>
                </a:cxn>
                <a:cxn ang="0">
                  <a:pos x="4020" y="102"/>
                </a:cxn>
                <a:cxn ang="0">
                  <a:pos x="3810" y="102"/>
                </a:cxn>
                <a:cxn ang="0">
                  <a:pos x="3654" y="76"/>
                </a:cxn>
                <a:cxn ang="0">
                  <a:pos x="3594" y="50"/>
                </a:cxn>
                <a:cxn ang="0">
                  <a:pos x="3528" y="44"/>
                </a:cxn>
                <a:cxn ang="0">
                  <a:pos x="3480" y="55"/>
                </a:cxn>
                <a:cxn ang="0">
                  <a:pos x="3420" y="76"/>
                </a:cxn>
                <a:cxn ang="0">
                  <a:pos x="3048" y="112"/>
                </a:cxn>
                <a:cxn ang="0">
                  <a:pos x="2844" y="128"/>
                </a:cxn>
                <a:cxn ang="0">
                  <a:pos x="2742" y="117"/>
                </a:cxn>
                <a:cxn ang="0">
                  <a:pos x="2710" y="56"/>
                </a:cxn>
                <a:cxn ang="0">
                  <a:pos x="2658" y="50"/>
                </a:cxn>
                <a:cxn ang="0">
                  <a:pos x="2558" y="95"/>
                </a:cxn>
                <a:cxn ang="0">
                  <a:pos x="2444" y="109"/>
                </a:cxn>
                <a:cxn ang="0">
                  <a:pos x="2322" y="91"/>
                </a:cxn>
                <a:cxn ang="0">
                  <a:pos x="2274" y="70"/>
                </a:cxn>
                <a:cxn ang="0">
                  <a:pos x="2185" y="3"/>
                </a:cxn>
                <a:cxn ang="0">
                  <a:pos x="2048" y="64"/>
                </a:cxn>
                <a:cxn ang="0">
                  <a:pos x="1794" y="102"/>
                </a:cxn>
                <a:cxn ang="0">
                  <a:pos x="1560" y="91"/>
                </a:cxn>
                <a:cxn ang="0">
                  <a:pos x="1482" y="76"/>
                </a:cxn>
                <a:cxn ang="0">
                  <a:pos x="1428" y="50"/>
                </a:cxn>
                <a:cxn ang="0">
                  <a:pos x="1374" y="44"/>
                </a:cxn>
                <a:cxn ang="0">
                  <a:pos x="1308" y="55"/>
                </a:cxn>
                <a:cxn ang="0">
                  <a:pos x="1140" y="107"/>
                </a:cxn>
                <a:cxn ang="0">
                  <a:pos x="948" y="143"/>
                </a:cxn>
                <a:cxn ang="0">
                  <a:pos x="708" y="138"/>
                </a:cxn>
                <a:cxn ang="0">
                  <a:pos x="534" y="96"/>
                </a:cxn>
                <a:cxn ang="0">
                  <a:pos x="444" y="55"/>
                </a:cxn>
                <a:cxn ang="0">
                  <a:pos x="396" y="34"/>
                </a:cxn>
                <a:cxn ang="0">
                  <a:pos x="378" y="39"/>
                </a:cxn>
                <a:cxn ang="0">
                  <a:pos x="342" y="70"/>
                </a:cxn>
                <a:cxn ang="0">
                  <a:pos x="288" y="96"/>
                </a:cxn>
                <a:cxn ang="0">
                  <a:pos x="192" y="112"/>
                </a:cxn>
                <a:cxn ang="0">
                  <a:pos x="90" y="112"/>
                </a:cxn>
                <a:cxn ang="0">
                  <a:pos x="0" y="96"/>
                </a:cxn>
                <a:cxn ang="0">
                  <a:pos x="5760" y="44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lnTo>
                    <a:pt x="5760" y="445"/>
                  </a:lnTo>
                  <a:lnTo>
                    <a:pt x="5760" y="445"/>
                  </a:lnTo>
                </a:path>
              </a:pathLst>
            </a:custGeom>
            <a:solidFill>
              <a:schemeClr val="accent2">
                <a:alpha val="50000"/>
              </a:schemeClr>
            </a:solidFill>
            <a:ln w="9525">
              <a:noFill/>
              <a:prstDash val="solid"/>
              <a:round/>
              <a:headEnd/>
              <a:tailEnd/>
            </a:ln>
          </p:spPr>
          <p:txBody>
            <a:bodyPr/>
            <a:lstStyle/>
            <a:p>
              <a:endParaRPr lang="ru-RU"/>
            </a:p>
          </p:txBody>
        </p:sp>
        <p:sp>
          <p:nvSpPr>
            <p:cNvPr id="16407" name="Freeform 23"/>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endParaRPr lang="ru-RU"/>
            </a:p>
          </p:txBody>
        </p:sp>
      </p:grpSp>
      <p:sp>
        <p:nvSpPr>
          <p:cNvPr id="16408" name="Rectangle 24"/>
          <p:cNvSpPr>
            <a:spLocks noGrp="1" noChangeArrowheads="1"/>
          </p:cNvSpPr>
          <p:nvPr>
            <p:ph type="ctrTitle" sz="quarter"/>
          </p:nvPr>
        </p:nvSpPr>
        <p:spPr>
          <a:xfrm>
            <a:off x="685800" y="1600200"/>
            <a:ext cx="7772400" cy="1828800"/>
          </a:xfrm>
        </p:spPr>
        <p:txBody>
          <a:bodyPr/>
          <a:lstStyle>
            <a:lvl1pPr>
              <a:defRPr sz="4800"/>
            </a:lvl1pPr>
          </a:lstStyle>
          <a:p>
            <a:r>
              <a:rPr lang="ru-RU"/>
              <a:t>Образец заголовка</a:t>
            </a:r>
          </a:p>
        </p:txBody>
      </p:sp>
      <p:sp>
        <p:nvSpPr>
          <p:cNvPr id="16409" name="Rectangle 2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6410" name="Rectangle 26"/>
          <p:cNvSpPr>
            <a:spLocks noGrp="1" noChangeArrowheads="1"/>
          </p:cNvSpPr>
          <p:nvPr>
            <p:ph type="dt" sz="quarter" idx="2"/>
          </p:nvPr>
        </p:nvSpPr>
        <p:spPr>
          <a:xfrm>
            <a:off x="457200" y="6243638"/>
            <a:ext cx="2133600" cy="457200"/>
          </a:xfrm>
        </p:spPr>
        <p:txBody>
          <a:bodyPr/>
          <a:lstStyle>
            <a:lvl1pPr>
              <a:defRPr/>
            </a:lvl1pPr>
          </a:lstStyle>
          <a:p>
            <a:endParaRPr lang="ru-RU"/>
          </a:p>
        </p:txBody>
      </p:sp>
      <p:sp>
        <p:nvSpPr>
          <p:cNvPr id="16411" name="Rectangle 27"/>
          <p:cNvSpPr>
            <a:spLocks noGrp="1" noChangeArrowheads="1"/>
          </p:cNvSpPr>
          <p:nvPr>
            <p:ph type="ftr" sz="quarter" idx="3"/>
          </p:nvPr>
        </p:nvSpPr>
        <p:spPr/>
        <p:txBody>
          <a:bodyPr/>
          <a:lstStyle>
            <a:lvl1pPr>
              <a:defRPr/>
            </a:lvl1pPr>
          </a:lstStyle>
          <a:p>
            <a:endParaRPr lang="ru-RU"/>
          </a:p>
        </p:txBody>
      </p:sp>
      <p:sp>
        <p:nvSpPr>
          <p:cNvPr id="16412" name="Rectangle 28"/>
          <p:cNvSpPr>
            <a:spLocks noGrp="1" noChangeArrowheads="1"/>
          </p:cNvSpPr>
          <p:nvPr>
            <p:ph type="sldNum" sz="quarter" idx="4"/>
          </p:nvPr>
        </p:nvSpPr>
        <p:spPr/>
        <p:txBody>
          <a:bodyPr/>
          <a:lstStyle>
            <a:lvl1pPr>
              <a:defRPr/>
            </a:lvl1pPr>
          </a:lstStyle>
          <a:p>
            <a:fld id="{1B9FA43A-D40A-4F1C-9798-B21F7912C76F}"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46576A6F-01B7-4C8D-8C69-279E42667F3A}" type="slidenum">
              <a:rPr lang="ru-RU"/>
              <a:pPr/>
              <a:t>‹#›</a:t>
            </a:fld>
            <a:endParaRPr lang="ru-RU"/>
          </a:p>
        </p:txBody>
      </p:sp>
      <p:sp>
        <p:nvSpPr>
          <p:cNvPr id="6" name="Дата 5"/>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6494E0F5-3866-4F02-B1DD-2DEB412697BD}" type="slidenum">
              <a:rPr lang="ru-RU"/>
              <a:pPr/>
              <a:t>‹#›</a:t>
            </a:fld>
            <a:endParaRPr lang="ru-RU"/>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76208BE0-1FBF-4CD8-A8D0-BE88AAEED488}" type="slidenum">
              <a:rPr lang="ru-RU"/>
              <a:pPr/>
              <a:t>‹#›</a:t>
            </a:fld>
            <a:endParaRPr lang="ru-RU"/>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69B35ED9-2897-47E2-8D98-2678EF141D1E}" type="slidenum">
              <a:rPr lang="ru-RU"/>
              <a:pPr/>
              <a:t>‹#›</a:t>
            </a:fld>
            <a:endParaRPr lang="ru-RU"/>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C7E1CE0D-7C98-47AF-8473-1793B60ED334}" type="slidenum">
              <a:rPr lang="ru-RU"/>
              <a:pPr/>
              <a:t>‹#›</a:t>
            </a:fld>
            <a:endParaRPr lang="ru-RU"/>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513607D-46E5-46FB-A101-9911B23300D0}" type="slidenum">
              <a:rPr lang="ru-RU"/>
              <a:pPr/>
              <a:t>‹#›</a:t>
            </a:fld>
            <a:endParaRPr lang="ru-RU"/>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0E3A39F-622E-4975-836F-4431422B26B0}" type="slidenum">
              <a:rPr lang="ru-RU"/>
              <a:pPr/>
              <a:t>‹#›</a:t>
            </a:fld>
            <a:endParaRPr lang="ru-RU"/>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3700" y="277813"/>
            <a:ext cx="19431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14400" y="277813"/>
            <a:ext cx="56769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001E4F8-127E-414E-9630-4B08D1DF6E7A}" type="slidenum">
              <a:rPr lang="ru-RU"/>
              <a:pPr/>
              <a:t>‹#›</a:t>
            </a:fld>
            <a:endParaRPr lang="ru-RU"/>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8768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914400" y="6251575"/>
            <a:ext cx="19812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352800" y="6248400"/>
            <a:ext cx="29718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781800" y="6248400"/>
            <a:ext cx="1905000" cy="457200"/>
          </a:xfrm>
        </p:spPr>
        <p:txBody>
          <a:bodyPr/>
          <a:lstStyle>
            <a:lvl1pPr>
              <a:defRPr/>
            </a:lvl1pPr>
          </a:lstStyle>
          <a:p>
            <a:fld id="{3B5F9D81-0605-43DC-A438-DB81F50CA0CD}" type="slidenum">
              <a:rPr lang="ru-RU"/>
              <a:pPr/>
              <a:t>‹#›</a:t>
            </a:fld>
            <a:endParaRPr lang="ru-RU"/>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768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914400" y="6251575"/>
            <a:ext cx="19812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352800" y="6248400"/>
            <a:ext cx="29718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781800" y="6248400"/>
            <a:ext cx="1905000" cy="457200"/>
          </a:xfrm>
        </p:spPr>
        <p:txBody>
          <a:bodyPr/>
          <a:lstStyle>
            <a:lvl1pPr>
              <a:defRPr/>
            </a:lvl1pPr>
          </a:lstStyle>
          <a:p>
            <a:fld id="{A58F89CA-1598-43E2-B2ED-F2D6F629F370}" type="slidenum">
              <a:rPr lang="ru-RU"/>
              <a:pPr/>
              <a:t>‹#›</a:t>
            </a:fld>
            <a:endParaRPr lang="ru-RU"/>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19810" name="Group 2"/>
          <p:cNvGrpSpPr>
            <a:grpSpLocks/>
          </p:cNvGrpSpPr>
          <p:nvPr/>
        </p:nvGrpSpPr>
        <p:grpSpPr bwMode="auto">
          <a:xfrm>
            <a:off x="3175" y="4267200"/>
            <a:ext cx="9140825" cy="2590800"/>
            <a:chOff x="2" y="2688"/>
            <a:chExt cx="5758" cy="1632"/>
          </a:xfrm>
        </p:grpSpPr>
        <p:sp>
          <p:nvSpPr>
            <p:cNvPr id="119811"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ru-RU"/>
            </a:p>
          </p:txBody>
        </p:sp>
        <p:grpSp>
          <p:nvGrpSpPr>
            <p:cNvPr id="119812" name="Group 4"/>
            <p:cNvGrpSpPr>
              <a:grpSpLocks/>
            </p:cNvGrpSpPr>
            <p:nvPr userDrawn="1"/>
          </p:nvGrpSpPr>
          <p:grpSpPr bwMode="auto">
            <a:xfrm>
              <a:off x="3528" y="3715"/>
              <a:ext cx="792" cy="521"/>
              <a:chOff x="3527" y="3715"/>
              <a:chExt cx="792" cy="521"/>
            </a:xfrm>
          </p:grpSpPr>
          <p:sp>
            <p:nvSpPr>
              <p:cNvPr id="119813"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endParaRPr lang="ru-RU"/>
              </a:p>
            </p:txBody>
          </p:sp>
          <p:sp>
            <p:nvSpPr>
              <p:cNvPr id="119814"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endParaRPr lang="ru-RU"/>
              </a:p>
            </p:txBody>
          </p:sp>
          <p:sp>
            <p:nvSpPr>
              <p:cNvPr id="119815"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ru-RU"/>
              </a:p>
            </p:txBody>
          </p:sp>
          <p:sp>
            <p:nvSpPr>
              <p:cNvPr id="119816"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endParaRPr lang="ru-RU"/>
              </a:p>
            </p:txBody>
          </p:sp>
          <p:sp>
            <p:nvSpPr>
              <p:cNvPr id="119817"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ru-RU"/>
              </a:p>
            </p:txBody>
          </p:sp>
          <p:sp>
            <p:nvSpPr>
              <p:cNvPr id="119818"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endParaRPr lang="ru-RU"/>
              </a:p>
            </p:txBody>
          </p:sp>
          <p:sp>
            <p:nvSpPr>
              <p:cNvPr id="119819"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endParaRPr lang="ru-RU"/>
              </a:p>
            </p:txBody>
          </p:sp>
          <p:sp>
            <p:nvSpPr>
              <p:cNvPr id="119820"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ru-RU"/>
              </a:p>
            </p:txBody>
          </p:sp>
          <p:sp>
            <p:nvSpPr>
              <p:cNvPr id="119821"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endParaRPr lang="ru-RU"/>
              </a:p>
            </p:txBody>
          </p:sp>
          <p:sp>
            <p:nvSpPr>
              <p:cNvPr id="119822"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endParaRPr lang="ru-RU"/>
              </a:p>
            </p:txBody>
          </p:sp>
          <p:sp>
            <p:nvSpPr>
              <p:cNvPr id="119823"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ru-RU"/>
              </a:p>
            </p:txBody>
          </p:sp>
        </p:grpSp>
        <p:grpSp>
          <p:nvGrpSpPr>
            <p:cNvPr id="119824" name="Group 16"/>
            <p:cNvGrpSpPr>
              <a:grpSpLocks/>
            </p:cNvGrpSpPr>
            <p:nvPr userDrawn="1"/>
          </p:nvGrpSpPr>
          <p:grpSpPr bwMode="auto">
            <a:xfrm>
              <a:off x="1776" y="3631"/>
              <a:ext cx="1626" cy="683"/>
              <a:chOff x="1776" y="3631"/>
              <a:chExt cx="1626" cy="683"/>
            </a:xfrm>
          </p:grpSpPr>
          <p:sp>
            <p:nvSpPr>
              <p:cNvPr id="119825"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endParaRPr lang="ru-RU"/>
              </a:p>
            </p:txBody>
          </p:sp>
          <p:sp>
            <p:nvSpPr>
              <p:cNvPr id="119826"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endParaRPr lang="ru-RU"/>
              </a:p>
            </p:txBody>
          </p:sp>
          <p:sp>
            <p:nvSpPr>
              <p:cNvPr id="119827"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endParaRPr lang="ru-RU"/>
              </a:p>
            </p:txBody>
          </p:sp>
          <p:sp>
            <p:nvSpPr>
              <p:cNvPr id="119828"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endParaRPr lang="ru-RU"/>
              </a:p>
            </p:txBody>
          </p:sp>
          <p:sp>
            <p:nvSpPr>
              <p:cNvPr id="119829"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ru-RU"/>
              </a:p>
            </p:txBody>
          </p:sp>
          <p:sp>
            <p:nvSpPr>
              <p:cNvPr id="119830"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endParaRPr lang="ru-RU"/>
              </a:p>
            </p:txBody>
          </p:sp>
          <p:sp>
            <p:nvSpPr>
              <p:cNvPr id="119831"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endParaRPr lang="ru-RU"/>
              </a:p>
            </p:txBody>
          </p:sp>
          <p:sp>
            <p:nvSpPr>
              <p:cNvPr id="119832"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endParaRPr lang="ru-RU"/>
              </a:p>
            </p:txBody>
          </p:sp>
          <p:sp>
            <p:nvSpPr>
              <p:cNvPr id="119833"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endParaRPr lang="ru-RU"/>
              </a:p>
            </p:txBody>
          </p:sp>
          <p:sp>
            <p:nvSpPr>
              <p:cNvPr id="119834"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endParaRPr lang="ru-RU"/>
              </a:p>
            </p:txBody>
          </p:sp>
          <p:sp>
            <p:nvSpPr>
              <p:cNvPr id="119835"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endParaRPr lang="ru-RU"/>
              </a:p>
            </p:txBody>
          </p:sp>
          <p:sp>
            <p:nvSpPr>
              <p:cNvPr id="119836"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endParaRPr lang="ru-RU"/>
              </a:p>
            </p:txBody>
          </p:sp>
          <p:sp>
            <p:nvSpPr>
              <p:cNvPr id="119837"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endParaRPr lang="ru-RU"/>
              </a:p>
            </p:txBody>
          </p:sp>
          <p:sp>
            <p:nvSpPr>
              <p:cNvPr id="119838"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endParaRPr lang="ru-RU"/>
              </a:p>
            </p:txBody>
          </p:sp>
          <p:sp>
            <p:nvSpPr>
              <p:cNvPr id="119839"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ru-RU"/>
              </a:p>
            </p:txBody>
          </p:sp>
          <p:sp>
            <p:nvSpPr>
              <p:cNvPr id="119840"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ru-RU"/>
              </a:p>
            </p:txBody>
          </p:sp>
          <p:sp>
            <p:nvSpPr>
              <p:cNvPr id="119841"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ru-RU"/>
              </a:p>
            </p:txBody>
          </p:sp>
          <p:sp>
            <p:nvSpPr>
              <p:cNvPr id="119842"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endParaRPr lang="ru-RU"/>
              </a:p>
            </p:txBody>
          </p:sp>
        </p:grpSp>
        <p:grpSp>
          <p:nvGrpSpPr>
            <p:cNvPr id="119843" name="Group 35"/>
            <p:cNvGrpSpPr>
              <a:grpSpLocks/>
            </p:cNvGrpSpPr>
            <p:nvPr userDrawn="1"/>
          </p:nvGrpSpPr>
          <p:grpSpPr bwMode="auto">
            <a:xfrm>
              <a:off x="4128" y="3360"/>
              <a:ext cx="1351" cy="821"/>
              <a:chOff x="4128" y="3360"/>
              <a:chExt cx="1351" cy="821"/>
            </a:xfrm>
          </p:grpSpPr>
          <p:sp>
            <p:nvSpPr>
              <p:cNvPr id="119844"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ru-RU"/>
              </a:p>
            </p:txBody>
          </p:sp>
          <p:sp>
            <p:nvSpPr>
              <p:cNvPr id="119845"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ru-RU"/>
              </a:p>
            </p:txBody>
          </p:sp>
          <p:sp>
            <p:nvSpPr>
              <p:cNvPr id="119846"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endParaRPr lang="ru-RU"/>
              </a:p>
            </p:txBody>
          </p:sp>
          <p:sp>
            <p:nvSpPr>
              <p:cNvPr id="119847"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ru-RU"/>
              </a:p>
            </p:txBody>
          </p:sp>
          <p:sp>
            <p:nvSpPr>
              <p:cNvPr id="119848"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ru-RU"/>
              </a:p>
            </p:txBody>
          </p:sp>
          <p:sp>
            <p:nvSpPr>
              <p:cNvPr id="119849"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ru-RU"/>
              </a:p>
            </p:txBody>
          </p:sp>
          <p:sp>
            <p:nvSpPr>
              <p:cNvPr id="119850"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ru-RU"/>
              </a:p>
            </p:txBody>
          </p:sp>
          <p:sp>
            <p:nvSpPr>
              <p:cNvPr id="119851"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endParaRPr lang="ru-RU"/>
              </a:p>
            </p:txBody>
          </p:sp>
          <p:sp>
            <p:nvSpPr>
              <p:cNvPr id="119852"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endParaRPr lang="ru-RU"/>
              </a:p>
            </p:txBody>
          </p:sp>
          <p:sp>
            <p:nvSpPr>
              <p:cNvPr id="119853"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ru-RU"/>
              </a:p>
            </p:txBody>
          </p:sp>
          <p:sp>
            <p:nvSpPr>
              <p:cNvPr id="119854"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ru-RU"/>
              </a:p>
            </p:txBody>
          </p:sp>
          <p:sp>
            <p:nvSpPr>
              <p:cNvPr id="119855"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endParaRPr lang="ru-RU"/>
              </a:p>
            </p:txBody>
          </p:sp>
          <p:sp>
            <p:nvSpPr>
              <p:cNvPr id="119856"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endParaRPr lang="ru-RU"/>
              </a:p>
            </p:txBody>
          </p:sp>
          <p:sp>
            <p:nvSpPr>
              <p:cNvPr id="119857"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ru-RU"/>
              </a:p>
            </p:txBody>
          </p:sp>
          <p:sp>
            <p:nvSpPr>
              <p:cNvPr id="119858"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ru-RU"/>
              </a:p>
            </p:txBody>
          </p:sp>
          <p:sp>
            <p:nvSpPr>
              <p:cNvPr id="119859"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ru-RU"/>
              </a:p>
            </p:txBody>
          </p:sp>
          <p:sp>
            <p:nvSpPr>
              <p:cNvPr id="119860"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endParaRPr lang="ru-RU"/>
              </a:p>
            </p:txBody>
          </p:sp>
        </p:grpSp>
        <p:grpSp>
          <p:nvGrpSpPr>
            <p:cNvPr id="119861" name="Group 53"/>
            <p:cNvGrpSpPr>
              <a:grpSpLocks/>
            </p:cNvGrpSpPr>
            <p:nvPr userDrawn="1"/>
          </p:nvGrpSpPr>
          <p:grpSpPr bwMode="auto">
            <a:xfrm>
              <a:off x="5280" y="3024"/>
              <a:ext cx="425" cy="258"/>
              <a:chOff x="5280" y="3024"/>
              <a:chExt cx="425" cy="258"/>
            </a:xfrm>
          </p:grpSpPr>
          <p:sp>
            <p:nvSpPr>
              <p:cNvPr id="119862"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119863"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119864"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119865"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119866"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ru-RU"/>
              </a:p>
            </p:txBody>
          </p:sp>
          <p:sp>
            <p:nvSpPr>
              <p:cNvPr id="119867"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ru-RU"/>
              </a:p>
            </p:txBody>
          </p:sp>
          <p:sp>
            <p:nvSpPr>
              <p:cNvPr id="119868"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grpSp>
            <p:nvGrpSpPr>
              <p:cNvPr id="119869" name="Group 61"/>
              <p:cNvGrpSpPr>
                <a:grpSpLocks/>
              </p:cNvGrpSpPr>
              <p:nvPr/>
            </p:nvGrpSpPr>
            <p:grpSpPr bwMode="auto">
              <a:xfrm>
                <a:off x="5381" y="3085"/>
                <a:ext cx="227" cy="132"/>
                <a:chOff x="5381" y="3085"/>
                <a:chExt cx="227" cy="132"/>
              </a:xfrm>
            </p:grpSpPr>
            <p:sp>
              <p:nvSpPr>
                <p:cNvPr id="119870"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endParaRPr lang="ru-RU"/>
                </a:p>
              </p:txBody>
            </p:sp>
            <p:sp>
              <p:nvSpPr>
                <p:cNvPr id="119871"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endParaRPr lang="ru-RU"/>
                </a:p>
              </p:txBody>
            </p:sp>
            <p:sp>
              <p:nvSpPr>
                <p:cNvPr id="119872"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endParaRPr lang="ru-RU"/>
                </a:p>
              </p:txBody>
            </p:sp>
            <p:sp>
              <p:nvSpPr>
                <p:cNvPr id="119873"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endParaRPr lang="ru-RU"/>
                </a:p>
              </p:txBody>
            </p:sp>
          </p:grpSp>
        </p:grpSp>
      </p:grpSp>
      <p:sp>
        <p:nvSpPr>
          <p:cNvPr id="119874"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ru-RU"/>
              <a:t>Образец заголовка</a:t>
            </a:r>
          </a:p>
        </p:txBody>
      </p:sp>
      <p:sp>
        <p:nvSpPr>
          <p:cNvPr id="119875"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19876" name="Rectangle 68"/>
          <p:cNvSpPr>
            <a:spLocks noGrp="1" noChangeArrowheads="1"/>
          </p:cNvSpPr>
          <p:nvPr>
            <p:ph type="dt" sz="quarter" idx="2"/>
          </p:nvPr>
        </p:nvSpPr>
        <p:spPr>
          <a:xfrm>
            <a:off x="457200" y="6248400"/>
            <a:ext cx="2133600" cy="457200"/>
          </a:xfrm>
        </p:spPr>
        <p:txBody>
          <a:bodyPr/>
          <a:lstStyle>
            <a:lvl1pPr>
              <a:defRPr/>
            </a:lvl1pPr>
          </a:lstStyle>
          <a:p>
            <a:endParaRPr lang="ru-RU"/>
          </a:p>
        </p:txBody>
      </p:sp>
      <p:sp>
        <p:nvSpPr>
          <p:cNvPr id="119877" name="Rectangle 69"/>
          <p:cNvSpPr>
            <a:spLocks noGrp="1" noChangeArrowheads="1"/>
          </p:cNvSpPr>
          <p:nvPr>
            <p:ph type="ftr" sz="quarter" idx="3"/>
          </p:nvPr>
        </p:nvSpPr>
        <p:spPr>
          <a:xfrm>
            <a:off x="3124200" y="6248400"/>
            <a:ext cx="2895600" cy="457200"/>
          </a:xfrm>
        </p:spPr>
        <p:txBody>
          <a:bodyPr/>
          <a:lstStyle>
            <a:lvl1pPr>
              <a:defRPr/>
            </a:lvl1pPr>
          </a:lstStyle>
          <a:p>
            <a:endParaRPr lang="ru-RU"/>
          </a:p>
        </p:txBody>
      </p:sp>
      <p:sp>
        <p:nvSpPr>
          <p:cNvPr id="119878" name="Rectangle 70"/>
          <p:cNvSpPr>
            <a:spLocks noGrp="1" noChangeArrowheads="1"/>
          </p:cNvSpPr>
          <p:nvPr>
            <p:ph type="sldNum" sz="quarter" idx="4"/>
          </p:nvPr>
        </p:nvSpPr>
        <p:spPr>
          <a:xfrm>
            <a:off x="6553200" y="6248400"/>
            <a:ext cx="2133600" cy="457200"/>
          </a:xfrm>
        </p:spPr>
        <p:txBody>
          <a:bodyPr/>
          <a:lstStyle>
            <a:lvl1pPr>
              <a:defRPr/>
            </a:lvl1pPr>
          </a:lstStyle>
          <a:p>
            <a:fld id="{66B3E490-A8F5-4697-9D83-728B12774B4A}" type="slidenum">
              <a:rPr lang="ru-RU"/>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0E27C9F9-C9B8-4C0E-833E-D0DE065B1D8B}" type="slidenum">
              <a:rPr lang="ru-RU"/>
              <a:pPr/>
              <a:t>‹#›</a:t>
            </a:fld>
            <a:endParaRPr lang="ru-RU"/>
          </a:p>
        </p:txBody>
      </p:sp>
      <p:sp>
        <p:nvSpPr>
          <p:cNvPr id="6" name="Дата 5"/>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56E5BEBC-9277-4799-99A5-2BFAF97E5F46}" type="slidenum">
              <a:rPr lang="ru-RU"/>
              <a:pPr/>
              <a:t>‹#›</a:t>
            </a:fld>
            <a:endParaRPr lang="ru-RU"/>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3E6063F4-675E-4AA0-8D1C-224AED06406C}" type="slidenum">
              <a:rPr lang="ru-RU"/>
              <a:pPr/>
              <a:t>‹#›</a:t>
            </a:fld>
            <a:endParaRPr lang="ru-RU"/>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27ED331D-F4F9-4658-9391-1443440D134D}" type="slidenum">
              <a:rPr lang="ru-RU"/>
              <a:pPr/>
              <a:t>‹#›</a:t>
            </a:fld>
            <a:endParaRPr lang="ru-RU"/>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2D6D7184-251B-4A38-A92A-A762F218E4DA}" type="slidenum">
              <a:rPr lang="ru-RU"/>
              <a:pPr/>
              <a:t>‹#›</a:t>
            </a:fld>
            <a:endParaRPr lang="ru-RU"/>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9A025528-3C57-41B3-94E2-71E433DD56A9}" type="slidenum">
              <a:rPr lang="ru-RU"/>
              <a:pPr/>
              <a:t>‹#›</a:t>
            </a:fld>
            <a:endParaRPr lang="ru-RU"/>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3393F8D8-51F4-4D5B-8428-78307EE0536D}" type="slidenum">
              <a:rPr lang="ru-RU"/>
              <a:pPr/>
              <a:t>‹#›</a:t>
            </a:fld>
            <a:endParaRPr lang="ru-RU"/>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5A26FE44-E37D-4B34-8F61-259509417EAB}" type="slidenum">
              <a:rPr lang="ru-RU"/>
              <a:pPr/>
              <a:t>‹#›</a:t>
            </a:fld>
            <a:endParaRPr lang="ru-RU"/>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EB593F0-90B6-4A56-9F8F-CF909389227B}" type="slidenum">
              <a:rPr lang="ru-RU"/>
              <a:pPr/>
              <a:t>‹#›</a:t>
            </a:fld>
            <a:endParaRPr lang="ru-RU"/>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4E09BFE3-C374-400A-81F9-4FE0AE71D5C6}" type="slidenum">
              <a:rPr lang="ru-RU"/>
              <a:pPr/>
              <a:t>‹#›</a:t>
            </a:fld>
            <a:endParaRPr lang="ru-RU"/>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483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483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708CD95-FEA9-46D4-B191-55C595BEFDAA}" type="slidenum">
              <a:rPr lang="ru-RU"/>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34818" name="Group 2"/>
          <p:cNvGrpSpPr>
            <a:grpSpLocks/>
          </p:cNvGrpSpPr>
          <p:nvPr/>
        </p:nvGrpSpPr>
        <p:grpSpPr bwMode="auto">
          <a:xfrm>
            <a:off x="0" y="0"/>
            <a:ext cx="9140825" cy="6850063"/>
            <a:chOff x="0" y="0"/>
            <a:chExt cx="5758" cy="4315"/>
          </a:xfrm>
        </p:grpSpPr>
        <p:grpSp>
          <p:nvGrpSpPr>
            <p:cNvPr id="34819" name="Group 3"/>
            <p:cNvGrpSpPr>
              <a:grpSpLocks/>
            </p:cNvGrpSpPr>
            <p:nvPr userDrawn="1"/>
          </p:nvGrpSpPr>
          <p:grpSpPr bwMode="auto">
            <a:xfrm>
              <a:off x="1728" y="2230"/>
              <a:ext cx="4027" cy="2085"/>
              <a:chOff x="1728" y="2230"/>
              <a:chExt cx="4027" cy="2085"/>
            </a:xfrm>
          </p:grpSpPr>
          <p:sp>
            <p:nvSpPr>
              <p:cNvPr id="34820"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ru-RU"/>
              </a:p>
            </p:txBody>
          </p:sp>
          <p:sp>
            <p:nvSpPr>
              <p:cNvPr id="34821"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ru-RU"/>
              </a:p>
            </p:txBody>
          </p:sp>
          <p:sp>
            <p:nvSpPr>
              <p:cNvPr id="34822"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ru-RU"/>
              </a:p>
            </p:txBody>
          </p:sp>
          <p:sp>
            <p:nvSpPr>
              <p:cNvPr id="34823"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ru-RU"/>
              </a:p>
            </p:txBody>
          </p:sp>
          <p:sp>
            <p:nvSpPr>
              <p:cNvPr id="34824"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ru-RU"/>
              </a:p>
            </p:txBody>
          </p:sp>
        </p:grpSp>
        <p:sp>
          <p:nvSpPr>
            <p:cNvPr id="34825"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ru-RU"/>
            </a:p>
          </p:txBody>
        </p:sp>
        <p:sp>
          <p:nvSpPr>
            <p:cNvPr id="34826"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grpSp>
      <p:sp>
        <p:nvSpPr>
          <p:cNvPr id="34827" name="Rectangle 11"/>
          <p:cNvSpPr>
            <a:spLocks noGrp="1" noChangeArrowheads="1"/>
          </p:cNvSpPr>
          <p:nvPr>
            <p:ph type="ctrTitle" sz="quarter"/>
          </p:nvPr>
        </p:nvSpPr>
        <p:spPr>
          <a:xfrm>
            <a:off x="685800" y="1736725"/>
            <a:ext cx="7772400" cy="1920875"/>
          </a:xfrm>
        </p:spPr>
        <p:txBody>
          <a:bodyPr/>
          <a:lstStyle>
            <a:lvl1pPr>
              <a:defRPr sz="6000"/>
            </a:lvl1pPr>
          </a:lstStyle>
          <a:p>
            <a:r>
              <a:rPr lang="ru-RU"/>
              <a:t>Образец заголовка</a:t>
            </a:r>
          </a:p>
        </p:txBody>
      </p:sp>
      <p:sp>
        <p:nvSpPr>
          <p:cNvPr id="34828"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34829" name="Rectangle 13"/>
          <p:cNvSpPr>
            <a:spLocks noGrp="1" noChangeArrowheads="1"/>
          </p:cNvSpPr>
          <p:nvPr>
            <p:ph type="dt" sz="quarter" idx="2"/>
          </p:nvPr>
        </p:nvSpPr>
        <p:spPr>
          <a:xfrm>
            <a:off x="457200" y="6248400"/>
            <a:ext cx="2133600" cy="476250"/>
          </a:xfrm>
        </p:spPr>
        <p:txBody>
          <a:bodyPr/>
          <a:lstStyle>
            <a:lvl1pPr>
              <a:defRPr/>
            </a:lvl1pPr>
          </a:lstStyle>
          <a:p>
            <a:endParaRPr lang="ru-RU"/>
          </a:p>
        </p:txBody>
      </p:sp>
      <p:sp>
        <p:nvSpPr>
          <p:cNvPr id="34830" name="Rectangle 14"/>
          <p:cNvSpPr>
            <a:spLocks noGrp="1" noChangeArrowheads="1"/>
          </p:cNvSpPr>
          <p:nvPr>
            <p:ph type="ftr" sz="quarter" idx="3"/>
          </p:nvPr>
        </p:nvSpPr>
        <p:spPr>
          <a:xfrm>
            <a:off x="3124200" y="6251575"/>
            <a:ext cx="2895600" cy="476250"/>
          </a:xfrm>
        </p:spPr>
        <p:txBody>
          <a:bodyPr/>
          <a:lstStyle>
            <a:lvl1pPr>
              <a:defRPr/>
            </a:lvl1pPr>
          </a:lstStyle>
          <a:p>
            <a:endParaRPr lang="ru-RU"/>
          </a:p>
        </p:txBody>
      </p:sp>
      <p:sp>
        <p:nvSpPr>
          <p:cNvPr id="34831" name="Rectangle 15"/>
          <p:cNvSpPr>
            <a:spLocks noGrp="1" noChangeArrowheads="1"/>
          </p:cNvSpPr>
          <p:nvPr>
            <p:ph type="sldNum" sz="quarter" idx="4"/>
          </p:nvPr>
        </p:nvSpPr>
        <p:spPr>
          <a:xfrm>
            <a:off x="6553200" y="6254750"/>
            <a:ext cx="2133600" cy="476250"/>
          </a:xfrm>
        </p:spPr>
        <p:txBody>
          <a:bodyPr/>
          <a:lstStyle>
            <a:lvl1pPr>
              <a:defRPr/>
            </a:lvl1pPr>
          </a:lstStyle>
          <a:p>
            <a:fld id="{048DED41-432C-472C-904D-B65BE9057363}" type="slidenum">
              <a:rPr lang="ru-RU"/>
              <a:pPr/>
              <a:t>‹#›</a:t>
            </a:fld>
            <a:endParaRPr lang="ru-RU"/>
          </a:p>
        </p:txBody>
      </p:sp>
    </p:spTree>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clipArtAndTx" preserve="1">
  <p:cSld name="Заголовок, клип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Клип 2"/>
          <p:cNvSpPr>
            <a:spLocks noGrp="1"/>
          </p:cNvSpPr>
          <p:nvPr>
            <p:ph type="clipArt" sz="half" idx="1"/>
          </p:nvPr>
        </p:nvSpPr>
        <p:spPr>
          <a:xfrm>
            <a:off x="457200" y="1600200"/>
            <a:ext cx="4038600" cy="4525963"/>
          </a:xfrm>
        </p:spPr>
        <p:txBody>
          <a:bodyPr/>
          <a:lstStyle/>
          <a:p>
            <a:endParaRPr lang="ru-RU"/>
          </a:p>
        </p:txBody>
      </p:sp>
      <p:sp>
        <p:nvSpPr>
          <p:cNvPr id="4" name="Текст 3"/>
          <p:cNvSpPr>
            <a:spLocks noGrp="1"/>
          </p:cNvSpPr>
          <p:nvPr>
            <p:ph type="body"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5225"/>
            <a:ext cx="2133600" cy="47625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5225"/>
            <a:ext cx="2895600" cy="47625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5225"/>
            <a:ext cx="2133600" cy="476250"/>
          </a:xfrm>
        </p:spPr>
        <p:txBody>
          <a:bodyPr/>
          <a:lstStyle>
            <a:lvl1pPr>
              <a:defRPr/>
            </a:lvl1pPr>
          </a:lstStyle>
          <a:p>
            <a:fld id="{FA95AF82-DC6A-41A1-98BE-EA1B16611447}" type="slidenum">
              <a:rPr lang="ru-RU"/>
              <a:pPr/>
              <a:t>‹#›</a:t>
            </a:fld>
            <a:endParaRPr lang="ru-RU"/>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37218" name="Group 2"/>
          <p:cNvGrpSpPr>
            <a:grpSpLocks/>
          </p:cNvGrpSpPr>
          <p:nvPr/>
        </p:nvGrpSpPr>
        <p:grpSpPr bwMode="auto">
          <a:xfrm>
            <a:off x="0" y="0"/>
            <a:ext cx="8458200" cy="5943600"/>
            <a:chOff x="0" y="0"/>
            <a:chExt cx="5328" cy="3744"/>
          </a:xfrm>
        </p:grpSpPr>
        <p:sp>
          <p:nvSpPr>
            <p:cNvPr id="137219" name="Freeform 3"/>
            <p:cNvSpPr>
              <a:spLocks/>
            </p:cNvSpPr>
            <p:nvPr/>
          </p:nvSpPr>
          <p:spPr bwMode="hidden">
            <a:xfrm>
              <a:off x="0" y="1440"/>
              <a:ext cx="5155" cy="2304"/>
            </a:xfrm>
            <a:custGeom>
              <a:avLst/>
              <a:gdLst/>
              <a:ahLst/>
              <a:cxnLst>
                <a:cxn ang="0">
                  <a:pos x="5154" y="1769"/>
                </a:cxn>
                <a:cxn ang="0">
                  <a:pos x="0" y="2304"/>
                </a:cxn>
                <a:cxn ang="0">
                  <a:pos x="0" y="1252"/>
                </a:cxn>
                <a:cxn ang="0">
                  <a:pos x="5155" y="0"/>
                </a:cxn>
                <a:cxn ang="0">
                  <a:pos x="5155" y="1416"/>
                </a:cxn>
                <a:cxn ang="0">
                  <a:pos x="5154" y="1769"/>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w="9525">
              <a:noFill/>
              <a:round/>
              <a:headEnd/>
              <a:tailEnd/>
            </a:ln>
          </p:spPr>
          <p:txBody>
            <a:bodyPr/>
            <a:lstStyle/>
            <a:p>
              <a:endParaRPr lang="ru-RU"/>
            </a:p>
          </p:txBody>
        </p:sp>
        <p:sp>
          <p:nvSpPr>
            <p:cNvPr id="137220" name="Freeform 4"/>
            <p:cNvSpPr>
              <a:spLocks/>
            </p:cNvSpPr>
            <p:nvPr/>
          </p:nvSpPr>
          <p:spPr bwMode="hidden">
            <a:xfrm>
              <a:off x="0" y="0"/>
              <a:ext cx="5328" cy="3689"/>
            </a:xfrm>
            <a:custGeom>
              <a:avLst/>
              <a:gdLst/>
              <a:ahLst/>
              <a:cxnLst>
                <a:cxn ang="0">
                  <a:pos x="5311" y="3209"/>
                </a:cxn>
                <a:cxn ang="0">
                  <a:pos x="0" y="3689"/>
                </a:cxn>
                <a:cxn ang="0">
                  <a:pos x="0" y="9"/>
                </a:cxn>
                <a:cxn ang="0">
                  <a:pos x="5328" y="0"/>
                </a:cxn>
                <a:cxn ang="0">
                  <a:pos x="5311" y="320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w="9525">
              <a:noFill/>
              <a:round/>
              <a:headEnd/>
              <a:tailEnd/>
            </a:ln>
          </p:spPr>
          <p:txBody>
            <a:bodyPr/>
            <a:lstStyle/>
            <a:p>
              <a:endParaRPr lang="ru-RU"/>
            </a:p>
          </p:txBody>
        </p:sp>
      </p:grpSp>
      <p:sp>
        <p:nvSpPr>
          <p:cNvPr id="137221"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37222" name="Rectangle 6"/>
          <p:cNvSpPr>
            <a:spLocks noGrp="1" noChangeArrowheads="1"/>
          </p:cNvSpPr>
          <p:nvPr>
            <p:ph type="dt" sz="quarter" idx="2"/>
          </p:nvPr>
        </p:nvSpPr>
        <p:spPr/>
        <p:txBody>
          <a:bodyPr/>
          <a:lstStyle>
            <a:lvl1pPr>
              <a:defRPr/>
            </a:lvl1pPr>
          </a:lstStyle>
          <a:p>
            <a:endParaRPr lang="ru-RU"/>
          </a:p>
        </p:txBody>
      </p:sp>
      <p:sp>
        <p:nvSpPr>
          <p:cNvPr id="137223" name="Rectangle 7"/>
          <p:cNvSpPr>
            <a:spLocks noGrp="1" noChangeArrowheads="1"/>
          </p:cNvSpPr>
          <p:nvPr>
            <p:ph type="ftr" sz="quarter" idx="3"/>
          </p:nvPr>
        </p:nvSpPr>
        <p:spPr/>
        <p:txBody>
          <a:bodyPr/>
          <a:lstStyle>
            <a:lvl1pPr>
              <a:defRPr/>
            </a:lvl1pPr>
          </a:lstStyle>
          <a:p>
            <a:endParaRPr lang="ru-RU"/>
          </a:p>
        </p:txBody>
      </p:sp>
      <p:sp>
        <p:nvSpPr>
          <p:cNvPr id="137224" name="Rectangle 8"/>
          <p:cNvSpPr>
            <a:spLocks noGrp="1" noChangeArrowheads="1"/>
          </p:cNvSpPr>
          <p:nvPr>
            <p:ph type="sldNum" sz="quarter" idx="4"/>
          </p:nvPr>
        </p:nvSpPr>
        <p:spPr/>
        <p:txBody>
          <a:bodyPr/>
          <a:lstStyle>
            <a:lvl1pPr>
              <a:defRPr/>
            </a:lvl1pPr>
          </a:lstStyle>
          <a:p>
            <a:fld id="{8B2E2C47-F55B-4A89-A0AF-2E643FAE8563}" type="slidenum">
              <a:rPr lang="ru-RU"/>
              <a:pPr/>
              <a:t>‹#›</a:t>
            </a:fld>
            <a:endParaRPr lang="ru-RU"/>
          </a:p>
        </p:txBody>
      </p:sp>
      <p:sp>
        <p:nvSpPr>
          <p:cNvPr id="137225" name="Rectangle 9"/>
          <p:cNvSpPr>
            <a:spLocks noGrp="1" noChangeArrowheads="1"/>
          </p:cNvSpPr>
          <p:nvPr>
            <p:ph type="ctrTitle" sz="quarter"/>
          </p:nvPr>
        </p:nvSpPr>
        <p:spPr>
          <a:xfrm>
            <a:off x="685800" y="1768475"/>
            <a:ext cx="7772400" cy="1736725"/>
          </a:xfrm>
        </p:spPr>
        <p:txBody>
          <a:bodyPr anchor="b" anchorCtr="1"/>
          <a:lstStyle>
            <a:lvl1pPr>
              <a:defRPr sz="5400"/>
            </a:lvl1pPr>
          </a:lstStyle>
          <a:p>
            <a:r>
              <a:rPr lang="ru-RU"/>
              <a:t>Образец заголовка</a:t>
            </a:r>
          </a:p>
        </p:txBody>
      </p:sp>
    </p:spTree>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81A5014-1193-44DF-8688-68E946EC6F63}" type="slidenum">
              <a:rPr lang="ru-RU"/>
              <a:pPr/>
              <a:t>‹#›</a:t>
            </a:fld>
            <a:endParaRPr lang="ru-RU"/>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39A0DC1F-EC60-4D60-930D-29F70FE0B5E1}" type="slidenum">
              <a:rPr lang="ru-RU"/>
              <a:pPr/>
              <a:t>‹#›</a:t>
            </a:fld>
            <a:endParaRPr lang="ru-RU"/>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69D3F86D-54C9-4302-A0B5-F4EF10D84BD1}" type="slidenum">
              <a:rPr lang="ru-RU"/>
              <a:pPr/>
              <a:t>‹#›</a:t>
            </a:fld>
            <a:endParaRPr lang="ru-RU"/>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C93F1F3E-9208-4AA7-807D-75C26A3384BA}" type="slidenum">
              <a:rPr lang="ru-RU"/>
              <a:pPr/>
              <a:t>‹#›</a:t>
            </a:fld>
            <a:endParaRPr lang="ru-RU"/>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84B4575A-23A3-4089-8A31-233D397CEE6C}" type="slidenum">
              <a:rPr lang="ru-RU"/>
              <a:pPr/>
              <a:t>‹#›</a:t>
            </a:fld>
            <a:endParaRPr lang="ru-RU"/>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0A0B3411-3450-4EE4-A23D-7687B48795AB}" type="slidenum">
              <a:rPr lang="ru-RU"/>
              <a:pPr/>
              <a:t>‹#›</a:t>
            </a:fld>
            <a:endParaRPr lang="ru-RU"/>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25C61091-5910-4E11-99F7-030181C7AAA5}" type="slidenum">
              <a:rPr lang="ru-RU"/>
              <a:pPr/>
              <a:t>‹#›</a:t>
            </a:fld>
            <a:endParaRPr lang="ru-RU"/>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729A898-AA0E-4609-94D9-665E0756B9D5}" type="slidenum">
              <a:rPr lang="ru-RU"/>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1F7AB778-EB15-4352-9960-4EC45C150172}"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268979B-5A91-4538-B4EE-941CD7CB66EA}" type="slidenum">
              <a:rPr lang="ru-RU"/>
              <a:pPr/>
              <a:t>‹#›</a:t>
            </a:fld>
            <a:endParaRPr lang="ru-RU"/>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213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21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9E0638BE-B601-430D-90C2-78C34465F3AF}" type="slidenum">
              <a:rPr lang="ru-RU"/>
              <a:pPr/>
              <a:t>‹#›</a:t>
            </a:fld>
            <a:endParaRPr lang="ru-RU"/>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OverTx" preserve="1">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8229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3924300"/>
            <a:ext cx="8229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E21F05DF-91DA-4A37-B67F-A910A19D4918}" type="slidenum">
              <a:rPr lang="ru-RU"/>
              <a:pPr/>
              <a:t>‹#›</a:t>
            </a:fld>
            <a:endParaRPr lang="ru-RU"/>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8229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 y="3924300"/>
            <a:ext cx="8229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48745D30-AB16-4766-8517-9D85537E4BAB}" type="slidenum">
              <a:rPr lang="ru-RU"/>
              <a:pPr/>
              <a:t>‹#›</a:t>
            </a:fld>
            <a:endParaRPr lang="ru-RU"/>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7D8C6ADA-6F32-4D0E-A201-B1DB901742F9}" type="slidenum">
              <a:rPr lang="ru-RU"/>
              <a:pPr/>
              <a:t>‹#›</a:t>
            </a:fld>
            <a:endParaRPr lang="ru-RU"/>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48482" name="Group 2"/>
          <p:cNvGrpSpPr>
            <a:grpSpLocks/>
          </p:cNvGrpSpPr>
          <p:nvPr/>
        </p:nvGrpSpPr>
        <p:grpSpPr bwMode="auto">
          <a:xfrm>
            <a:off x="2084388" y="296863"/>
            <a:ext cx="6823075" cy="5353050"/>
            <a:chOff x="1313" y="187"/>
            <a:chExt cx="4298" cy="3372"/>
          </a:xfrm>
        </p:grpSpPr>
        <p:grpSp>
          <p:nvGrpSpPr>
            <p:cNvPr id="148483" name="Group 3"/>
            <p:cNvGrpSpPr>
              <a:grpSpLocks/>
            </p:cNvGrpSpPr>
            <p:nvPr/>
          </p:nvGrpSpPr>
          <p:grpSpPr bwMode="auto">
            <a:xfrm>
              <a:off x="2194" y="601"/>
              <a:ext cx="596" cy="447"/>
              <a:chOff x="0" y="0"/>
              <a:chExt cx="768" cy="576"/>
            </a:xfrm>
          </p:grpSpPr>
          <p:sp>
            <p:nvSpPr>
              <p:cNvPr id="148484"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ru-RU"/>
              </a:p>
            </p:txBody>
          </p:sp>
          <p:sp>
            <p:nvSpPr>
              <p:cNvPr id="148485" name="Oval 5"/>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ru-RU"/>
              </a:p>
            </p:txBody>
          </p:sp>
        </p:grpSp>
        <p:grpSp>
          <p:nvGrpSpPr>
            <p:cNvPr id="148486" name="Group 6"/>
            <p:cNvGrpSpPr>
              <a:grpSpLocks/>
            </p:cNvGrpSpPr>
            <p:nvPr/>
          </p:nvGrpSpPr>
          <p:grpSpPr bwMode="auto">
            <a:xfrm>
              <a:off x="1313" y="187"/>
              <a:ext cx="4298" cy="3372"/>
              <a:chOff x="0" y="0"/>
              <a:chExt cx="5533" cy="4341"/>
            </a:xfrm>
          </p:grpSpPr>
          <p:grpSp>
            <p:nvGrpSpPr>
              <p:cNvPr id="148487" name="Group 7"/>
              <p:cNvGrpSpPr>
                <a:grpSpLocks/>
              </p:cNvGrpSpPr>
              <p:nvPr/>
            </p:nvGrpSpPr>
            <p:grpSpPr bwMode="auto">
              <a:xfrm>
                <a:off x="0" y="0"/>
                <a:ext cx="5470" cy="4341"/>
                <a:chOff x="0" y="0"/>
                <a:chExt cx="5470" cy="4341"/>
              </a:xfrm>
            </p:grpSpPr>
            <p:grpSp>
              <p:nvGrpSpPr>
                <p:cNvPr id="148488" name="Group 8"/>
                <p:cNvGrpSpPr>
                  <a:grpSpLocks/>
                </p:cNvGrpSpPr>
                <p:nvPr/>
              </p:nvGrpSpPr>
              <p:grpSpPr bwMode="auto">
                <a:xfrm>
                  <a:off x="1339" y="786"/>
                  <a:ext cx="2919" cy="2151"/>
                  <a:chOff x="1265" y="814"/>
                  <a:chExt cx="2919" cy="2151"/>
                </a:xfrm>
              </p:grpSpPr>
              <p:sp>
                <p:nvSpPr>
                  <p:cNvPr id="148489" name="Oval 9"/>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ru-RU"/>
                  </a:p>
                </p:txBody>
              </p:sp>
              <p:sp>
                <p:nvSpPr>
                  <p:cNvPr id="148490" name="Oval 10"/>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ru-RU"/>
                  </a:p>
                </p:txBody>
              </p:sp>
            </p:grpSp>
            <p:grpSp>
              <p:nvGrpSpPr>
                <p:cNvPr id="148491" name="Group 11"/>
                <p:cNvGrpSpPr>
                  <a:grpSpLocks/>
                </p:cNvGrpSpPr>
                <p:nvPr/>
              </p:nvGrpSpPr>
              <p:grpSpPr bwMode="auto">
                <a:xfrm>
                  <a:off x="0" y="0"/>
                  <a:ext cx="5470" cy="4341"/>
                  <a:chOff x="0" y="0"/>
                  <a:chExt cx="5470" cy="4341"/>
                </a:xfrm>
              </p:grpSpPr>
              <p:grpSp>
                <p:nvGrpSpPr>
                  <p:cNvPr id="148492" name="Group 12"/>
                  <p:cNvGrpSpPr>
                    <a:grpSpLocks/>
                  </p:cNvGrpSpPr>
                  <p:nvPr/>
                </p:nvGrpSpPr>
                <p:grpSpPr bwMode="auto">
                  <a:xfrm>
                    <a:off x="3545" y="1502"/>
                    <a:ext cx="1258" cy="2327"/>
                    <a:chOff x="3471" y="1530"/>
                    <a:chExt cx="1258" cy="2327"/>
                  </a:xfrm>
                </p:grpSpPr>
                <p:sp>
                  <p:nvSpPr>
                    <p:cNvPr id="148493" name="Freeform 13"/>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8494" name="Freeform 14"/>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495" name="Group 15"/>
                  <p:cNvGrpSpPr>
                    <a:grpSpLocks/>
                  </p:cNvGrpSpPr>
                  <p:nvPr/>
                </p:nvGrpSpPr>
                <p:grpSpPr bwMode="auto">
                  <a:xfrm>
                    <a:off x="2938" y="1991"/>
                    <a:ext cx="2463" cy="1332"/>
                    <a:chOff x="2864" y="2019"/>
                    <a:chExt cx="2463" cy="1332"/>
                  </a:xfrm>
                </p:grpSpPr>
                <p:sp>
                  <p:nvSpPr>
                    <p:cNvPr id="148496" name="Freeform 16"/>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497" name="Freeform 17"/>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498" name="Group 18"/>
                  <p:cNvGrpSpPr>
                    <a:grpSpLocks/>
                  </p:cNvGrpSpPr>
                  <p:nvPr/>
                </p:nvGrpSpPr>
                <p:grpSpPr bwMode="auto">
                  <a:xfrm>
                    <a:off x="2971" y="1804"/>
                    <a:ext cx="2477" cy="1064"/>
                    <a:chOff x="2897" y="1832"/>
                    <a:chExt cx="2477" cy="1064"/>
                  </a:xfrm>
                </p:grpSpPr>
                <p:sp>
                  <p:nvSpPr>
                    <p:cNvPr id="148499" name="Freeform 19"/>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00" name="Freeform 20"/>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501" name="Group 21"/>
                  <p:cNvGrpSpPr>
                    <a:grpSpLocks/>
                  </p:cNvGrpSpPr>
                  <p:nvPr/>
                </p:nvGrpSpPr>
                <p:grpSpPr bwMode="auto">
                  <a:xfrm>
                    <a:off x="2998" y="1608"/>
                    <a:ext cx="2472" cy="927"/>
                    <a:chOff x="2924" y="1636"/>
                    <a:chExt cx="2472" cy="927"/>
                  </a:xfrm>
                </p:grpSpPr>
                <p:sp>
                  <p:nvSpPr>
                    <p:cNvPr id="148502" name="Freeform 22"/>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03" name="Freeform 23"/>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504" name="Group 24"/>
                  <p:cNvGrpSpPr>
                    <a:grpSpLocks/>
                  </p:cNvGrpSpPr>
                  <p:nvPr/>
                </p:nvGrpSpPr>
                <p:grpSpPr bwMode="auto">
                  <a:xfrm>
                    <a:off x="3032" y="1386"/>
                    <a:ext cx="2342" cy="657"/>
                    <a:chOff x="2958" y="1414"/>
                    <a:chExt cx="2342" cy="657"/>
                  </a:xfrm>
                </p:grpSpPr>
                <p:sp>
                  <p:nvSpPr>
                    <p:cNvPr id="148505" name="Freeform 25"/>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06" name="Freeform 26"/>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507" name="Group 27"/>
                  <p:cNvGrpSpPr>
                    <a:grpSpLocks/>
                  </p:cNvGrpSpPr>
                  <p:nvPr/>
                </p:nvGrpSpPr>
                <p:grpSpPr bwMode="auto">
                  <a:xfrm>
                    <a:off x="3057" y="1241"/>
                    <a:ext cx="2150" cy="343"/>
                    <a:chOff x="2983" y="1269"/>
                    <a:chExt cx="2150" cy="343"/>
                  </a:xfrm>
                </p:grpSpPr>
                <p:sp>
                  <p:nvSpPr>
                    <p:cNvPr id="148508" name="Freeform 28"/>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09" name="Freeform 29"/>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510" name="Group 30"/>
                  <p:cNvGrpSpPr>
                    <a:grpSpLocks/>
                  </p:cNvGrpSpPr>
                  <p:nvPr/>
                </p:nvGrpSpPr>
                <p:grpSpPr bwMode="auto">
                  <a:xfrm>
                    <a:off x="3012" y="889"/>
                    <a:ext cx="1879" cy="427"/>
                    <a:chOff x="2938" y="917"/>
                    <a:chExt cx="1879" cy="427"/>
                  </a:xfrm>
                </p:grpSpPr>
                <p:sp>
                  <p:nvSpPr>
                    <p:cNvPr id="148511" name="Freeform 31"/>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12" name="Freeform 32"/>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513" name="Group 33"/>
                  <p:cNvGrpSpPr>
                    <a:grpSpLocks/>
                  </p:cNvGrpSpPr>
                  <p:nvPr/>
                </p:nvGrpSpPr>
                <p:grpSpPr bwMode="auto">
                  <a:xfrm>
                    <a:off x="711" y="1625"/>
                    <a:ext cx="1257" cy="2326"/>
                    <a:chOff x="637" y="1653"/>
                    <a:chExt cx="1257" cy="2326"/>
                  </a:xfrm>
                </p:grpSpPr>
                <p:sp>
                  <p:nvSpPr>
                    <p:cNvPr id="148514" name="Freeform 34"/>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15" name="Freeform 35"/>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16" name="Group 36"/>
                  <p:cNvGrpSpPr>
                    <a:grpSpLocks/>
                  </p:cNvGrpSpPr>
                  <p:nvPr/>
                </p:nvGrpSpPr>
                <p:grpSpPr bwMode="auto">
                  <a:xfrm>
                    <a:off x="69" y="2168"/>
                    <a:ext cx="2463" cy="1332"/>
                    <a:chOff x="-5" y="2196"/>
                    <a:chExt cx="2463" cy="1332"/>
                  </a:xfrm>
                </p:grpSpPr>
                <p:sp>
                  <p:nvSpPr>
                    <p:cNvPr id="148517" name="Freeform 37"/>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18" name="Freeform 38"/>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19" name="Group 39"/>
                  <p:cNvGrpSpPr>
                    <a:grpSpLocks/>
                  </p:cNvGrpSpPr>
                  <p:nvPr/>
                </p:nvGrpSpPr>
                <p:grpSpPr bwMode="auto">
                  <a:xfrm>
                    <a:off x="22" y="1981"/>
                    <a:ext cx="2477" cy="1064"/>
                    <a:chOff x="-52" y="2009"/>
                    <a:chExt cx="2477" cy="1064"/>
                  </a:xfrm>
                </p:grpSpPr>
                <p:sp>
                  <p:nvSpPr>
                    <p:cNvPr id="148520" name="Freeform 40"/>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21" name="Freeform 41"/>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22" name="Group 42"/>
                  <p:cNvGrpSpPr>
                    <a:grpSpLocks/>
                  </p:cNvGrpSpPr>
                  <p:nvPr/>
                </p:nvGrpSpPr>
                <p:grpSpPr bwMode="auto">
                  <a:xfrm>
                    <a:off x="0" y="1785"/>
                    <a:ext cx="2472" cy="927"/>
                    <a:chOff x="-74" y="1813"/>
                    <a:chExt cx="2472" cy="927"/>
                  </a:xfrm>
                </p:grpSpPr>
                <p:sp>
                  <p:nvSpPr>
                    <p:cNvPr id="148523" name="Freeform 43"/>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24" name="Freeform 44"/>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25" name="Group 45"/>
                  <p:cNvGrpSpPr>
                    <a:grpSpLocks/>
                  </p:cNvGrpSpPr>
                  <p:nvPr/>
                </p:nvGrpSpPr>
                <p:grpSpPr bwMode="auto">
                  <a:xfrm>
                    <a:off x="96" y="1563"/>
                    <a:ext cx="2342" cy="657"/>
                    <a:chOff x="22" y="1591"/>
                    <a:chExt cx="2342" cy="657"/>
                  </a:xfrm>
                </p:grpSpPr>
                <p:sp>
                  <p:nvSpPr>
                    <p:cNvPr id="148526" name="Freeform 46"/>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27" name="Freeform 47"/>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28" name="Group 48"/>
                  <p:cNvGrpSpPr>
                    <a:grpSpLocks/>
                  </p:cNvGrpSpPr>
                  <p:nvPr/>
                </p:nvGrpSpPr>
                <p:grpSpPr bwMode="auto">
                  <a:xfrm>
                    <a:off x="263" y="1418"/>
                    <a:ext cx="2150" cy="343"/>
                    <a:chOff x="189" y="1446"/>
                    <a:chExt cx="2150" cy="343"/>
                  </a:xfrm>
                </p:grpSpPr>
                <p:sp>
                  <p:nvSpPr>
                    <p:cNvPr id="148529" name="Freeform 49"/>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30" name="Freeform 50"/>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31" name="Group 51"/>
                  <p:cNvGrpSpPr>
                    <a:grpSpLocks/>
                  </p:cNvGrpSpPr>
                  <p:nvPr/>
                </p:nvGrpSpPr>
                <p:grpSpPr bwMode="auto">
                  <a:xfrm>
                    <a:off x="579" y="1066"/>
                    <a:ext cx="1879" cy="427"/>
                    <a:chOff x="505" y="1094"/>
                    <a:chExt cx="1879" cy="427"/>
                  </a:xfrm>
                </p:grpSpPr>
                <p:sp>
                  <p:nvSpPr>
                    <p:cNvPr id="148532" name="Freeform 52"/>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33" name="Freeform 53"/>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8534" name="Group 54"/>
                  <p:cNvGrpSpPr>
                    <a:grpSpLocks/>
                  </p:cNvGrpSpPr>
                  <p:nvPr/>
                </p:nvGrpSpPr>
                <p:grpSpPr bwMode="auto">
                  <a:xfrm>
                    <a:off x="690" y="871"/>
                    <a:ext cx="1850" cy="554"/>
                    <a:chOff x="616" y="899"/>
                    <a:chExt cx="1850" cy="554"/>
                  </a:xfrm>
                </p:grpSpPr>
                <p:sp>
                  <p:nvSpPr>
                    <p:cNvPr id="148535" name="Freeform 55"/>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36" name="Freeform 56"/>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8537" name="Group 57"/>
                  <p:cNvGrpSpPr>
                    <a:grpSpLocks/>
                  </p:cNvGrpSpPr>
                  <p:nvPr/>
                </p:nvGrpSpPr>
                <p:grpSpPr bwMode="auto">
                  <a:xfrm>
                    <a:off x="911" y="589"/>
                    <a:ext cx="1767" cy="743"/>
                    <a:chOff x="911" y="589"/>
                    <a:chExt cx="1767" cy="743"/>
                  </a:xfrm>
                </p:grpSpPr>
                <p:sp>
                  <p:nvSpPr>
                    <p:cNvPr id="148538" name="Freeform 58"/>
                    <p:cNvSpPr>
                      <a:spLocks/>
                    </p:cNvSpPr>
                    <p:nvPr/>
                  </p:nvSpPr>
                  <p:spPr bwMode="hidden">
                    <a:xfrm rot="2028410" flipH="1">
                      <a:off x="1445" y="111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39" name="Freeform 59"/>
                    <p:cNvSpPr>
                      <a:spLocks/>
                    </p:cNvSpPr>
                    <p:nvPr/>
                  </p:nvSpPr>
                  <p:spPr bwMode="hidden">
                    <a:xfrm rot="2028410" flipH="1">
                      <a:off x="911" y="58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8540" name="Group 60"/>
                  <p:cNvGrpSpPr>
                    <a:grpSpLocks/>
                  </p:cNvGrpSpPr>
                  <p:nvPr/>
                </p:nvGrpSpPr>
                <p:grpSpPr bwMode="auto">
                  <a:xfrm>
                    <a:off x="1120" y="300"/>
                    <a:ext cx="1693" cy="892"/>
                    <a:chOff x="1120" y="300"/>
                    <a:chExt cx="1693" cy="892"/>
                  </a:xfrm>
                </p:grpSpPr>
                <p:sp>
                  <p:nvSpPr>
                    <p:cNvPr id="148541" name="Freeform 61"/>
                    <p:cNvSpPr>
                      <a:spLocks/>
                    </p:cNvSpPr>
                    <p:nvPr/>
                  </p:nvSpPr>
                  <p:spPr bwMode="hidden">
                    <a:xfrm rot="2664424" flipH="1">
                      <a:off x="1562" y="9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42" name="Freeform 62"/>
                    <p:cNvSpPr>
                      <a:spLocks/>
                    </p:cNvSpPr>
                    <p:nvPr/>
                  </p:nvSpPr>
                  <p:spPr bwMode="hidden">
                    <a:xfrm rot="2664424" flipH="1">
                      <a:off x="1120" y="30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8543" name="Group 63"/>
                  <p:cNvGrpSpPr>
                    <a:grpSpLocks/>
                  </p:cNvGrpSpPr>
                  <p:nvPr/>
                </p:nvGrpSpPr>
                <p:grpSpPr bwMode="auto">
                  <a:xfrm>
                    <a:off x="1707" y="76"/>
                    <a:ext cx="778" cy="1512"/>
                    <a:chOff x="1633" y="104"/>
                    <a:chExt cx="778" cy="1512"/>
                  </a:xfrm>
                </p:grpSpPr>
                <p:sp>
                  <p:nvSpPr>
                    <p:cNvPr id="148544" name="Freeform 64"/>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45" name="Freeform 65"/>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8546" name="Group 66"/>
                  <p:cNvGrpSpPr>
                    <a:grpSpLocks/>
                  </p:cNvGrpSpPr>
                  <p:nvPr/>
                </p:nvGrpSpPr>
                <p:grpSpPr bwMode="auto">
                  <a:xfrm>
                    <a:off x="2009" y="0"/>
                    <a:ext cx="634" cy="1534"/>
                    <a:chOff x="1935" y="28"/>
                    <a:chExt cx="634" cy="1534"/>
                  </a:xfrm>
                </p:grpSpPr>
                <p:sp>
                  <p:nvSpPr>
                    <p:cNvPr id="148547" name="Freeform 67"/>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48" name="Freeform 68"/>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8549" name="Group 69"/>
                  <p:cNvGrpSpPr>
                    <a:grpSpLocks/>
                  </p:cNvGrpSpPr>
                  <p:nvPr/>
                </p:nvGrpSpPr>
                <p:grpSpPr bwMode="auto">
                  <a:xfrm>
                    <a:off x="2896" y="644"/>
                    <a:ext cx="1845" cy="566"/>
                    <a:chOff x="2822" y="672"/>
                    <a:chExt cx="1845" cy="566"/>
                  </a:xfrm>
                </p:grpSpPr>
                <p:sp>
                  <p:nvSpPr>
                    <p:cNvPr id="148550" name="Freeform 70"/>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51" name="Freeform 71"/>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552" name="Group 72"/>
                  <p:cNvGrpSpPr>
                    <a:grpSpLocks/>
                  </p:cNvGrpSpPr>
                  <p:nvPr/>
                </p:nvGrpSpPr>
                <p:grpSpPr bwMode="auto">
                  <a:xfrm>
                    <a:off x="2757" y="417"/>
                    <a:ext cx="1781" cy="717"/>
                    <a:chOff x="2683" y="445"/>
                    <a:chExt cx="1781" cy="717"/>
                  </a:xfrm>
                </p:grpSpPr>
                <p:sp>
                  <p:nvSpPr>
                    <p:cNvPr id="148553" name="Freeform 73"/>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54" name="Freeform 74"/>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sp>
                <p:nvSpPr>
                  <p:cNvPr id="148555" name="Freeform 75"/>
                  <p:cNvSpPr>
                    <a:spLocks/>
                  </p:cNvSpPr>
                  <p:nvPr/>
                </p:nvSpPr>
                <p:spPr bwMode="hidden">
                  <a:xfrm rot="4578755" flipH="1">
                    <a:off x="2175" y="949"/>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ru-RU"/>
                  </a:p>
                </p:txBody>
              </p:sp>
              <p:sp>
                <p:nvSpPr>
                  <p:cNvPr id="148556" name="Freeform 76"/>
                  <p:cNvSpPr>
                    <a:spLocks/>
                  </p:cNvSpPr>
                  <p:nvPr/>
                </p:nvSpPr>
                <p:spPr bwMode="hidden">
                  <a:xfrm rot="4578755" flipH="1">
                    <a:off x="2199"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nvGrpSpPr>
                  <p:cNvPr id="148557" name="Group 77"/>
                  <p:cNvGrpSpPr>
                    <a:grpSpLocks/>
                  </p:cNvGrpSpPr>
                  <p:nvPr/>
                </p:nvGrpSpPr>
                <p:grpSpPr bwMode="auto">
                  <a:xfrm>
                    <a:off x="2874" y="13"/>
                    <a:ext cx="640" cy="1520"/>
                    <a:chOff x="2800" y="41"/>
                    <a:chExt cx="640" cy="1520"/>
                  </a:xfrm>
                </p:grpSpPr>
                <p:sp>
                  <p:nvSpPr>
                    <p:cNvPr id="148558" name="Freeform 78"/>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59" name="Freeform 79"/>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560" name="Group 80"/>
                  <p:cNvGrpSpPr>
                    <a:grpSpLocks/>
                  </p:cNvGrpSpPr>
                  <p:nvPr/>
                </p:nvGrpSpPr>
                <p:grpSpPr bwMode="auto">
                  <a:xfrm>
                    <a:off x="3008" y="135"/>
                    <a:ext cx="1017" cy="1464"/>
                    <a:chOff x="2934" y="163"/>
                    <a:chExt cx="1017" cy="1464"/>
                  </a:xfrm>
                </p:grpSpPr>
                <p:sp>
                  <p:nvSpPr>
                    <p:cNvPr id="148561" name="Freeform 81"/>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62" name="Freeform 82"/>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563" name="Group 83"/>
                  <p:cNvGrpSpPr>
                    <a:grpSpLocks/>
                  </p:cNvGrpSpPr>
                  <p:nvPr/>
                </p:nvGrpSpPr>
                <p:grpSpPr bwMode="auto">
                  <a:xfrm>
                    <a:off x="2804" y="4"/>
                    <a:ext cx="243" cy="1448"/>
                    <a:chOff x="2730" y="32"/>
                    <a:chExt cx="243" cy="1448"/>
                  </a:xfrm>
                </p:grpSpPr>
                <p:sp>
                  <p:nvSpPr>
                    <p:cNvPr id="148564" name="Freeform 84"/>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65" name="Freeform 85"/>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8566" name="Group 86"/>
                  <p:cNvGrpSpPr>
                    <a:grpSpLocks/>
                  </p:cNvGrpSpPr>
                  <p:nvPr/>
                </p:nvGrpSpPr>
                <p:grpSpPr bwMode="auto">
                  <a:xfrm>
                    <a:off x="1017" y="1741"/>
                    <a:ext cx="1085" cy="2450"/>
                    <a:chOff x="943" y="1769"/>
                    <a:chExt cx="1085" cy="2450"/>
                  </a:xfrm>
                </p:grpSpPr>
                <p:sp>
                  <p:nvSpPr>
                    <p:cNvPr id="148567" name="Freeform 87"/>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68" name="Freeform 88"/>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69" name="Group 89"/>
                  <p:cNvGrpSpPr>
                    <a:grpSpLocks/>
                  </p:cNvGrpSpPr>
                  <p:nvPr/>
                </p:nvGrpSpPr>
                <p:grpSpPr bwMode="auto">
                  <a:xfrm>
                    <a:off x="1529" y="1908"/>
                    <a:ext cx="766" cy="2373"/>
                    <a:chOff x="1455" y="1936"/>
                    <a:chExt cx="766" cy="2373"/>
                  </a:xfrm>
                </p:grpSpPr>
                <p:sp>
                  <p:nvSpPr>
                    <p:cNvPr id="148570" name="Freeform 90"/>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71" name="Freeform 91"/>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72" name="Group 92"/>
                  <p:cNvGrpSpPr>
                    <a:grpSpLocks/>
                  </p:cNvGrpSpPr>
                  <p:nvPr/>
                </p:nvGrpSpPr>
                <p:grpSpPr bwMode="auto">
                  <a:xfrm rot="88588">
                    <a:off x="2061" y="1962"/>
                    <a:ext cx="459" cy="2329"/>
                    <a:chOff x="1956" y="1990"/>
                    <a:chExt cx="492" cy="2604"/>
                  </a:xfrm>
                </p:grpSpPr>
                <p:sp>
                  <p:nvSpPr>
                    <p:cNvPr id="148573" name="Freeform 93"/>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8574" name="Freeform 94"/>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75" name="Group 95"/>
                  <p:cNvGrpSpPr>
                    <a:grpSpLocks/>
                  </p:cNvGrpSpPr>
                  <p:nvPr/>
                </p:nvGrpSpPr>
                <p:grpSpPr bwMode="auto">
                  <a:xfrm>
                    <a:off x="3408" y="1689"/>
                    <a:ext cx="1125" cy="2426"/>
                    <a:chOff x="3334" y="1717"/>
                    <a:chExt cx="1125" cy="2426"/>
                  </a:xfrm>
                </p:grpSpPr>
                <p:sp>
                  <p:nvSpPr>
                    <p:cNvPr id="148576" name="Freeform 96"/>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8577" name="Freeform 97"/>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78" name="Group 98"/>
                  <p:cNvGrpSpPr>
                    <a:grpSpLocks/>
                  </p:cNvGrpSpPr>
                  <p:nvPr/>
                </p:nvGrpSpPr>
                <p:grpSpPr bwMode="auto">
                  <a:xfrm>
                    <a:off x="3255" y="1838"/>
                    <a:ext cx="883" cy="2426"/>
                    <a:chOff x="3181" y="1866"/>
                    <a:chExt cx="883" cy="2426"/>
                  </a:xfrm>
                </p:grpSpPr>
                <p:sp>
                  <p:nvSpPr>
                    <p:cNvPr id="148579" name="Freeform 99"/>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8580" name="Freeform 100"/>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8581" name="Group 101"/>
                  <p:cNvGrpSpPr>
                    <a:grpSpLocks/>
                  </p:cNvGrpSpPr>
                  <p:nvPr/>
                </p:nvGrpSpPr>
                <p:grpSpPr bwMode="auto">
                  <a:xfrm>
                    <a:off x="3080" y="1955"/>
                    <a:ext cx="619" cy="2386"/>
                    <a:chOff x="3006" y="1983"/>
                    <a:chExt cx="619" cy="2386"/>
                  </a:xfrm>
                </p:grpSpPr>
                <p:sp>
                  <p:nvSpPr>
                    <p:cNvPr id="148582" name="Freeform 102"/>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8583" name="Freeform 103"/>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ru-RU"/>
                    </a:p>
                  </p:txBody>
                </p:sp>
              </p:grpSp>
              <p:grpSp>
                <p:nvGrpSpPr>
                  <p:cNvPr id="148584" name="Group 104"/>
                  <p:cNvGrpSpPr>
                    <a:grpSpLocks/>
                  </p:cNvGrpSpPr>
                  <p:nvPr/>
                </p:nvGrpSpPr>
                <p:grpSpPr bwMode="auto">
                  <a:xfrm>
                    <a:off x="2893" y="2073"/>
                    <a:ext cx="405" cy="2219"/>
                    <a:chOff x="2819" y="2101"/>
                    <a:chExt cx="405" cy="2219"/>
                  </a:xfrm>
                </p:grpSpPr>
                <p:sp>
                  <p:nvSpPr>
                    <p:cNvPr id="148585" name="Freeform 105"/>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8586" name="Freeform 106"/>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ru-RU"/>
                    </a:p>
                  </p:txBody>
                </p:sp>
              </p:grpSp>
              <p:grpSp>
                <p:nvGrpSpPr>
                  <p:cNvPr id="148587" name="Group 107"/>
                  <p:cNvGrpSpPr>
                    <a:grpSpLocks/>
                  </p:cNvGrpSpPr>
                  <p:nvPr/>
                </p:nvGrpSpPr>
                <p:grpSpPr bwMode="auto">
                  <a:xfrm>
                    <a:off x="2372" y="2107"/>
                    <a:ext cx="426" cy="2185"/>
                    <a:chOff x="2287" y="2135"/>
                    <a:chExt cx="426" cy="2185"/>
                  </a:xfrm>
                </p:grpSpPr>
                <p:sp>
                  <p:nvSpPr>
                    <p:cNvPr id="148588" name="Freeform 108"/>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ru-RU"/>
                    </a:p>
                  </p:txBody>
                </p:sp>
                <p:sp>
                  <p:nvSpPr>
                    <p:cNvPr id="148589" name="Freeform 109"/>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ru-RU"/>
                    </a:p>
                  </p:txBody>
                </p:sp>
              </p:grpSp>
            </p:grpSp>
          </p:grpSp>
          <p:grpSp>
            <p:nvGrpSpPr>
              <p:cNvPr id="148590" name="Group 110"/>
              <p:cNvGrpSpPr>
                <a:grpSpLocks/>
              </p:cNvGrpSpPr>
              <p:nvPr/>
            </p:nvGrpSpPr>
            <p:grpSpPr bwMode="auto">
              <a:xfrm>
                <a:off x="74" y="313"/>
                <a:ext cx="5459" cy="3667"/>
                <a:chOff x="74" y="313"/>
                <a:chExt cx="5459" cy="3667"/>
              </a:xfrm>
            </p:grpSpPr>
            <p:grpSp>
              <p:nvGrpSpPr>
                <p:cNvPr id="148591" name="Group 111"/>
                <p:cNvGrpSpPr>
                  <a:grpSpLocks/>
                </p:cNvGrpSpPr>
                <p:nvPr/>
              </p:nvGrpSpPr>
              <p:grpSpPr bwMode="auto">
                <a:xfrm>
                  <a:off x="74" y="313"/>
                  <a:ext cx="5459" cy="3667"/>
                  <a:chOff x="74" y="313"/>
                  <a:chExt cx="5459" cy="3667"/>
                </a:xfrm>
              </p:grpSpPr>
              <p:sp>
                <p:nvSpPr>
                  <p:cNvPr id="148592" name="Arc 112"/>
                  <p:cNvSpPr>
                    <a:spLocks/>
                  </p:cNvSpPr>
                  <p:nvPr/>
                </p:nvSpPr>
                <p:spPr bwMode="hidden">
                  <a:xfrm flipV="1">
                    <a:off x="2966" y="456"/>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ru-RU"/>
                  </a:p>
                </p:txBody>
              </p:sp>
              <p:sp>
                <p:nvSpPr>
                  <p:cNvPr id="148593" name="Arc 113"/>
                  <p:cNvSpPr>
                    <a:spLocks/>
                  </p:cNvSpPr>
                  <p:nvPr/>
                </p:nvSpPr>
                <p:spPr bwMode="hidden">
                  <a:xfrm flipH="1">
                    <a:off x="388" y="1601"/>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ru-RU"/>
                  </a:p>
                </p:txBody>
              </p:sp>
              <p:sp>
                <p:nvSpPr>
                  <p:cNvPr id="148594" name="Arc 114"/>
                  <p:cNvSpPr>
                    <a:spLocks/>
                  </p:cNvSpPr>
                  <p:nvPr/>
                </p:nvSpPr>
                <p:spPr bwMode="hidden">
                  <a:xfrm>
                    <a:off x="3029" y="1181"/>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ru-RU"/>
                  </a:p>
                </p:txBody>
              </p:sp>
              <p:sp>
                <p:nvSpPr>
                  <p:cNvPr id="148595" name="Arc 115"/>
                  <p:cNvSpPr>
                    <a:spLocks/>
                  </p:cNvSpPr>
                  <p:nvPr/>
                </p:nvSpPr>
                <p:spPr bwMode="hidden">
                  <a:xfrm flipH="1">
                    <a:off x="74" y="813"/>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ru-RU"/>
                  </a:p>
                </p:txBody>
              </p:sp>
              <p:sp>
                <p:nvSpPr>
                  <p:cNvPr id="148596" name="Arc 116"/>
                  <p:cNvSpPr>
                    <a:spLocks/>
                  </p:cNvSpPr>
                  <p:nvPr/>
                </p:nvSpPr>
                <p:spPr bwMode="hidden">
                  <a:xfrm flipH="1">
                    <a:off x="790" y="313"/>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ru-RU"/>
                  </a:p>
                </p:txBody>
              </p:sp>
              <p:sp>
                <p:nvSpPr>
                  <p:cNvPr id="148597" name="Arc 117"/>
                  <p:cNvSpPr>
                    <a:spLocks/>
                  </p:cNvSpPr>
                  <p:nvPr/>
                </p:nvSpPr>
                <p:spPr bwMode="hidden">
                  <a:xfrm>
                    <a:off x="2763" y="1281"/>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ru-RU"/>
                  </a:p>
                </p:txBody>
              </p:sp>
              <p:sp>
                <p:nvSpPr>
                  <p:cNvPr id="148598" name="Freeform 118"/>
                  <p:cNvSpPr>
                    <a:spLocks/>
                  </p:cNvSpPr>
                  <p:nvPr/>
                </p:nvSpPr>
                <p:spPr bwMode="hidden">
                  <a:xfrm flipH="1">
                    <a:off x="1800" y="438"/>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grpSp>
            <p:sp>
              <p:nvSpPr>
                <p:cNvPr id="148599" name="Freeform 119"/>
                <p:cNvSpPr>
                  <a:spLocks/>
                </p:cNvSpPr>
                <p:nvPr/>
              </p:nvSpPr>
              <p:spPr bwMode="hidden">
                <a:xfrm rot="20253369">
                  <a:off x="3280" y="152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ru-RU"/>
                </a:p>
              </p:txBody>
            </p:sp>
          </p:grpSp>
        </p:grpSp>
        <p:grpSp>
          <p:nvGrpSpPr>
            <p:cNvPr id="148600" name="Group 120"/>
            <p:cNvGrpSpPr>
              <a:grpSpLocks/>
            </p:cNvGrpSpPr>
            <p:nvPr/>
          </p:nvGrpSpPr>
          <p:grpSpPr bwMode="auto">
            <a:xfrm>
              <a:off x="1476" y="449"/>
              <a:ext cx="4038" cy="2966"/>
              <a:chOff x="210" y="337"/>
              <a:chExt cx="5198" cy="3818"/>
            </a:xfrm>
          </p:grpSpPr>
          <p:sp>
            <p:nvSpPr>
              <p:cNvPr id="148601" name="Freeform 121"/>
              <p:cNvSpPr>
                <a:spLocks/>
              </p:cNvSpPr>
              <p:nvPr/>
            </p:nvSpPr>
            <p:spPr bwMode="hidden">
              <a:xfrm flipH="1">
                <a:off x="1934" y="2382"/>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ru-RU"/>
              </a:p>
            </p:txBody>
          </p:sp>
          <p:sp>
            <p:nvSpPr>
              <p:cNvPr id="148602" name="Arc 122"/>
              <p:cNvSpPr>
                <a:spLocks/>
              </p:cNvSpPr>
              <p:nvPr/>
            </p:nvSpPr>
            <p:spPr bwMode="hidden">
              <a:xfrm flipH="1">
                <a:off x="1054" y="1851"/>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ru-RU"/>
              </a:p>
            </p:txBody>
          </p:sp>
          <p:sp>
            <p:nvSpPr>
              <p:cNvPr id="148603" name="Arc 123"/>
              <p:cNvSpPr>
                <a:spLocks/>
              </p:cNvSpPr>
              <p:nvPr/>
            </p:nvSpPr>
            <p:spPr bwMode="hidden">
              <a:xfrm flipH="1">
                <a:off x="1266" y="1480"/>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ru-RU"/>
              </a:p>
            </p:txBody>
          </p:sp>
          <p:sp>
            <p:nvSpPr>
              <p:cNvPr id="148604" name="Arc 124"/>
              <p:cNvSpPr>
                <a:spLocks/>
              </p:cNvSpPr>
              <p:nvPr/>
            </p:nvSpPr>
            <p:spPr bwMode="hidden">
              <a:xfrm flipH="1">
                <a:off x="210" y="1168"/>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ru-RU"/>
              </a:p>
            </p:txBody>
          </p:sp>
          <p:sp>
            <p:nvSpPr>
              <p:cNvPr id="148605" name="Arc 125"/>
              <p:cNvSpPr>
                <a:spLocks/>
              </p:cNvSpPr>
              <p:nvPr/>
            </p:nvSpPr>
            <p:spPr bwMode="hidden">
              <a:xfrm>
                <a:off x="2840" y="1503"/>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ru-RU"/>
              </a:p>
            </p:txBody>
          </p:sp>
          <p:sp>
            <p:nvSpPr>
              <p:cNvPr id="148606" name="Arc 126"/>
              <p:cNvSpPr>
                <a:spLocks/>
              </p:cNvSpPr>
              <p:nvPr/>
            </p:nvSpPr>
            <p:spPr bwMode="hidden">
              <a:xfrm>
                <a:off x="2940" y="1492"/>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ru-RU"/>
              </a:p>
            </p:txBody>
          </p:sp>
          <p:sp>
            <p:nvSpPr>
              <p:cNvPr id="148607" name="Freeform 127"/>
              <p:cNvSpPr>
                <a:spLocks/>
              </p:cNvSpPr>
              <p:nvPr/>
            </p:nvSpPr>
            <p:spPr bwMode="hidden">
              <a:xfrm>
                <a:off x="3301" y="263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ru-RU"/>
              </a:p>
            </p:txBody>
          </p:sp>
          <p:sp>
            <p:nvSpPr>
              <p:cNvPr id="148608" name="Freeform 128"/>
              <p:cNvSpPr>
                <a:spLocks/>
              </p:cNvSpPr>
              <p:nvPr/>
            </p:nvSpPr>
            <p:spPr bwMode="hidden">
              <a:xfrm rot="19660755" flipV="1">
                <a:off x="2546" y="2150"/>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ru-RU"/>
              </a:p>
            </p:txBody>
          </p:sp>
          <p:sp>
            <p:nvSpPr>
              <p:cNvPr id="148609" name="Freeform 129"/>
              <p:cNvSpPr>
                <a:spLocks/>
              </p:cNvSpPr>
              <p:nvPr/>
            </p:nvSpPr>
            <p:spPr bwMode="hidden">
              <a:xfrm flipH="1">
                <a:off x="489" y="2504"/>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sp>
            <p:nvSpPr>
              <p:cNvPr id="148610" name="Freeform 130"/>
              <p:cNvSpPr>
                <a:spLocks/>
              </p:cNvSpPr>
              <p:nvPr/>
            </p:nvSpPr>
            <p:spPr bwMode="hidden">
              <a:xfrm flipH="1">
                <a:off x="1000" y="893"/>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sp>
            <p:nvSpPr>
              <p:cNvPr id="148611" name="Freeform 131"/>
              <p:cNvSpPr>
                <a:spLocks/>
              </p:cNvSpPr>
              <p:nvPr/>
            </p:nvSpPr>
            <p:spPr bwMode="hidden">
              <a:xfrm>
                <a:off x="4401" y="2280"/>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ru-RU"/>
              </a:p>
            </p:txBody>
          </p:sp>
          <p:sp>
            <p:nvSpPr>
              <p:cNvPr id="148612" name="Freeform 132"/>
              <p:cNvSpPr>
                <a:spLocks/>
              </p:cNvSpPr>
              <p:nvPr/>
            </p:nvSpPr>
            <p:spPr bwMode="hidden">
              <a:xfrm>
                <a:off x="3878" y="1470"/>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sp>
            <p:nvSpPr>
              <p:cNvPr id="148613" name="Freeform 133"/>
              <p:cNvSpPr>
                <a:spLocks/>
              </p:cNvSpPr>
              <p:nvPr/>
            </p:nvSpPr>
            <p:spPr bwMode="hidden">
              <a:xfrm>
                <a:off x="3934" y="337"/>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sp>
            <p:nvSpPr>
              <p:cNvPr id="148614" name="Freeform 134"/>
              <p:cNvSpPr>
                <a:spLocks/>
              </p:cNvSpPr>
              <p:nvPr/>
            </p:nvSpPr>
            <p:spPr bwMode="hidden">
              <a:xfrm rot="1346631" flipH="1">
                <a:off x="1702" y="150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ru-RU"/>
              </a:p>
            </p:txBody>
          </p:sp>
        </p:grpSp>
      </p:grpSp>
      <p:sp>
        <p:nvSpPr>
          <p:cNvPr id="148615" name="Rectangle 135"/>
          <p:cNvSpPr>
            <a:spLocks noGrp="1" noChangeArrowheads="1"/>
          </p:cNvSpPr>
          <p:nvPr>
            <p:ph type="ctrTitle" sz="quarter"/>
          </p:nvPr>
        </p:nvSpPr>
        <p:spPr>
          <a:xfrm>
            <a:off x="685800" y="1827213"/>
            <a:ext cx="7772400" cy="1627187"/>
          </a:xfrm>
        </p:spPr>
        <p:txBody>
          <a:bodyPr/>
          <a:lstStyle>
            <a:lvl1pPr>
              <a:defRPr/>
            </a:lvl1pPr>
          </a:lstStyle>
          <a:p>
            <a:r>
              <a:rPr lang="ru-RU"/>
              <a:t>Образец заголовка</a:t>
            </a:r>
          </a:p>
        </p:txBody>
      </p:sp>
      <p:sp>
        <p:nvSpPr>
          <p:cNvPr id="148616"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ru-RU"/>
              <a:t>Образец подзаголовка</a:t>
            </a:r>
          </a:p>
        </p:txBody>
      </p:sp>
      <p:sp>
        <p:nvSpPr>
          <p:cNvPr id="148617" name="Rectangle 137"/>
          <p:cNvSpPr>
            <a:spLocks noGrp="1" noChangeArrowheads="1"/>
          </p:cNvSpPr>
          <p:nvPr>
            <p:ph type="dt" sz="quarter" idx="2"/>
          </p:nvPr>
        </p:nvSpPr>
        <p:spPr/>
        <p:txBody>
          <a:bodyPr/>
          <a:lstStyle>
            <a:lvl1pPr>
              <a:defRPr/>
            </a:lvl1pPr>
          </a:lstStyle>
          <a:p>
            <a:endParaRPr lang="ru-RU"/>
          </a:p>
        </p:txBody>
      </p:sp>
      <p:sp>
        <p:nvSpPr>
          <p:cNvPr id="148618" name="Rectangle 138"/>
          <p:cNvSpPr>
            <a:spLocks noGrp="1" noChangeArrowheads="1"/>
          </p:cNvSpPr>
          <p:nvPr>
            <p:ph type="ftr" sz="quarter" idx="3"/>
          </p:nvPr>
        </p:nvSpPr>
        <p:spPr/>
        <p:txBody>
          <a:bodyPr/>
          <a:lstStyle>
            <a:lvl1pPr>
              <a:defRPr/>
            </a:lvl1pPr>
          </a:lstStyle>
          <a:p>
            <a:endParaRPr lang="ru-RU"/>
          </a:p>
        </p:txBody>
      </p:sp>
      <p:sp>
        <p:nvSpPr>
          <p:cNvPr id="148619" name="Rectangle 139"/>
          <p:cNvSpPr>
            <a:spLocks noGrp="1" noChangeArrowheads="1"/>
          </p:cNvSpPr>
          <p:nvPr>
            <p:ph type="sldNum" sz="quarter" idx="4"/>
          </p:nvPr>
        </p:nvSpPr>
        <p:spPr/>
        <p:txBody>
          <a:bodyPr/>
          <a:lstStyle>
            <a:lvl1pPr>
              <a:defRPr/>
            </a:lvl1pPr>
          </a:lstStyle>
          <a:p>
            <a:fld id="{DAE02C30-EFAE-4450-8AAC-E348BFA21EDC}" type="slidenum">
              <a:rPr lang="ru-RU"/>
              <a:pPr/>
              <a:t>‹#›</a:t>
            </a:fld>
            <a:endParaRPr lang="ru-RU"/>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0F7E75F-BB4E-40AD-9C59-4F46E5CACCA5}" type="slidenum">
              <a:rPr lang="ru-RU"/>
              <a:pPr/>
              <a:t>‹#›</a:t>
            </a:fld>
            <a:endParaRPr lang="ru-RU"/>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6548FCAC-9D1B-4C45-93F7-DBC03CC4A38B}" type="slidenum">
              <a:rPr lang="ru-RU"/>
              <a:pPr/>
              <a:t>‹#›</a:t>
            </a:fld>
            <a:endParaRPr lang="ru-RU"/>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160135E9-87EC-49A6-935E-A8F113C4DA33}" type="slidenum">
              <a:rPr lang="ru-RU"/>
              <a:pPr/>
              <a:t>‹#›</a:t>
            </a:fld>
            <a:endParaRPr lang="ru-RU"/>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D86BD335-C906-4421-9543-78D940A5C8A1}" type="slidenum">
              <a:rPr lang="ru-RU"/>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E9F850F0-968C-4B2D-B14B-832F958293EC}"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21C83F39-80C6-47C4-A155-CB5BF5DBB4BD}" type="slidenum">
              <a:rPr lang="ru-RU"/>
              <a:pPr/>
              <a:t>‹#›</a:t>
            </a:fld>
            <a:endParaRPr lang="ru-RU"/>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F23541DA-4A63-4AA0-8D48-79A0385DC123}" type="slidenum">
              <a:rPr lang="ru-RU"/>
              <a:pPr/>
              <a:t>‹#›</a:t>
            </a:fld>
            <a:endParaRPr lang="ru-RU"/>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974BDB6F-92AF-414D-8CE6-F1F815AC84BE}" type="slidenum">
              <a:rPr lang="ru-RU"/>
              <a:pPr/>
              <a:t>‹#›</a:t>
            </a:fld>
            <a:endParaRPr lang="ru-RU"/>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BC230EA-7427-450B-83E7-8CC59411BBB0}" type="slidenum">
              <a:rPr lang="ru-RU"/>
              <a:pPr/>
              <a:t>‹#›</a:t>
            </a:fld>
            <a:endParaRPr lang="ru-RU"/>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7151C9C-69BB-4DE6-B7DE-DC03E6563A09}" type="slidenum">
              <a:rPr lang="ru-RU"/>
              <a:pPr/>
              <a:t>‹#›</a:t>
            </a:fld>
            <a:endParaRPr lang="ru-RU"/>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301625"/>
            <a:ext cx="1943100" cy="57943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301625"/>
            <a:ext cx="5676900" cy="57943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4AEF56AF-0379-43F4-88AB-8304C186DAD6}" type="slidenum">
              <a:rPr lang="ru-RU"/>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F91DA470-8649-4EE6-BC07-4EC1B8533183}" type="slidenum">
              <a:rPr lang="ru-RU"/>
              <a:pPr/>
              <a:t>‹#›</a:t>
            </a:fld>
            <a:endParaRPr lang="ru-RU"/>
          </a:p>
        </p:txBody>
      </p:sp>
      <p:sp>
        <p:nvSpPr>
          <p:cNvPr id="7" name="Нижний колонтитул 6"/>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омер слайда 7"/>
          <p:cNvSpPr>
            <a:spLocks noGrp="1"/>
          </p:cNvSpPr>
          <p:nvPr>
            <p:ph type="sldNum" sz="quarter" idx="11"/>
          </p:nvPr>
        </p:nvSpPr>
        <p:spPr/>
        <p:txBody>
          <a:bodyPr/>
          <a:lstStyle>
            <a:lvl1pPr>
              <a:defRPr/>
            </a:lvl1pPr>
          </a:lstStyle>
          <a:p>
            <a:fld id="{1A94546D-5363-4EF7-A17F-274C16712F20}" type="slidenum">
              <a:rPr lang="ru-RU"/>
              <a:pPr/>
              <a:t>‹#›</a:t>
            </a:fld>
            <a:endParaRPr lang="ru-RU"/>
          </a:p>
        </p:txBody>
      </p:sp>
      <p:sp>
        <p:nvSpPr>
          <p:cNvPr id="9" name="Нижний колонтитул 8"/>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омер слайда 3"/>
          <p:cNvSpPr>
            <a:spLocks noGrp="1"/>
          </p:cNvSpPr>
          <p:nvPr>
            <p:ph type="sldNum" sz="quarter" idx="11"/>
          </p:nvPr>
        </p:nvSpPr>
        <p:spPr/>
        <p:txBody>
          <a:bodyPr/>
          <a:lstStyle>
            <a:lvl1pPr>
              <a:defRPr/>
            </a:lvl1pPr>
          </a:lstStyle>
          <a:p>
            <a:fld id="{7010C061-64C9-41D8-AFAB-BE1E980137EB}" type="slidenum">
              <a:rPr lang="ru-RU"/>
              <a:pPr/>
              <a:t>‹#›</a:t>
            </a:fld>
            <a:endParaRPr lang="ru-RU"/>
          </a:p>
        </p:txBody>
      </p:sp>
      <p:sp>
        <p:nvSpPr>
          <p:cNvPr id="5" name="Нижний колонтитул 4"/>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омер слайда 2"/>
          <p:cNvSpPr>
            <a:spLocks noGrp="1"/>
          </p:cNvSpPr>
          <p:nvPr>
            <p:ph type="sldNum" sz="quarter" idx="11"/>
          </p:nvPr>
        </p:nvSpPr>
        <p:spPr/>
        <p:txBody>
          <a:bodyPr/>
          <a:lstStyle>
            <a:lvl1pPr>
              <a:defRPr/>
            </a:lvl1pPr>
          </a:lstStyle>
          <a:p>
            <a:fld id="{1EDF021E-252E-46B3-BA9B-CA3BC38BDFB3}" type="slidenum">
              <a:rPr lang="ru-RU"/>
              <a:pPr/>
              <a:t>‹#›</a:t>
            </a:fld>
            <a:endParaRPr lang="ru-RU"/>
          </a:p>
        </p:txBody>
      </p:sp>
      <p:sp>
        <p:nvSpPr>
          <p:cNvPr id="4" name="Нижний колонтитул 3"/>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3594EBFC-53F7-4D13-B0F7-62B627E25671}" type="slidenum">
              <a:rPr lang="ru-RU"/>
              <a:pPr/>
              <a:t>‹#›</a:t>
            </a:fld>
            <a:endParaRPr lang="ru-RU"/>
          </a:p>
        </p:txBody>
      </p:sp>
      <p:sp>
        <p:nvSpPr>
          <p:cNvPr id="7" name="Нижний колонтитул 6"/>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D67F2553-9F38-4FFA-823B-DD1AC4E8B97B}" type="slidenum">
              <a:rPr lang="ru-RU"/>
              <a:pPr/>
              <a:t>‹#›</a:t>
            </a:fld>
            <a:endParaRPr lang="ru-RU"/>
          </a:p>
        </p:txBody>
      </p:sp>
      <p:sp>
        <p:nvSpPr>
          <p:cNvPr id="6" name="Дата 5"/>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84EA507E-A936-4062-8622-75DA02595AD7}" type="slidenum">
              <a:rPr lang="ru-RU"/>
              <a:pPr/>
              <a:t>‹#›</a:t>
            </a:fld>
            <a:endParaRPr lang="ru-RU"/>
          </a:p>
        </p:txBody>
      </p:sp>
      <p:sp>
        <p:nvSpPr>
          <p:cNvPr id="7" name="Нижний колонтитул 6"/>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44D3DBA6-B6D0-4074-857D-4815ACD04DA2}"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63EC37A5-EE08-4C3E-8A68-08C6F5E91033}"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36866" name="Group 2"/>
          <p:cNvGrpSpPr>
            <a:grpSpLocks/>
          </p:cNvGrpSpPr>
          <p:nvPr/>
        </p:nvGrpSpPr>
        <p:grpSpPr bwMode="auto">
          <a:xfrm>
            <a:off x="319088" y="1752600"/>
            <a:ext cx="8824912" cy="5129213"/>
            <a:chOff x="201" y="1104"/>
            <a:chExt cx="5559" cy="3231"/>
          </a:xfrm>
        </p:grpSpPr>
        <p:sp>
          <p:nvSpPr>
            <p:cNvPr id="36867" name="Freeform 3"/>
            <p:cNvSpPr>
              <a:spLocks/>
            </p:cNvSpPr>
            <p:nvPr/>
          </p:nvSpPr>
          <p:spPr bwMode="ltGray">
            <a:xfrm>
              <a:off x="210" y="1104"/>
              <a:ext cx="5550" cy="3216"/>
            </a:xfrm>
            <a:custGeom>
              <a:avLst/>
              <a:gdLst/>
              <a:ahLst/>
              <a:cxnLst>
                <a:cxn ang="0">
                  <a:pos x="335" y="0"/>
                </a:cxn>
                <a:cxn ang="0">
                  <a:pos x="333" y="1290"/>
                </a:cxn>
                <a:cxn ang="0">
                  <a:pos x="0" y="1290"/>
                </a:cxn>
                <a:cxn ang="0">
                  <a:pos x="6" y="3210"/>
                </a:cxn>
                <a:cxn ang="0">
                  <a:pos x="5550" y="3216"/>
                </a:cxn>
                <a:cxn ang="0">
                  <a:pos x="5550" y="0"/>
                </a:cxn>
                <a:cxn ang="0">
                  <a:pos x="335" y="0"/>
                </a:cxn>
                <a:cxn ang="0">
                  <a:pos x="335" y="0"/>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round/>
              <a:headEnd/>
              <a:tailEnd/>
            </a:ln>
          </p:spPr>
          <p:txBody>
            <a:bodyPr/>
            <a:lstStyle/>
            <a:p>
              <a:endParaRPr lang="ru-RU"/>
            </a:p>
          </p:txBody>
        </p:sp>
        <p:sp>
          <p:nvSpPr>
            <p:cNvPr id="36868" name="Freeform 4"/>
            <p:cNvSpPr>
              <a:spLocks/>
            </p:cNvSpPr>
            <p:nvPr/>
          </p:nvSpPr>
          <p:spPr bwMode="ltGray">
            <a:xfrm>
              <a:off x="528" y="2400"/>
              <a:ext cx="5232" cy="1920"/>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endParaRPr lang="ru-RU"/>
            </a:p>
          </p:txBody>
        </p:sp>
        <p:sp>
          <p:nvSpPr>
            <p:cNvPr id="36869" name="Freeform 5"/>
            <p:cNvSpPr>
              <a:spLocks/>
            </p:cNvSpPr>
            <p:nvPr/>
          </p:nvSpPr>
          <p:spPr bwMode="ltGray">
            <a:xfrm>
              <a:off x="201" y="2377"/>
              <a:ext cx="3455"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endParaRPr lang="ru-RU"/>
            </a:p>
          </p:txBody>
        </p:sp>
        <p:sp>
          <p:nvSpPr>
            <p:cNvPr id="36870" name="Freeform 6"/>
            <p:cNvSpPr>
              <a:spLocks/>
            </p:cNvSpPr>
            <p:nvPr/>
          </p:nvSpPr>
          <p:spPr bwMode="ltGray">
            <a:xfrm>
              <a:off x="528" y="1104"/>
              <a:ext cx="4894"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endParaRPr lang="ru-RU"/>
            </a:p>
          </p:txBody>
        </p:sp>
        <p:sp>
          <p:nvSpPr>
            <p:cNvPr id="36871" name="Freeform 7"/>
            <p:cNvSpPr>
              <a:spLocks/>
            </p:cNvSpPr>
            <p:nvPr/>
          </p:nvSpPr>
          <p:spPr bwMode="ltGray">
            <a:xfrm>
              <a:off x="201" y="2377"/>
              <a:ext cx="30" cy="1958"/>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endParaRPr lang="ru-RU"/>
            </a:p>
          </p:txBody>
        </p:sp>
        <p:sp>
          <p:nvSpPr>
            <p:cNvPr id="36872" name="Freeform 8"/>
            <p:cNvSpPr>
              <a:spLocks/>
            </p:cNvSpPr>
            <p:nvPr/>
          </p:nvSpPr>
          <p:spPr bwMode="ltGray">
            <a:xfrm>
              <a:off x="528" y="1104"/>
              <a:ext cx="29" cy="322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endParaRPr lang="ru-RU"/>
            </a:p>
          </p:txBody>
        </p:sp>
      </p:grpSp>
      <p:sp>
        <p:nvSpPr>
          <p:cNvPr id="36873" name="Rectangle 9"/>
          <p:cNvSpPr>
            <a:spLocks noGrp="1" noChangeArrowheads="1"/>
          </p:cNvSpPr>
          <p:nvPr>
            <p:ph type="ctrTitle" sz="quarter"/>
          </p:nvPr>
        </p:nvSpPr>
        <p:spPr>
          <a:xfrm>
            <a:off x="990600" y="1905000"/>
            <a:ext cx="7772400" cy="1736725"/>
          </a:xfrm>
        </p:spPr>
        <p:txBody>
          <a:bodyPr anchor="t"/>
          <a:lstStyle>
            <a:lvl1pPr>
              <a:defRPr sz="5400"/>
            </a:lvl1pPr>
          </a:lstStyle>
          <a:p>
            <a:r>
              <a:rPr lang="ru-RU"/>
              <a:t>Образец заголовка</a:t>
            </a:r>
          </a:p>
        </p:txBody>
      </p:sp>
      <p:sp>
        <p:nvSpPr>
          <p:cNvPr id="36874" name="Rectangle 10"/>
          <p:cNvSpPr>
            <a:spLocks noGrp="1" noChangeArrowheads="1"/>
          </p:cNvSpPr>
          <p:nvPr>
            <p:ph type="subTitle" sz="quarter" idx="1"/>
          </p:nvPr>
        </p:nvSpPr>
        <p:spPr>
          <a:xfrm>
            <a:off x="990600" y="3962400"/>
            <a:ext cx="6781800" cy="1752600"/>
          </a:xfrm>
        </p:spPr>
        <p:txBody>
          <a:bodyPr/>
          <a:lstStyle>
            <a:lvl1pPr marL="0" indent="0">
              <a:buFont typeface="Wingdings" pitchFamily="2" charset="2"/>
              <a:buNone/>
              <a:defRPr/>
            </a:lvl1pPr>
          </a:lstStyle>
          <a:p>
            <a:r>
              <a:rPr lang="ru-RU"/>
              <a:t>Образец подзаголовка</a:t>
            </a:r>
          </a:p>
        </p:txBody>
      </p:sp>
      <p:sp>
        <p:nvSpPr>
          <p:cNvPr id="36875" name="Rectangle 11"/>
          <p:cNvSpPr>
            <a:spLocks noGrp="1" noChangeArrowheads="1"/>
          </p:cNvSpPr>
          <p:nvPr>
            <p:ph type="dt" sz="quarter" idx="2"/>
          </p:nvPr>
        </p:nvSpPr>
        <p:spPr>
          <a:xfrm>
            <a:off x="990600" y="6245225"/>
            <a:ext cx="1901825" cy="476250"/>
          </a:xfrm>
        </p:spPr>
        <p:txBody>
          <a:bodyPr/>
          <a:lstStyle>
            <a:lvl1pPr>
              <a:defRPr/>
            </a:lvl1pPr>
          </a:lstStyle>
          <a:p>
            <a:endParaRPr lang="ru-RU"/>
          </a:p>
        </p:txBody>
      </p:sp>
      <p:sp>
        <p:nvSpPr>
          <p:cNvPr id="36876" name="Rectangle 12"/>
          <p:cNvSpPr>
            <a:spLocks noGrp="1" noChangeArrowheads="1"/>
          </p:cNvSpPr>
          <p:nvPr>
            <p:ph type="ftr" sz="quarter" idx="3"/>
          </p:nvPr>
        </p:nvSpPr>
        <p:spPr>
          <a:xfrm>
            <a:off x="3468688" y="6245225"/>
            <a:ext cx="2895600" cy="476250"/>
          </a:xfrm>
        </p:spPr>
        <p:txBody>
          <a:bodyPr/>
          <a:lstStyle>
            <a:lvl1pPr>
              <a:defRPr/>
            </a:lvl1pPr>
          </a:lstStyle>
          <a:p>
            <a:endParaRPr lang="ru-RU"/>
          </a:p>
        </p:txBody>
      </p:sp>
      <p:sp>
        <p:nvSpPr>
          <p:cNvPr id="36877" name="Rectangle 13"/>
          <p:cNvSpPr>
            <a:spLocks noGrp="1" noChangeArrowheads="1"/>
          </p:cNvSpPr>
          <p:nvPr>
            <p:ph type="sldNum" sz="quarter" idx="4"/>
          </p:nvPr>
        </p:nvSpPr>
        <p:spPr/>
        <p:txBody>
          <a:bodyPr/>
          <a:lstStyle>
            <a:lvl1pPr>
              <a:defRPr/>
            </a:lvl1pPr>
          </a:lstStyle>
          <a:p>
            <a:fld id="{7823AD07-B6A7-49D3-83F8-55A884F89756}" type="slidenum">
              <a:rPr lang="ru-RU"/>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349449E-125A-446E-936C-3FF8BE65DBF7}" type="slidenum">
              <a:rPr lang="ru-RU"/>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09DCDB3-ABF5-4B8B-9749-7B603A45299A}" type="slidenum">
              <a:rPr lang="ru-RU"/>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838200"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918075"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48B4220-DDA1-48A1-B0A1-833FD374DF08}" type="slidenum">
              <a:rPr lang="ru-RU"/>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5F5B0EB5-5854-4C16-AB72-CBC8442B35AA}" type="slidenum">
              <a:rPr lang="ru-RU"/>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3BBF11FB-E7F7-41AE-8E85-C1F3311D4CA7}" type="slidenum">
              <a:rPr lang="ru-RU"/>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73F3EF49-0650-48CE-833B-4472A6BCC131}"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Нижний колонтитул 3"/>
          <p:cNvSpPr>
            <a:spLocks noGrp="1"/>
          </p:cNvSpPr>
          <p:nvPr>
            <p:ph type="ftr" sz="quarter"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6F7CAAFD-2E66-40D0-AB33-9350C524C50B}" type="slidenum">
              <a:rPr lang="ru-RU"/>
              <a:pPr/>
              <a:t>‹#›</a:t>
            </a:fld>
            <a:endParaRPr lang="ru-RU"/>
          </a:p>
        </p:txBody>
      </p:sp>
      <p:sp>
        <p:nvSpPr>
          <p:cNvPr id="6" name="Дата 5"/>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30221B84-190A-44C8-8497-A4385565CC61}" type="slidenum">
              <a:rPr lang="ru-RU"/>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A03B164B-7457-4D23-B72F-51CE7AF7B639}" type="slidenum">
              <a:rPr lang="ru-RU"/>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6D49E786-7341-4064-A39E-DD4FE64D875C}" type="slidenum">
              <a:rPr lang="ru-RU"/>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8463" y="244475"/>
            <a:ext cx="2097087"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44475"/>
            <a:ext cx="6138863"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BF74ED7-D142-4F6A-86E0-D794D640B1B1}" type="slidenum">
              <a:rPr lang="ru-RU"/>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44475"/>
            <a:ext cx="8385175" cy="143192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838200" y="1905000"/>
            <a:ext cx="3927475" cy="4191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лип 3"/>
          <p:cNvSpPr>
            <a:spLocks noGrp="1"/>
          </p:cNvSpPr>
          <p:nvPr>
            <p:ph type="clipArt" sz="half" idx="2"/>
          </p:nvPr>
        </p:nvSpPr>
        <p:spPr>
          <a:xfrm>
            <a:off x="4918075" y="1905000"/>
            <a:ext cx="3927475" cy="4191000"/>
          </a:xfrm>
        </p:spPr>
        <p:txBody>
          <a:bodyPr/>
          <a:lstStyle/>
          <a:p>
            <a:endParaRPr lang="ru-RU"/>
          </a:p>
        </p:txBody>
      </p:sp>
      <p:sp>
        <p:nvSpPr>
          <p:cNvPr id="5" name="Дата 4"/>
          <p:cNvSpPr>
            <a:spLocks noGrp="1"/>
          </p:cNvSpPr>
          <p:nvPr>
            <p:ph type="dt" sz="half" idx="10"/>
          </p:nvPr>
        </p:nvSpPr>
        <p:spPr>
          <a:xfrm>
            <a:off x="838200" y="6245225"/>
            <a:ext cx="1901825" cy="476250"/>
          </a:xfrm>
        </p:spPr>
        <p:txBody>
          <a:bodyPr/>
          <a:lstStyle>
            <a:lvl1pPr>
              <a:defRPr/>
            </a:lvl1pPr>
          </a:lstStyle>
          <a:p>
            <a:endParaRPr lang="ru-RU"/>
          </a:p>
        </p:txBody>
      </p:sp>
      <p:sp>
        <p:nvSpPr>
          <p:cNvPr id="6" name="Нижний колонтитул 5"/>
          <p:cNvSpPr>
            <a:spLocks noGrp="1"/>
          </p:cNvSpPr>
          <p:nvPr>
            <p:ph type="ftr" sz="quarter" idx="11"/>
          </p:nvPr>
        </p:nvSpPr>
        <p:spPr>
          <a:xfrm>
            <a:off x="3429000" y="6245225"/>
            <a:ext cx="2895600" cy="476250"/>
          </a:xfrm>
        </p:spPr>
        <p:txBody>
          <a:bodyPr/>
          <a:lstStyle>
            <a:lvl1pPr>
              <a:defRPr/>
            </a:lvl1pPr>
          </a:lstStyle>
          <a:p>
            <a:endParaRPr lang="ru-RU"/>
          </a:p>
        </p:txBody>
      </p:sp>
      <p:sp>
        <p:nvSpPr>
          <p:cNvPr id="7" name="Номер слайда 6"/>
          <p:cNvSpPr>
            <a:spLocks noGrp="1"/>
          </p:cNvSpPr>
          <p:nvPr>
            <p:ph type="sldNum" sz="quarter" idx="12"/>
          </p:nvPr>
        </p:nvSpPr>
        <p:spPr>
          <a:xfrm>
            <a:off x="6937375" y="6245225"/>
            <a:ext cx="1901825" cy="476250"/>
          </a:xfrm>
        </p:spPr>
        <p:txBody>
          <a:bodyPr/>
          <a:lstStyle>
            <a:lvl1pPr>
              <a:defRPr/>
            </a:lvl1pPr>
          </a:lstStyle>
          <a:p>
            <a:fld id="{523D1EA2-523F-4969-B6C6-0C83E74347E9}" type="slidenum">
              <a:rPr lang="ru-RU"/>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4034" name="Group 2"/>
          <p:cNvGrpSpPr>
            <a:grpSpLocks/>
          </p:cNvGrpSpPr>
          <p:nvPr/>
        </p:nvGrpSpPr>
        <p:grpSpPr bwMode="auto">
          <a:xfrm>
            <a:off x="381000" y="457200"/>
            <a:ext cx="8397875" cy="5562600"/>
            <a:chOff x="240" y="288"/>
            <a:chExt cx="5290" cy="3504"/>
          </a:xfrm>
        </p:grpSpPr>
        <p:sp>
          <p:nvSpPr>
            <p:cNvPr id="44035" name="Rectangle 3"/>
            <p:cNvSpPr>
              <a:spLocks noChangeArrowheads="1"/>
            </p:cNvSpPr>
            <p:nvPr/>
          </p:nvSpPr>
          <p:spPr bwMode="blackWhite">
            <a:xfrm>
              <a:off x="240" y="288"/>
              <a:ext cx="5290" cy="3504"/>
            </a:xfrm>
            <a:prstGeom prst="rect">
              <a:avLst/>
            </a:prstGeom>
            <a:solidFill>
              <a:schemeClr val="bg1"/>
            </a:solidFill>
            <a:ln w="50800">
              <a:solidFill>
                <a:schemeClr val="folHlink"/>
              </a:solidFill>
              <a:miter lim="800000"/>
              <a:headEnd/>
              <a:tailEnd/>
            </a:ln>
            <a:effectLst/>
          </p:spPr>
          <p:txBody>
            <a:bodyPr wrap="none" anchor="ctr"/>
            <a:lstStyle/>
            <a:p>
              <a:pPr algn="ctr"/>
              <a:endParaRPr lang="ru-RU" sz="2400">
                <a:latin typeface="Times New Roman" pitchFamily="18" charset="0"/>
              </a:endParaRPr>
            </a:p>
          </p:txBody>
        </p:sp>
        <p:sp>
          <p:nvSpPr>
            <p:cNvPr id="44036" name="Rectangle 4"/>
            <p:cNvSpPr>
              <a:spLocks noChangeArrowheads="1"/>
            </p:cNvSpPr>
            <p:nvPr/>
          </p:nvSpPr>
          <p:spPr bwMode="auto">
            <a:xfrm>
              <a:off x="285" y="336"/>
              <a:ext cx="5184" cy="3408"/>
            </a:xfrm>
            <a:prstGeom prst="rect">
              <a:avLst/>
            </a:prstGeom>
            <a:noFill/>
            <a:ln w="9525">
              <a:solidFill>
                <a:schemeClr val="folHlink"/>
              </a:solidFill>
              <a:miter lim="800000"/>
              <a:headEnd/>
              <a:tailEnd/>
            </a:ln>
            <a:effectLst/>
          </p:spPr>
          <p:txBody>
            <a:bodyPr wrap="none" anchor="ctr"/>
            <a:lstStyle/>
            <a:p>
              <a:pPr algn="ctr"/>
              <a:endParaRPr lang="ru-RU" sz="2400">
                <a:latin typeface="Times New Roman" pitchFamily="18" charset="0"/>
              </a:endParaRPr>
            </a:p>
          </p:txBody>
        </p:sp>
        <p:sp>
          <p:nvSpPr>
            <p:cNvPr id="44037" name="Line 5"/>
            <p:cNvSpPr>
              <a:spLocks noChangeShapeType="1"/>
            </p:cNvSpPr>
            <p:nvPr/>
          </p:nvSpPr>
          <p:spPr bwMode="auto">
            <a:xfrm>
              <a:off x="576" y="2256"/>
              <a:ext cx="4608" cy="0"/>
            </a:xfrm>
            <a:prstGeom prst="line">
              <a:avLst/>
            </a:prstGeom>
            <a:noFill/>
            <a:ln w="19050">
              <a:solidFill>
                <a:schemeClr val="accent2"/>
              </a:solidFill>
              <a:round/>
              <a:headEnd/>
              <a:tailEnd/>
            </a:ln>
            <a:effectLst/>
          </p:spPr>
          <p:txBody>
            <a:bodyPr wrap="none" anchor="ctr"/>
            <a:lstStyle/>
            <a:p>
              <a:endParaRPr lang="ru-RU"/>
            </a:p>
          </p:txBody>
        </p:sp>
      </p:grpSp>
      <p:sp>
        <p:nvSpPr>
          <p:cNvPr id="44038" name="Rectangle 6"/>
          <p:cNvSpPr>
            <a:spLocks noGrp="1" noChangeArrowheads="1"/>
          </p:cNvSpPr>
          <p:nvPr>
            <p:ph type="ctrTitle"/>
          </p:nvPr>
        </p:nvSpPr>
        <p:spPr>
          <a:xfrm>
            <a:off x="1219200" y="838200"/>
            <a:ext cx="6781800" cy="2559050"/>
          </a:xfrm>
        </p:spPr>
        <p:txBody>
          <a:bodyPr anchorCtr="1"/>
          <a:lstStyle>
            <a:lvl1pPr algn="ctr">
              <a:defRPr sz="6200"/>
            </a:lvl1pPr>
          </a:lstStyle>
          <a:p>
            <a:r>
              <a:rPr lang="ru-RU"/>
              <a:t>Образец заголовка</a:t>
            </a:r>
          </a:p>
        </p:txBody>
      </p:sp>
      <p:sp>
        <p:nvSpPr>
          <p:cNvPr id="44039" name="Rectangle 7"/>
          <p:cNvSpPr>
            <a:spLocks noGrp="1" noChangeArrowheads="1"/>
          </p:cNvSpPr>
          <p:nvPr>
            <p:ph type="subTitle" idx="1"/>
          </p:nvPr>
        </p:nvSpPr>
        <p:spPr>
          <a:xfrm>
            <a:off x="1371600" y="3733800"/>
            <a:ext cx="6400800" cy="1873250"/>
          </a:xfrm>
        </p:spPr>
        <p:txBody>
          <a:bodyPr/>
          <a:lstStyle>
            <a:lvl1pPr marL="0" indent="0" algn="ctr">
              <a:buFont typeface="Wingdings" pitchFamily="2" charset="2"/>
              <a:buNone/>
              <a:defRPr sz="3000"/>
            </a:lvl1pPr>
          </a:lstStyle>
          <a:p>
            <a:r>
              <a:rPr lang="ru-RU"/>
              <a:t>Образец подзаголовка</a:t>
            </a:r>
          </a:p>
        </p:txBody>
      </p:sp>
      <p:sp>
        <p:nvSpPr>
          <p:cNvPr id="44040" name="Rectangle 8"/>
          <p:cNvSpPr>
            <a:spLocks noGrp="1" noChangeArrowheads="1"/>
          </p:cNvSpPr>
          <p:nvPr>
            <p:ph type="dt" sz="half" idx="2"/>
          </p:nvPr>
        </p:nvSpPr>
        <p:spPr>
          <a:xfrm>
            <a:off x="536575" y="6248400"/>
            <a:ext cx="2054225" cy="457200"/>
          </a:xfrm>
        </p:spPr>
        <p:txBody>
          <a:bodyPr/>
          <a:lstStyle>
            <a:lvl1pPr>
              <a:defRPr/>
            </a:lvl1pPr>
          </a:lstStyle>
          <a:p>
            <a:endParaRPr lang="ru-RU"/>
          </a:p>
        </p:txBody>
      </p:sp>
      <p:sp>
        <p:nvSpPr>
          <p:cNvPr id="44041" name="Rectangle 9"/>
          <p:cNvSpPr>
            <a:spLocks noGrp="1" noChangeArrowheads="1"/>
          </p:cNvSpPr>
          <p:nvPr>
            <p:ph type="ftr" sz="quarter" idx="3"/>
          </p:nvPr>
        </p:nvSpPr>
        <p:spPr>
          <a:xfrm>
            <a:off x="3251200" y="6248400"/>
            <a:ext cx="2887663" cy="457200"/>
          </a:xfrm>
        </p:spPr>
        <p:txBody>
          <a:bodyPr/>
          <a:lstStyle>
            <a:lvl1pPr>
              <a:defRPr/>
            </a:lvl1pPr>
          </a:lstStyle>
          <a:p>
            <a:endParaRPr lang="ru-RU"/>
          </a:p>
        </p:txBody>
      </p:sp>
      <p:sp>
        <p:nvSpPr>
          <p:cNvPr id="44042" name="Rectangle 10"/>
          <p:cNvSpPr>
            <a:spLocks noGrp="1" noChangeArrowheads="1"/>
          </p:cNvSpPr>
          <p:nvPr>
            <p:ph type="sldNum" sz="quarter" idx="4"/>
          </p:nvPr>
        </p:nvSpPr>
        <p:spPr>
          <a:xfrm>
            <a:off x="6788150" y="6257925"/>
            <a:ext cx="1905000" cy="457200"/>
          </a:xfrm>
        </p:spPr>
        <p:txBody>
          <a:bodyPr/>
          <a:lstStyle>
            <a:lvl1pPr>
              <a:defRPr/>
            </a:lvl1pPr>
          </a:lstStyle>
          <a:p>
            <a:fld id="{6464AE2D-476E-47E6-A2AA-7253E0426CEE}" type="slidenum">
              <a:rPr lang="ru-RU"/>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CD2F91A-3873-4BFF-83BD-E6C2DF6923AC}" type="slidenum">
              <a:rPr lang="ru-RU"/>
              <a:pPr/>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779C7F5-0506-4AD0-B807-6DC2AB24A017}" type="slidenum">
              <a:rPr lang="ru-RU"/>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334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863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A6A58D35-9ABD-4E39-A946-C2202FC6BFC8}" type="slidenum">
              <a:rPr lang="ru-RU"/>
              <a:pPr/>
              <a:t>‹#›</a:t>
            </a:fld>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433F3E14-D73C-4EC7-8547-9BD2E9B6B7CA}"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Нижний колонтитул 4"/>
          <p:cNvSpPr>
            <a:spLocks noGrp="1"/>
          </p:cNvSpPr>
          <p:nvPr>
            <p:ph type="ftr" sz="quarter"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90D85E19-CA1C-4C61-B59E-6D5CE4850383}" type="slidenum">
              <a:rPr lang="ru-RU"/>
              <a:pPr/>
              <a:t>‹#›</a:t>
            </a:fld>
            <a:endParaRPr lang="ru-RU"/>
          </a:p>
        </p:txBody>
      </p:sp>
      <p:sp>
        <p:nvSpPr>
          <p:cNvPr id="7" name="Дата 6"/>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65FAD84A-ACFD-4AF2-9DA1-A71B5C2617CB}" type="slidenum">
              <a:rPr lang="ru-RU"/>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3E3085E9-C800-4E3A-B926-58A1EAA945F1}" type="slidenum">
              <a:rPr lang="ru-RU"/>
              <a:pPr/>
              <a:t>‹#›</a:t>
            </a:fld>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B6411112-D0C3-4C59-AFF2-921DB87FC42E}" type="slidenum">
              <a:rPr lang="ru-RU"/>
              <a:pPr/>
              <a:t>‹#›</a:t>
            </a:fld>
            <a:endParaRPr 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E9E811A3-E79A-4BAC-99E0-2A32A5ACA5E7}" type="slidenum">
              <a:rPr lang="ru-RU"/>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997B3D3-F3B1-4FBB-A3F1-2162F0EAB640}" type="slidenum">
              <a:rPr lang="ru-RU"/>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48450" y="473075"/>
            <a:ext cx="2038350" cy="53943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3400" y="473075"/>
            <a:ext cx="5962650" cy="53943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1693696-5082-4F70-B171-F9410C8F0164}" type="slidenum">
              <a:rPr lang="ru-RU"/>
              <a:pPr/>
              <a:t>‹#›</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52226" name="Group 2"/>
          <p:cNvGrpSpPr>
            <a:grpSpLocks/>
          </p:cNvGrpSpPr>
          <p:nvPr/>
        </p:nvGrpSpPr>
        <p:grpSpPr bwMode="auto">
          <a:xfrm>
            <a:off x="0" y="3902075"/>
            <a:ext cx="3400425" cy="2949575"/>
            <a:chOff x="0" y="2458"/>
            <a:chExt cx="2142" cy="1858"/>
          </a:xfrm>
        </p:grpSpPr>
        <p:sp>
          <p:nvSpPr>
            <p:cNvPr id="52227"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52228"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endParaRPr lang="ru-RU"/>
            </a:p>
          </p:txBody>
        </p:sp>
        <p:sp>
          <p:nvSpPr>
            <p:cNvPr id="52229"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52230"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52231"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ru-RU"/>
            </a:p>
          </p:txBody>
        </p:sp>
        <p:sp>
          <p:nvSpPr>
            <p:cNvPr id="52232"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endParaRPr lang="ru-RU"/>
            </a:p>
          </p:txBody>
        </p:sp>
        <p:sp>
          <p:nvSpPr>
            <p:cNvPr id="52233"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ru-RU"/>
            </a:p>
          </p:txBody>
        </p:sp>
      </p:grpSp>
      <p:sp>
        <p:nvSpPr>
          <p:cNvPr id="52234" name="Rectangle 10"/>
          <p:cNvSpPr>
            <a:spLocks noGrp="1" noChangeArrowheads="1"/>
          </p:cNvSpPr>
          <p:nvPr>
            <p:ph type="ctrTitle" sz="quarter"/>
          </p:nvPr>
        </p:nvSpPr>
        <p:spPr>
          <a:xfrm>
            <a:off x="685800" y="1873250"/>
            <a:ext cx="7772400" cy="1555750"/>
          </a:xfrm>
        </p:spPr>
        <p:txBody>
          <a:bodyPr/>
          <a:lstStyle>
            <a:lvl1pPr>
              <a:defRPr sz="4800"/>
            </a:lvl1pPr>
          </a:lstStyle>
          <a:p>
            <a:r>
              <a:rPr lang="ru-RU"/>
              <a:t>Образец заголовка</a:t>
            </a:r>
          </a:p>
        </p:txBody>
      </p:sp>
      <p:sp>
        <p:nvSpPr>
          <p:cNvPr id="52235"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52236" name="Rectangle 12"/>
          <p:cNvSpPr>
            <a:spLocks noGrp="1" noChangeArrowheads="1"/>
          </p:cNvSpPr>
          <p:nvPr>
            <p:ph type="dt" sz="quarter" idx="2"/>
          </p:nvPr>
        </p:nvSpPr>
        <p:spPr/>
        <p:txBody>
          <a:bodyPr/>
          <a:lstStyle>
            <a:lvl1pPr>
              <a:defRPr/>
            </a:lvl1pPr>
          </a:lstStyle>
          <a:p>
            <a:endParaRPr lang="ru-RU"/>
          </a:p>
        </p:txBody>
      </p:sp>
      <p:sp>
        <p:nvSpPr>
          <p:cNvPr id="52237" name="Rectangle 13"/>
          <p:cNvSpPr>
            <a:spLocks noGrp="1" noChangeArrowheads="1"/>
          </p:cNvSpPr>
          <p:nvPr>
            <p:ph type="ftr" sz="quarter" idx="3"/>
          </p:nvPr>
        </p:nvSpPr>
        <p:spPr/>
        <p:txBody>
          <a:bodyPr/>
          <a:lstStyle>
            <a:lvl1pPr>
              <a:defRPr/>
            </a:lvl1pPr>
          </a:lstStyle>
          <a:p>
            <a:endParaRPr lang="ru-RU"/>
          </a:p>
        </p:txBody>
      </p:sp>
      <p:sp>
        <p:nvSpPr>
          <p:cNvPr id="52238" name="Rectangle 14"/>
          <p:cNvSpPr>
            <a:spLocks noGrp="1" noChangeArrowheads="1"/>
          </p:cNvSpPr>
          <p:nvPr>
            <p:ph type="sldNum" sz="quarter" idx="4"/>
          </p:nvPr>
        </p:nvSpPr>
        <p:spPr/>
        <p:txBody>
          <a:bodyPr/>
          <a:lstStyle>
            <a:lvl1pPr>
              <a:defRPr/>
            </a:lvl1pPr>
          </a:lstStyle>
          <a:p>
            <a:fld id="{B0EB1ED8-E8D5-4549-8B22-1778247EF9A8}" type="slidenum">
              <a:rPr lang="ru-RU"/>
              <a:pPr/>
              <a:t>‹#›</a:t>
            </a:fld>
            <a:endParaRPr lang="ru-RU"/>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A8114F84-5556-4404-A5BB-D65E14A9393F}" type="slidenum">
              <a:rPr lang="ru-RU"/>
              <a:pPr/>
              <a:t>‹#›</a:t>
            </a:fld>
            <a:endParaRPr lang="ru-R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C2D8D18-59EF-473E-BB52-870A0DD8D015}" type="slidenum">
              <a:rPr lang="ru-RU"/>
              <a:pPr/>
              <a:t>‹#›</a:t>
            </a:fld>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55C0FDCA-EC99-4F68-A2D0-8DF8906ED714}"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Нижний колонтитул 6"/>
          <p:cNvSpPr>
            <a:spLocks noGrp="1"/>
          </p:cNvSpPr>
          <p:nvPr>
            <p:ph type="ftr" sz="quarter" idx="10"/>
          </p:nvPr>
        </p:nvSpPr>
        <p:spPr/>
        <p:txBody>
          <a:bodyPr/>
          <a:lstStyle>
            <a:lvl1pPr>
              <a:defRPr/>
            </a:lvl1pPr>
          </a:lstStyle>
          <a:p>
            <a:endParaRPr lang="ru-RU"/>
          </a:p>
        </p:txBody>
      </p:sp>
      <p:sp>
        <p:nvSpPr>
          <p:cNvPr id="8" name="Номер слайда 7"/>
          <p:cNvSpPr>
            <a:spLocks noGrp="1"/>
          </p:cNvSpPr>
          <p:nvPr>
            <p:ph type="sldNum" sz="quarter" idx="11"/>
          </p:nvPr>
        </p:nvSpPr>
        <p:spPr/>
        <p:txBody>
          <a:bodyPr/>
          <a:lstStyle>
            <a:lvl1pPr>
              <a:defRPr/>
            </a:lvl1pPr>
          </a:lstStyle>
          <a:p>
            <a:fld id="{BC3A51F8-23B4-483A-98AC-ADF33D0853C7}" type="slidenum">
              <a:rPr lang="ru-RU"/>
              <a:pPr/>
              <a:t>‹#›</a:t>
            </a:fld>
            <a:endParaRPr lang="ru-RU"/>
          </a:p>
        </p:txBody>
      </p:sp>
      <p:sp>
        <p:nvSpPr>
          <p:cNvPr id="9" name="Дата 8"/>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8E99E775-40D3-47ED-B228-94C33CC097F8}" type="slidenum">
              <a:rPr lang="ru-RU"/>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14F68F10-6C13-425F-809F-C3EEB0382531}" type="slidenum">
              <a:rPr lang="ru-RU"/>
              <a:pPr/>
              <a:t>‹#›</a:t>
            </a:fld>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2E5059A8-C778-4C1E-AFF9-0D99E6F26CC4}" type="slidenum">
              <a:rPr lang="ru-RU"/>
              <a:pPr/>
              <a:t>‹#›</a:t>
            </a:fld>
            <a:endParaRPr lang="ru-RU"/>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1E69E6B6-C356-4531-AF54-84A0207BF14F}" type="slidenum">
              <a:rPr lang="ru-RU"/>
              <a:pPr/>
              <a:t>‹#›</a:t>
            </a:fld>
            <a:endParaRPr lang="ru-RU"/>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A48077A-FE82-47B5-BACD-AE7CDC6CE56F}" type="slidenum">
              <a:rPr lang="ru-RU"/>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53CCAA2E-F52C-4711-B6CF-8F9F1788786F}" type="slidenum">
              <a:rPr lang="ru-RU"/>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CCAD168-6A93-40A9-BC82-D701256E6A69}" type="slidenum">
              <a:rPr lang="ru-RU"/>
              <a:pPr/>
              <a:t>‹#›</a:t>
            </a:fld>
            <a:endParaRPr lang="ru-RU"/>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B5A2D7CF-9F43-409F-97A6-2D4E3F8EAE04}" type="slidenum">
              <a:rPr lang="ru-RU"/>
              <a:pPr/>
              <a:t>‹#›</a:t>
            </a:fld>
            <a:endParaRPr lang="ru-RU"/>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58370" name="Group 2"/>
          <p:cNvGrpSpPr>
            <a:grpSpLocks/>
          </p:cNvGrpSpPr>
          <p:nvPr/>
        </p:nvGrpSpPr>
        <p:grpSpPr bwMode="auto">
          <a:xfrm>
            <a:off x="0" y="0"/>
            <a:ext cx="9144000" cy="6934200"/>
            <a:chOff x="0" y="0"/>
            <a:chExt cx="5760" cy="4368"/>
          </a:xfrm>
        </p:grpSpPr>
        <p:sp>
          <p:nvSpPr>
            <p:cNvPr id="58371"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endParaRPr lang="ru-RU"/>
            </a:p>
          </p:txBody>
        </p:sp>
        <p:sp>
          <p:nvSpPr>
            <p:cNvPr id="58372"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8373"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sp>
          <p:nvSpPr>
            <p:cNvPr id="58374"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sp>
          <p:nvSpPr>
            <p:cNvPr id="58375"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sp>
          <p:nvSpPr>
            <p:cNvPr id="58376"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8377"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8378"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8379"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endParaRPr lang="ru-RU"/>
            </a:p>
          </p:txBody>
        </p:sp>
        <p:sp>
          <p:nvSpPr>
            <p:cNvPr id="58380"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endParaRPr lang="ru-RU"/>
            </a:p>
          </p:txBody>
        </p:sp>
        <p:sp>
          <p:nvSpPr>
            <p:cNvPr id="58381"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endParaRPr lang="ru-RU"/>
            </a:p>
          </p:txBody>
        </p:sp>
        <p:sp>
          <p:nvSpPr>
            <p:cNvPr id="58382"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endParaRPr lang="ru-RU"/>
            </a:p>
          </p:txBody>
        </p:sp>
        <p:sp>
          <p:nvSpPr>
            <p:cNvPr id="58383"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endParaRPr lang="ru-RU"/>
            </a:p>
          </p:txBody>
        </p:sp>
        <p:sp>
          <p:nvSpPr>
            <p:cNvPr id="58384"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endParaRPr lang="ru-RU"/>
            </a:p>
          </p:txBody>
        </p:sp>
        <p:sp>
          <p:nvSpPr>
            <p:cNvPr id="58385"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endParaRPr lang="ru-RU"/>
            </a:p>
          </p:txBody>
        </p:sp>
        <p:sp>
          <p:nvSpPr>
            <p:cNvPr id="58386"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8387"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endParaRPr lang="ru-RU"/>
            </a:p>
          </p:txBody>
        </p:sp>
        <p:sp>
          <p:nvSpPr>
            <p:cNvPr id="58388"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grpSp>
      <p:sp>
        <p:nvSpPr>
          <p:cNvPr id="58389" name="Rectangle 21"/>
          <p:cNvSpPr>
            <a:spLocks noGrp="1" noChangeArrowheads="1"/>
          </p:cNvSpPr>
          <p:nvPr>
            <p:ph type="ctrTitle" sz="quarter"/>
          </p:nvPr>
        </p:nvSpPr>
        <p:spPr>
          <a:xfrm>
            <a:off x="685800" y="1828800"/>
            <a:ext cx="7772400" cy="1736725"/>
          </a:xfrm>
        </p:spPr>
        <p:txBody>
          <a:bodyPr/>
          <a:lstStyle>
            <a:lvl1pPr>
              <a:defRPr sz="5400"/>
            </a:lvl1pPr>
          </a:lstStyle>
          <a:p>
            <a:r>
              <a:rPr lang="ru-RU"/>
              <a:t>Образец заголовка</a:t>
            </a:r>
          </a:p>
        </p:txBody>
      </p:sp>
      <p:sp>
        <p:nvSpPr>
          <p:cNvPr id="58390"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58391" name="Rectangle 23"/>
          <p:cNvSpPr>
            <a:spLocks noGrp="1" noChangeArrowheads="1"/>
          </p:cNvSpPr>
          <p:nvPr>
            <p:ph type="dt" sz="quarter" idx="2"/>
          </p:nvPr>
        </p:nvSpPr>
        <p:spPr/>
        <p:txBody>
          <a:bodyPr/>
          <a:lstStyle>
            <a:lvl1pPr>
              <a:defRPr/>
            </a:lvl1pPr>
          </a:lstStyle>
          <a:p>
            <a:endParaRPr lang="ru-RU"/>
          </a:p>
        </p:txBody>
      </p:sp>
      <p:sp>
        <p:nvSpPr>
          <p:cNvPr id="58392" name="Rectangle 24"/>
          <p:cNvSpPr>
            <a:spLocks noGrp="1" noChangeArrowheads="1"/>
          </p:cNvSpPr>
          <p:nvPr>
            <p:ph type="ftr" sz="quarter" idx="3"/>
          </p:nvPr>
        </p:nvSpPr>
        <p:spPr/>
        <p:txBody>
          <a:bodyPr/>
          <a:lstStyle>
            <a:lvl1pPr>
              <a:defRPr/>
            </a:lvl1pPr>
          </a:lstStyle>
          <a:p>
            <a:endParaRPr lang="ru-RU"/>
          </a:p>
        </p:txBody>
      </p:sp>
      <p:sp>
        <p:nvSpPr>
          <p:cNvPr id="58393" name="Rectangle 25"/>
          <p:cNvSpPr>
            <a:spLocks noGrp="1" noChangeArrowheads="1"/>
          </p:cNvSpPr>
          <p:nvPr>
            <p:ph type="sldNum" sz="quarter" idx="4"/>
          </p:nvPr>
        </p:nvSpPr>
        <p:spPr/>
        <p:txBody>
          <a:bodyPr/>
          <a:lstStyle>
            <a:lvl1pPr>
              <a:defRPr/>
            </a:lvl1pPr>
          </a:lstStyle>
          <a:p>
            <a:fld id="{48005799-6A05-46B5-960D-734AF2D3D55A}" type="slidenum">
              <a:rPr lang="ru-RU"/>
              <a:pPr/>
              <a:t>‹#›</a:t>
            </a:fld>
            <a:endParaRPr lang="ru-RU"/>
          </a:p>
        </p:txBody>
      </p:sp>
    </p:spTree>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884D475-EA2B-4477-A89A-78D8C6EB8ED4}"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lvl1pPr>
              <a:defRPr/>
            </a:lvl1pPr>
          </a:lstStyle>
          <a:p>
            <a:endParaRPr lang="ru-RU"/>
          </a:p>
        </p:txBody>
      </p:sp>
      <p:sp>
        <p:nvSpPr>
          <p:cNvPr id="4" name="Номер слайда 3"/>
          <p:cNvSpPr>
            <a:spLocks noGrp="1"/>
          </p:cNvSpPr>
          <p:nvPr>
            <p:ph type="sldNum" sz="quarter" idx="11"/>
          </p:nvPr>
        </p:nvSpPr>
        <p:spPr/>
        <p:txBody>
          <a:bodyPr/>
          <a:lstStyle>
            <a:lvl1pPr>
              <a:defRPr/>
            </a:lvl1pPr>
          </a:lstStyle>
          <a:p>
            <a:fld id="{0D34F7B7-B342-4A34-915B-FE2D9F574472}" type="slidenum">
              <a:rPr lang="ru-RU"/>
              <a:pPr/>
              <a:t>‹#›</a:t>
            </a:fld>
            <a:endParaRPr lang="ru-RU"/>
          </a:p>
        </p:txBody>
      </p:sp>
      <p:sp>
        <p:nvSpPr>
          <p:cNvPr id="5" name="Дата 4"/>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3531478D-7CB0-49CC-B4BA-F42B43A78A54}" type="slidenum">
              <a:rPr lang="ru-RU"/>
              <a:pPr/>
              <a:t>‹#›</a:t>
            </a:fld>
            <a:endParaRPr lang="ru-RU"/>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9E0C3E2-6845-4A77-B175-45F178CD0D12}" type="slidenum">
              <a:rPr lang="ru-RU"/>
              <a:pPr/>
              <a:t>‹#›</a:t>
            </a:fld>
            <a:endParaRPr lang="ru-RU"/>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1528646F-156C-491C-9B82-AD6C719F587E}" type="slidenum">
              <a:rPr lang="ru-RU"/>
              <a:pPr/>
              <a:t>‹#›</a:t>
            </a:fld>
            <a:endParaRPr lang="ru-R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7E6D535C-9FC6-4009-BE9A-0D04E05B240C}" type="slidenum">
              <a:rPr lang="ru-RU"/>
              <a:pPr/>
              <a:t>‹#›</a:t>
            </a:fld>
            <a:endParaRPr lang="ru-RU"/>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F5483835-4BD2-4CD5-9069-36CE322C442A}" type="slidenum">
              <a:rPr lang="ru-RU"/>
              <a:pPr/>
              <a:t>‹#›</a:t>
            </a:fld>
            <a:endParaRPr lang="ru-RU"/>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C6F74D51-64A7-45BA-B4B6-6DB71421EE1C}" type="slidenum">
              <a:rPr lang="ru-RU"/>
              <a:pPr/>
              <a:t>‹#›</a:t>
            </a:fld>
            <a:endParaRPr lang="ru-RU"/>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998B6240-AB52-42C8-8A92-4D029035BF15}" type="slidenum">
              <a:rPr lang="ru-RU"/>
              <a:pPr/>
              <a:t>‹#›</a:t>
            </a:fld>
            <a:endParaRPr lang="ru-RU"/>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DACF235-18FC-411D-A43D-8DB4CB4BA155}" type="slidenum">
              <a:rPr lang="ru-RU"/>
              <a:pPr/>
              <a:t>‹#›</a:t>
            </a:fld>
            <a:endParaRPr lang="ru-RU"/>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B003842-12CA-4A88-A6BB-29771810FF1B}" type="slidenum">
              <a:rPr lang="ru-RU"/>
              <a:pPr/>
              <a:t>‹#›</a:t>
            </a:fld>
            <a:endParaRPr lang="ru-R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80D009DD-32D5-4E36-BC09-282F680720D5}"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Нижний колонтитул 1"/>
          <p:cNvSpPr>
            <a:spLocks noGrp="1"/>
          </p:cNvSpPr>
          <p:nvPr>
            <p:ph type="ftr" sz="quarter" idx="10"/>
          </p:nvPr>
        </p:nvSpPr>
        <p:spPr/>
        <p:txBody>
          <a:bodyPr/>
          <a:lstStyle>
            <a:lvl1pPr>
              <a:defRPr/>
            </a:lvl1pPr>
          </a:lstStyle>
          <a:p>
            <a:endParaRPr lang="ru-RU"/>
          </a:p>
        </p:txBody>
      </p:sp>
      <p:sp>
        <p:nvSpPr>
          <p:cNvPr id="3" name="Номер слайда 2"/>
          <p:cNvSpPr>
            <a:spLocks noGrp="1"/>
          </p:cNvSpPr>
          <p:nvPr>
            <p:ph type="sldNum" sz="quarter" idx="11"/>
          </p:nvPr>
        </p:nvSpPr>
        <p:spPr/>
        <p:txBody>
          <a:bodyPr/>
          <a:lstStyle>
            <a:lvl1pPr>
              <a:defRPr/>
            </a:lvl1pPr>
          </a:lstStyle>
          <a:p>
            <a:fld id="{7B95F2A0-CF56-4F37-B8AD-CA61C3A10D92}" type="slidenum">
              <a:rPr lang="ru-RU"/>
              <a:pPr/>
              <a:t>‹#›</a:t>
            </a:fld>
            <a:endParaRPr lang="ru-RU"/>
          </a:p>
        </p:txBody>
      </p:sp>
      <p:sp>
        <p:nvSpPr>
          <p:cNvPr id="4" name="Дата 3"/>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A22CC325-3F18-4701-A4D5-F79B1F4205E6}" type="slidenum">
              <a:rPr lang="ru-RU"/>
              <a:pPr/>
              <a:t>‹#›</a:t>
            </a:fld>
            <a:endParaRPr lang="ru-RU"/>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clipArtAndTx" preserve="1">
  <p:cSld name="Заголовок, клип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Клип 2"/>
          <p:cNvSpPr>
            <a:spLocks noGrp="1"/>
          </p:cNvSpPr>
          <p:nvPr>
            <p:ph type="clipArt" sz="half" idx="1"/>
          </p:nvPr>
        </p:nvSpPr>
        <p:spPr>
          <a:xfrm>
            <a:off x="457200" y="1600200"/>
            <a:ext cx="4038600" cy="4530725"/>
          </a:xfrm>
        </p:spPr>
        <p:txBody>
          <a:bodyPr/>
          <a:lstStyle/>
          <a:p>
            <a:endParaRPr lang="ru-RU"/>
          </a:p>
        </p:txBody>
      </p:sp>
      <p:sp>
        <p:nvSpPr>
          <p:cNvPr id="4" name="Текст 3"/>
          <p:cNvSpPr>
            <a:spLocks noGrp="1"/>
          </p:cNvSpPr>
          <p:nvPr>
            <p:ph type="body"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E050786A-FAF1-41C4-AFCA-FE084DE43A9A}" type="slidenum">
              <a:rPr lang="ru-RU"/>
              <a:pPr/>
              <a:t>‹#›</a:t>
            </a:fld>
            <a:endParaRPr lang="ru-RU"/>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3970"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ru-RU"/>
              <a:t>Образец заголовка</a:t>
            </a:r>
          </a:p>
        </p:txBody>
      </p:sp>
      <p:sp>
        <p:nvSpPr>
          <p:cNvPr id="83971"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ru-RU"/>
              <a:t>Образец подзаголовка</a:t>
            </a:r>
          </a:p>
        </p:txBody>
      </p:sp>
      <p:sp>
        <p:nvSpPr>
          <p:cNvPr id="83972"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endParaRPr lang="ru-RU"/>
          </a:p>
        </p:txBody>
      </p:sp>
      <p:sp>
        <p:nvSpPr>
          <p:cNvPr id="83973" name="Rectangle 5"/>
          <p:cNvSpPr>
            <a:spLocks noGrp="1" noChangeArrowheads="1"/>
          </p:cNvSpPr>
          <p:nvPr>
            <p:ph type="ftr" sz="quarter" idx="3"/>
          </p:nvPr>
        </p:nvSpPr>
        <p:spPr/>
        <p:txBody>
          <a:bodyPr/>
          <a:lstStyle>
            <a:lvl1pPr>
              <a:defRPr/>
            </a:lvl1pPr>
          </a:lstStyle>
          <a:p>
            <a:endParaRPr lang="ru-RU"/>
          </a:p>
        </p:txBody>
      </p:sp>
      <p:sp>
        <p:nvSpPr>
          <p:cNvPr id="83974" name="Rectangle 6"/>
          <p:cNvSpPr>
            <a:spLocks noGrp="1" noChangeArrowheads="1"/>
          </p:cNvSpPr>
          <p:nvPr>
            <p:ph type="sldNum" sz="quarter" idx="4"/>
          </p:nvPr>
        </p:nvSpPr>
        <p:spPr/>
        <p:txBody>
          <a:bodyPr/>
          <a:lstStyle>
            <a:lvl1pPr>
              <a:defRPr/>
            </a:lvl1pPr>
          </a:lstStyle>
          <a:p>
            <a:fld id="{9CA53D56-3157-480E-81A8-D2504A98182D}" type="slidenum">
              <a:rPr lang="ru-RU"/>
              <a:pPr/>
              <a:t>‹#›</a:t>
            </a:fld>
            <a:endParaRPr lang="ru-RU"/>
          </a:p>
        </p:txBody>
      </p:sp>
      <p:sp>
        <p:nvSpPr>
          <p:cNvPr id="83975" name="Rectangle 7"/>
          <p:cNvSpPr>
            <a:spLocks noGrp="1" noChangeArrowheads="1"/>
          </p:cNvSpPr>
          <p:nvPr>
            <p:ph type="dt" sz="quarter" idx="2"/>
          </p:nvPr>
        </p:nvSpPr>
        <p:spPr/>
        <p:txBody>
          <a:bodyPr/>
          <a:lstStyle>
            <a:lvl1pPr>
              <a:defRPr/>
            </a:lvl1pPr>
          </a:lstStyle>
          <a:p>
            <a:endParaRPr lang="ru-RU"/>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11550E6-6DBF-4913-861E-D1A0380AEAE5}" type="slidenum">
              <a:rPr lang="ru-RU"/>
              <a:pPr/>
              <a:t>‹#›</a:t>
            </a:fld>
            <a:endParaRPr lang="ru-RU"/>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03B9FC3-89F5-4822-B759-4E05023A5F67}" type="slidenum">
              <a:rPr lang="ru-RU"/>
              <a:pPr/>
              <a:t>‹#›</a:t>
            </a:fld>
            <a:endParaRPr lang="ru-R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CE6E2FC7-97E8-4D57-B27B-7F54316EB409}" type="slidenum">
              <a:rPr lang="ru-RU"/>
              <a:pPr/>
              <a:t>‹#›</a:t>
            </a:fld>
            <a:endParaRPr lang="ru-RU"/>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3FDAA2E6-1768-41BD-ACFD-68D2FCE2A2A2}" type="slidenum">
              <a:rPr lang="ru-RU"/>
              <a:pPr/>
              <a:t>‹#›</a:t>
            </a:fld>
            <a:endParaRPr lang="ru-RU"/>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89D4780C-44B3-4322-9AE9-071AF0B94818}" type="slidenum">
              <a:rPr lang="ru-RU"/>
              <a:pPr/>
              <a:t>‹#›</a:t>
            </a:fld>
            <a:endParaRPr lang="ru-RU"/>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83E3B294-DCB2-4655-8934-CC8416992FFB}" type="slidenum">
              <a:rPr lang="ru-RU"/>
              <a:pPr/>
              <a:t>‹#›</a:t>
            </a:fld>
            <a:endParaRPr lang="ru-RU"/>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6A9E1877-8B03-4F0E-87D6-AC5972FC7744}"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ижний колонтитул 4"/>
          <p:cNvSpPr>
            <a:spLocks noGrp="1"/>
          </p:cNvSpPr>
          <p:nvPr>
            <p:ph type="ftr" sz="quarter"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24E5BD48-2A29-4184-A58B-592421CBAAB1}" type="slidenum">
              <a:rPr lang="ru-RU"/>
              <a:pPr/>
              <a:t>‹#›</a:t>
            </a:fld>
            <a:endParaRPr lang="ru-RU"/>
          </a:p>
        </p:txBody>
      </p:sp>
      <p:sp>
        <p:nvSpPr>
          <p:cNvPr id="7" name="Дата 6"/>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E9FEC4F4-A7E8-4054-8D54-255285F5C3D7}" type="slidenum">
              <a:rPr lang="ru-RU"/>
              <a:pPr/>
              <a:t>‹#›</a:t>
            </a:fld>
            <a:endParaRPr lang="ru-RU"/>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42C0FFD-CE5E-4B60-84EC-302E04BE9882}" type="slidenum">
              <a:rPr lang="ru-RU"/>
              <a:pPr/>
              <a:t>‹#›</a:t>
            </a:fld>
            <a:endParaRPr lang="ru-RU"/>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92100"/>
            <a:ext cx="2057400" cy="57277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92100"/>
            <a:ext cx="6019800" cy="57277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6DF5364-F6F4-4EED-8D8B-C5F3E34BDD80}" type="slidenum">
              <a:rPr lang="ru-RU"/>
              <a:pPr/>
              <a:t>‹#›</a:t>
            </a:fld>
            <a:endParaRPr lang="ru-RU"/>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OverTx" preserve="1">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92100"/>
            <a:ext cx="8229600" cy="13843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05000"/>
            <a:ext cx="82296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4038600"/>
            <a:ext cx="82296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5225"/>
            <a:ext cx="2133600" cy="47625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5225"/>
            <a:ext cx="2895600" cy="47625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5225"/>
            <a:ext cx="2133600" cy="476250"/>
          </a:xfrm>
        </p:spPr>
        <p:txBody>
          <a:bodyPr/>
          <a:lstStyle>
            <a:lvl1pPr>
              <a:defRPr/>
            </a:lvl1pPr>
          </a:lstStyle>
          <a:p>
            <a:fld id="{E6B61B0A-DE69-4C11-9467-E7E33F4F68E5}" type="slidenum">
              <a:rPr lang="ru-RU"/>
              <a:pPr/>
              <a:t>‹#›</a:t>
            </a:fld>
            <a:endParaRPr lang="ru-RU"/>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87042" name="Group 2"/>
          <p:cNvGrpSpPr>
            <a:grpSpLocks/>
          </p:cNvGrpSpPr>
          <p:nvPr/>
        </p:nvGrpSpPr>
        <p:grpSpPr bwMode="auto">
          <a:xfrm>
            <a:off x="0" y="2438400"/>
            <a:ext cx="9144000" cy="4046538"/>
            <a:chOff x="0" y="1536"/>
            <a:chExt cx="5760" cy="2549"/>
          </a:xfrm>
        </p:grpSpPr>
        <p:sp>
          <p:nvSpPr>
            <p:cNvPr id="87043"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endParaRPr lang="ru-RU"/>
            </a:p>
          </p:txBody>
        </p:sp>
        <p:sp>
          <p:nvSpPr>
            <p:cNvPr id="87044"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endParaRPr lang="ru-RU"/>
            </a:p>
          </p:txBody>
        </p:sp>
        <p:sp>
          <p:nvSpPr>
            <p:cNvPr id="87045"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endParaRPr lang="ru-RU"/>
            </a:p>
          </p:txBody>
        </p:sp>
        <p:sp>
          <p:nvSpPr>
            <p:cNvPr id="87046"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ru-RU"/>
            </a:p>
          </p:txBody>
        </p:sp>
        <p:sp>
          <p:nvSpPr>
            <p:cNvPr id="87047"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endParaRPr lang="ru-RU"/>
            </a:p>
          </p:txBody>
        </p:sp>
        <p:sp>
          <p:nvSpPr>
            <p:cNvPr id="87048"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endParaRPr lang="ru-RU"/>
            </a:p>
          </p:txBody>
        </p:sp>
        <p:sp>
          <p:nvSpPr>
            <p:cNvPr id="87049"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endParaRPr lang="ru-RU"/>
            </a:p>
          </p:txBody>
        </p:sp>
        <p:sp>
          <p:nvSpPr>
            <p:cNvPr id="87050"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endParaRPr lang="ru-RU"/>
            </a:p>
          </p:txBody>
        </p:sp>
        <p:sp>
          <p:nvSpPr>
            <p:cNvPr id="87051"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endParaRPr lang="ru-RU"/>
            </a:p>
          </p:txBody>
        </p:sp>
        <p:sp>
          <p:nvSpPr>
            <p:cNvPr id="87052"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ru-RU"/>
            </a:p>
          </p:txBody>
        </p:sp>
        <p:sp>
          <p:nvSpPr>
            <p:cNvPr id="87053"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endParaRPr lang="ru-RU"/>
            </a:p>
          </p:txBody>
        </p:sp>
        <p:sp>
          <p:nvSpPr>
            <p:cNvPr id="87054"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ru-RU"/>
            </a:p>
          </p:txBody>
        </p:sp>
        <p:sp>
          <p:nvSpPr>
            <p:cNvPr id="87055"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ru-RU"/>
            </a:p>
          </p:txBody>
        </p:sp>
        <p:sp>
          <p:nvSpPr>
            <p:cNvPr id="87056"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ru-RU"/>
            </a:p>
          </p:txBody>
        </p:sp>
        <p:sp>
          <p:nvSpPr>
            <p:cNvPr id="87057"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endParaRPr lang="ru-RU"/>
            </a:p>
          </p:txBody>
        </p:sp>
      </p:grpSp>
      <p:sp>
        <p:nvSpPr>
          <p:cNvPr id="87058" name="Rectangle 18"/>
          <p:cNvSpPr>
            <a:spLocks noGrp="1" noChangeArrowheads="1"/>
          </p:cNvSpPr>
          <p:nvPr>
            <p:ph type="ctrTitle" sz="quarter"/>
          </p:nvPr>
        </p:nvSpPr>
        <p:spPr>
          <a:xfrm>
            <a:off x="685800" y="1768475"/>
            <a:ext cx="7772400" cy="1736725"/>
          </a:xfrm>
        </p:spPr>
        <p:txBody>
          <a:bodyPr anchor="b"/>
          <a:lstStyle>
            <a:lvl1pPr>
              <a:defRPr sz="5400"/>
            </a:lvl1pPr>
          </a:lstStyle>
          <a:p>
            <a:r>
              <a:rPr lang="ru-RU"/>
              <a:t>Образец заголовка</a:t>
            </a:r>
          </a:p>
        </p:txBody>
      </p:sp>
      <p:sp>
        <p:nvSpPr>
          <p:cNvPr id="87059"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ru-RU"/>
              <a:t>Образец подзаголовка</a:t>
            </a:r>
          </a:p>
        </p:txBody>
      </p:sp>
      <p:sp>
        <p:nvSpPr>
          <p:cNvPr id="87060" name="Rectangle 20"/>
          <p:cNvSpPr>
            <a:spLocks noGrp="1" noChangeArrowheads="1"/>
          </p:cNvSpPr>
          <p:nvPr>
            <p:ph type="dt" sz="quarter" idx="2"/>
          </p:nvPr>
        </p:nvSpPr>
        <p:spPr/>
        <p:txBody>
          <a:bodyPr/>
          <a:lstStyle>
            <a:lvl1pPr>
              <a:defRPr/>
            </a:lvl1pPr>
          </a:lstStyle>
          <a:p>
            <a:endParaRPr lang="ru-RU"/>
          </a:p>
        </p:txBody>
      </p:sp>
      <p:sp>
        <p:nvSpPr>
          <p:cNvPr id="87061" name="Rectangle 21"/>
          <p:cNvSpPr>
            <a:spLocks noGrp="1" noChangeArrowheads="1"/>
          </p:cNvSpPr>
          <p:nvPr>
            <p:ph type="ftr" sz="quarter" idx="3"/>
          </p:nvPr>
        </p:nvSpPr>
        <p:spPr/>
        <p:txBody>
          <a:bodyPr/>
          <a:lstStyle>
            <a:lvl1pPr>
              <a:defRPr/>
            </a:lvl1pPr>
          </a:lstStyle>
          <a:p>
            <a:endParaRPr lang="ru-RU"/>
          </a:p>
        </p:txBody>
      </p:sp>
      <p:sp>
        <p:nvSpPr>
          <p:cNvPr id="87062" name="Rectangle 22"/>
          <p:cNvSpPr>
            <a:spLocks noGrp="1" noChangeArrowheads="1"/>
          </p:cNvSpPr>
          <p:nvPr>
            <p:ph type="sldNum" sz="quarter" idx="4"/>
          </p:nvPr>
        </p:nvSpPr>
        <p:spPr/>
        <p:txBody>
          <a:bodyPr/>
          <a:lstStyle>
            <a:lvl1pPr>
              <a:defRPr/>
            </a:lvl1pPr>
          </a:lstStyle>
          <a:p>
            <a:fld id="{7CA47094-9DB1-415F-A165-34F32DBC1EFC}" type="slidenum">
              <a:rPr lang="ru-RU"/>
              <a:pPr/>
              <a:t>‹#›</a:t>
            </a:fld>
            <a:endParaRPr lang="ru-RU"/>
          </a:p>
        </p:txBody>
      </p:sp>
    </p:spTree>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E08A72E-0009-4DB6-B253-B9D7582A026B}" type="slidenum">
              <a:rPr lang="ru-RU"/>
              <a:pPr/>
              <a:t>‹#›</a:t>
            </a:fld>
            <a:endParaRPr lang="ru-RU"/>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5B006114-176A-4966-8D87-04482EE22876}" type="slidenum">
              <a:rPr lang="ru-RU"/>
              <a:pPr/>
              <a:t>‹#›</a:t>
            </a:fld>
            <a:endParaRPr lang="ru-RU"/>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A1647AD-B27F-40D9-A556-923BFEF0016A}" type="slidenum">
              <a:rPr lang="ru-RU"/>
              <a:pPr/>
              <a:t>‹#›</a:t>
            </a:fld>
            <a:endParaRPr lang="ru-RU"/>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71DBF10E-619C-4F82-B73B-23D6A1B3E39B}" type="slidenum">
              <a:rPr lang="ru-RU"/>
              <a:pPr/>
              <a:t>‹#›</a:t>
            </a:fld>
            <a:endParaRPr lang="ru-RU"/>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7B67370E-5693-49B3-BA9E-7D34C6B223AA}"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ижний колонтитул 4"/>
          <p:cNvSpPr>
            <a:spLocks noGrp="1"/>
          </p:cNvSpPr>
          <p:nvPr>
            <p:ph type="ftr" sz="quarter"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77F52618-D551-48AD-9866-43FBC7F296CE}" type="slidenum">
              <a:rPr lang="ru-RU"/>
              <a:pPr/>
              <a:t>‹#›</a:t>
            </a:fld>
            <a:endParaRPr lang="ru-RU"/>
          </a:p>
        </p:txBody>
      </p:sp>
      <p:sp>
        <p:nvSpPr>
          <p:cNvPr id="7" name="Дата 6"/>
          <p:cNvSpPr>
            <a:spLocks noGrp="1"/>
          </p:cNvSpPr>
          <p:nvPr>
            <p:ph type="dt" sz="half" idx="12"/>
          </p:nvPr>
        </p:nvSpPr>
        <p:spPr/>
        <p:txBody>
          <a:bodyPr/>
          <a:lstStyle>
            <a:lvl1pPr>
              <a:defRPr/>
            </a:lvl1pPr>
          </a:lstStyle>
          <a:p>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A50950BC-F9E3-4F57-8661-2B987A4CB07D}" type="slidenum">
              <a:rPr lang="ru-RU"/>
              <a:pPr/>
              <a:t>‹#›</a:t>
            </a:fld>
            <a:endParaRPr lang="ru-RU"/>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60A4831A-B79B-411C-88D4-558898F90C8C}" type="slidenum">
              <a:rPr lang="ru-RU"/>
              <a:pPr/>
              <a:t>‹#›</a:t>
            </a:fld>
            <a:endParaRPr lang="ru-RU"/>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98CCA91-43DE-47A0-9F53-91D6C8AB8930}" type="slidenum">
              <a:rPr lang="ru-RU"/>
              <a:pPr/>
              <a:t>‹#›</a:t>
            </a:fld>
            <a:endParaRPr lang="ru-RU"/>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33178EBC-9996-4240-A8F7-D732865F625C}" type="slidenum">
              <a:rPr lang="ru-RU"/>
              <a:pPr/>
              <a:t>‹#›</a:t>
            </a:fld>
            <a:endParaRPr lang="ru-RU"/>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213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21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D5C5A4F-8551-4355-A3C4-5A9BD0CFB79C}" type="slidenum">
              <a:rPr lang="ru-RU"/>
              <a:pPr/>
              <a:t>‹#›</a:t>
            </a:fld>
            <a:endParaRPr lang="ru-RU"/>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OverTx" preserve="1">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8229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3924300"/>
            <a:ext cx="8229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23957396-B55A-4E87-BC3A-8A7233AC6016}" type="slidenum">
              <a:rPr lang="ru-RU"/>
              <a:pPr/>
              <a:t>‹#›</a:t>
            </a:fld>
            <a:endParaRPr lang="ru-RU"/>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99330" name="Group 2"/>
          <p:cNvGrpSpPr>
            <a:grpSpLocks/>
          </p:cNvGrpSpPr>
          <p:nvPr/>
        </p:nvGrpSpPr>
        <p:grpSpPr bwMode="auto">
          <a:xfrm>
            <a:off x="0" y="0"/>
            <a:ext cx="8763000" cy="5943600"/>
            <a:chOff x="0" y="0"/>
            <a:chExt cx="5520" cy="3744"/>
          </a:xfrm>
        </p:grpSpPr>
        <p:sp>
          <p:nvSpPr>
            <p:cNvPr id="99331"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a:endParaRPr lang="ru-RU" sz="2400">
                <a:latin typeface="Times New Roman" pitchFamily="18" charset="0"/>
              </a:endParaRPr>
            </a:p>
          </p:txBody>
        </p:sp>
        <p:grpSp>
          <p:nvGrpSpPr>
            <p:cNvPr id="99332" name="Group 4"/>
            <p:cNvGrpSpPr>
              <a:grpSpLocks/>
            </p:cNvGrpSpPr>
            <p:nvPr userDrawn="1"/>
          </p:nvGrpSpPr>
          <p:grpSpPr bwMode="auto">
            <a:xfrm>
              <a:off x="0" y="2208"/>
              <a:ext cx="5520" cy="1536"/>
              <a:chOff x="0" y="2208"/>
              <a:chExt cx="5520" cy="1536"/>
            </a:xfrm>
          </p:grpSpPr>
          <p:sp>
            <p:nvSpPr>
              <p:cNvPr id="99333"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a:endParaRPr lang="ru-RU" sz="2400">
                  <a:latin typeface="Times New Roman" pitchFamily="18" charset="0"/>
                </a:endParaRPr>
              </a:p>
            </p:txBody>
          </p:sp>
          <p:sp>
            <p:nvSpPr>
              <p:cNvPr id="99334"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a:endParaRPr lang="ru-RU" sz="2400">
                  <a:latin typeface="Times New Roman" pitchFamily="18" charset="0"/>
                </a:endParaRPr>
              </a:p>
            </p:txBody>
          </p:sp>
          <p:sp>
            <p:nvSpPr>
              <p:cNvPr id="99335"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endParaRPr lang="ru-RU"/>
              </a:p>
            </p:txBody>
          </p:sp>
        </p:grpSp>
        <p:grpSp>
          <p:nvGrpSpPr>
            <p:cNvPr id="99336" name="Group 8"/>
            <p:cNvGrpSpPr>
              <a:grpSpLocks/>
            </p:cNvGrpSpPr>
            <p:nvPr userDrawn="1"/>
          </p:nvGrpSpPr>
          <p:grpSpPr bwMode="auto">
            <a:xfrm>
              <a:off x="400" y="336"/>
              <a:ext cx="5088" cy="192"/>
              <a:chOff x="400" y="336"/>
              <a:chExt cx="5088" cy="192"/>
            </a:xfrm>
          </p:grpSpPr>
          <p:sp>
            <p:nvSpPr>
              <p:cNvPr id="99337"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a:endParaRPr lang="ru-RU" sz="2400">
                  <a:latin typeface="Times New Roman" pitchFamily="18" charset="0"/>
                </a:endParaRPr>
              </a:p>
            </p:txBody>
          </p:sp>
          <p:sp>
            <p:nvSpPr>
              <p:cNvPr id="99338"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endParaRPr lang="ru-RU"/>
              </a:p>
            </p:txBody>
          </p:sp>
        </p:grpSp>
      </p:grpSp>
      <p:sp>
        <p:nvSpPr>
          <p:cNvPr id="99339" name="Rectangle 11"/>
          <p:cNvSpPr>
            <a:spLocks noGrp="1" noChangeArrowheads="1"/>
          </p:cNvSpPr>
          <p:nvPr>
            <p:ph type="ctrTitle"/>
          </p:nvPr>
        </p:nvSpPr>
        <p:spPr>
          <a:xfrm>
            <a:off x="2057400" y="1143000"/>
            <a:ext cx="6629400" cy="2209800"/>
          </a:xfrm>
        </p:spPr>
        <p:txBody>
          <a:bodyPr/>
          <a:lstStyle>
            <a:lvl1pPr>
              <a:defRPr sz="4800"/>
            </a:lvl1pPr>
          </a:lstStyle>
          <a:p>
            <a:r>
              <a:rPr lang="ru-RU"/>
              <a:t>Образец заголовка</a:t>
            </a:r>
          </a:p>
        </p:txBody>
      </p:sp>
      <p:sp>
        <p:nvSpPr>
          <p:cNvPr id="99340"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ru-RU"/>
              <a:t>Образец подзаголовка</a:t>
            </a:r>
          </a:p>
        </p:txBody>
      </p:sp>
      <p:sp>
        <p:nvSpPr>
          <p:cNvPr id="99341" name="Rectangle 13"/>
          <p:cNvSpPr>
            <a:spLocks noGrp="1" noChangeArrowheads="1"/>
          </p:cNvSpPr>
          <p:nvPr>
            <p:ph type="dt" sz="half" idx="2"/>
          </p:nvPr>
        </p:nvSpPr>
        <p:spPr>
          <a:xfrm>
            <a:off x="912813" y="6251575"/>
            <a:ext cx="1905000" cy="457200"/>
          </a:xfrm>
        </p:spPr>
        <p:txBody>
          <a:bodyPr/>
          <a:lstStyle>
            <a:lvl1pPr>
              <a:defRPr/>
            </a:lvl1pPr>
          </a:lstStyle>
          <a:p>
            <a:endParaRPr lang="ru-RU"/>
          </a:p>
        </p:txBody>
      </p:sp>
      <p:sp>
        <p:nvSpPr>
          <p:cNvPr id="99342" name="Rectangle 14"/>
          <p:cNvSpPr>
            <a:spLocks noGrp="1" noChangeArrowheads="1"/>
          </p:cNvSpPr>
          <p:nvPr>
            <p:ph type="ftr" sz="quarter" idx="3"/>
          </p:nvPr>
        </p:nvSpPr>
        <p:spPr>
          <a:xfrm>
            <a:off x="3354388" y="6248400"/>
            <a:ext cx="2895600" cy="457200"/>
          </a:xfrm>
        </p:spPr>
        <p:txBody>
          <a:bodyPr/>
          <a:lstStyle>
            <a:lvl1pPr>
              <a:defRPr/>
            </a:lvl1pPr>
          </a:lstStyle>
          <a:p>
            <a:endParaRPr lang="ru-RU"/>
          </a:p>
        </p:txBody>
      </p:sp>
      <p:sp>
        <p:nvSpPr>
          <p:cNvPr id="99343" name="Rectangle 15"/>
          <p:cNvSpPr>
            <a:spLocks noGrp="1" noChangeArrowheads="1"/>
          </p:cNvSpPr>
          <p:nvPr>
            <p:ph type="sldNum" sz="quarter" idx="4"/>
          </p:nvPr>
        </p:nvSpPr>
        <p:spPr/>
        <p:txBody>
          <a:bodyPr/>
          <a:lstStyle>
            <a:lvl1pPr>
              <a:defRPr/>
            </a:lvl1pPr>
          </a:lstStyle>
          <a:p>
            <a:fld id="{2EBFD1AF-A01F-4EE9-B2B5-3E648BC62DE7}" type="slidenum">
              <a:rPr lang="ru-RU"/>
              <a:pPr/>
              <a:t>‹#›</a:t>
            </a:fld>
            <a:endParaRPr lang="ru-RU"/>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373DF39C-5F7F-440D-A931-1476181C1E1F}" type="slidenum">
              <a:rPr lang="ru-RU"/>
              <a:pPr/>
              <a:t>‹#›</a:t>
            </a:fld>
            <a:endParaRPr lang="ru-RU"/>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67492EC-5EC0-4A11-A261-24B385A73473}" type="slidenum">
              <a:rPr lang="ru-RU"/>
              <a:pPr/>
              <a:t>‹#›</a:t>
            </a:fld>
            <a:endParaRPr lang="ru-RU"/>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B014FE5-9CDB-4031-8573-E0AEB80A2C17}"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10.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slideLayout" Target="../slideLayouts/slideLayout133.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5" Type="http://schemas.openxmlformats.org/officeDocument/2006/relationships/theme" Target="../theme/theme11.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2.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theme" Target="../theme/theme6.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362" name="Group 2"/>
          <p:cNvGrpSpPr>
            <a:grpSpLocks/>
          </p:cNvGrpSpPr>
          <p:nvPr/>
        </p:nvGrpSpPr>
        <p:grpSpPr bwMode="auto">
          <a:xfrm>
            <a:off x="0" y="0"/>
            <a:ext cx="9159875" cy="6858000"/>
            <a:chOff x="0" y="0"/>
            <a:chExt cx="5770" cy="4320"/>
          </a:xfrm>
        </p:grpSpPr>
        <p:sp>
          <p:nvSpPr>
            <p:cNvPr id="15363" name="Rectangle 3"/>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endParaRPr lang="ru-RU"/>
            </a:p>
          </p:txBody>
        </p:sp>
        <p:sp>
          <p:nvSpPr>
            <p:cNvPr id="15364" name="Rectangle 4"/>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5365" name="Rectangle 5"/>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5366" name="Rectangle 6"/>
            <p:cNvSpPr>
              <a:spLocks noChangeArrowheads="1"/>
            </p:cNvSpPr>
            <p:nvPr userDrawn="1"/>
          </p:nvSpPr>
          <p:spPr bwMode="hidden">
            <a:xfrm>
              <a:off x="2256" y="0"/>
              <a:ext cx="240" cy="4320"/>
            </a:xfrm>
            <a:prstGeom prst="rect">
              <a:avLst/>
            </a:prstGeom>
            <a:solidFill>
              <a:schemeClr val="bg1"/>
            </a:solidFill>
            <a:ln w="9525">
              <a:noFill/>
              <a:miter lim="800000"/>
              <a:headEnd/>
              <a:tailEnd/>
            </a:ln>
            <a:effectLst/>
          </p:spPr>
          <p:txBody>
            <a:bodyPr wrap="none" anchor="ctr"/>
            <a:lstStyle/>
            <a:p>
              <a:endParaRPr lang="ru-RU"/>
            </a:p>
          </p:txBody>
        </p:sp>
        <p:sp>
          <p:nvSpPr>
            <p:cNvPr id="15367" name="Rectangle 7"/>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sp>
          <p:nvSpPr>
            <p:cNvPr id="15368" name="Rectangle 8"/>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sp>
          <p:nvSpPr>
            <p:cNvPr id="15369" name="Rectangle 9"/>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endParaRPr lang="ru-RU"/>
            </a:p>
          </p:txBody>
        </p:sp>
        <p:sp>
          <p:nvSpPr>
            <p:cNvPr id="15370" name="Rectangle 10"/>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endParaRPr lang="ru-RU"/>
            </a:p>
          </p:txBody>
        </p:sp>
        <p:sp>
          <p:nvSpPr>
            <p:cNvPr id="15371" name="Rectangle 11"/>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sp>
          <p:nvSpPr>
            <p:cNvPr id="15372" name="Rectangle 12"/>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5373" name="Rectangle 13"/>
            <p:cNvSpPr>
              <a:spLocks noChangeArrowheads="1"/>
            </p:cNvSpPr>
            <p:nvPr userDrawn="1"/>
          </p:nvSpPr>
          <p:spPr bwMode="hidden">
            <a:xfrm>
              <a:off x="1248" y="0"/>
              <a:ext cx="144" cy="4320"/>
            </a:xfrm>
            <a:prstGeom prst="rect">
              <a:avLst/>
            </a:prstGeom>
            <a:solidFill>
              <a:schemeClr val="bg2"/>
            </a:solidFill>
            <a:ln w="9525">
              <a:noFill/>
              <a:miter lim="800000"/>
              <a:headEnd/>
              <a:tailEnd/>
            </a:ln>
            <a:effectLst/>
          </p:spPr>
          <p:txBody>
            <a:bodyPr wrap="none" anchor="ctr"/>
            <a:lstStyle/>
            <a:p>
              <a:endParaRPr lang="ru-RU"/>
            </a:p>
          </p:txBody>
        </p:sp>
        <p:sp>
          <p:nvSpPr>
            <p:cNvPr id="15374" name="Rectangle 14"/>
            <p:cNvSpPr>
              <a:spLocks noChangeArrowheads="1"/>
            </p:cNvSpPr>
            <p:nvPr userDrawn="1"/>
          </p:nvSpPr>
          <p:spPr bwMode="hidden">
            <a:xfrm>
              <a:off x="3300" y="0"/>
              <a:ext cx="252" cy="4320"/>
            </a:xfrm>
            <a:prstGeom prst="rect">
              <a:avLst/>
            </a:prstGeom>
            <a:solidFill>
              <a:schemeClr val="bg2"/>
            </a:solidFill>
            <a:ln w="9525">
              <a:noFill/>
              <a:miter lim="800000"/>
              <a:headEnd/>
              <a:tailEnd/>
            </a:ln>
            <a:effectLst/>
          </p:spPr>
          <p:txBody>
            <a:bodyPr wrap="none" anchor="ctr"/>
            <a:lstStyle/>
            <a:p>
              <a:endParaRPr lang="ru-RU"/>
            </a:p>
          </p:txBody>
        </p:sp>
        <p:sp>
          <p:nvSpPr>
            <p:cNvPr id="15375" name="Rectangle 15"/>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endParaRPr lang="ru-RU"/>
            </a:p>
          </p:txBody>
        </p:sp>
        <p:sp>
          <p:nvSpPr>
            <p:cNvPr id="15376" name="Rectangle 16"/>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w="9525">
              <a:noFill/>
              <a:miter lim="800000"/>
              <a:headEnd/>
              <a:tailEnd/>
            </a:ln>
            <a:effectLst/>
          </p:spPr>
          <p:txBody>
            <a:bodyPr wrap="none" anchor="ctr"/>
            <a:lstStyle/>
            <a:p>
              <a:endParaRPr lang="ru-RU"/>
            </a:p>
          </p:txBody>
        </p:sp>
        <p:sp>
          <p:nvSpPr>
            <p:cNvPr id="15377" name="Rectangle 17"/>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endParaRPr lang="ru-RU"/>
            </a:p>
          </p:txBody>
        </p:sp>
        <p:sp>
          <p:nvSpPr>
            <p:cNvPr id="15378" name="Rectangle 18"/>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5379" name="Rectangle 19"/>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endParaRPr lang="ru-RU"/>
            </a:p>
          </p:txBody>
        </p:sp>
        <p:sp>
          <p:nvSpPr>
            <p:cNvPr id="15380" name="Rectangle 20"/>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sp>
          <p:nvSpPr>
            <p:cNvPr id="15381" name="Rectangle 21"/>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w="9525">
              <a:noFill/>
              <a:miter lim="800000"/>
              <a:headEnd/>
              <a:tailEnd/>
            </a:ln>
            <a:effectLst/>
          </p:spPr>
          <p:txBody>
            <a:bodyPr wrap="none" anchor="ctr"/>
            <a:lstStyle/>
            <a:p>
              <a:endParaRPr lang="ru-RU"/>
            </a:p>
          </p:txBody>
        </p:sp>
        <p:sp>
          <p:nvSpPr>
            <p:cNvPr id="15382" name="Freeform 22"/>
            <p:cNvSpPr>
              <a:spLocks/>
            </p:cNvSpPr>
            <p:nvPr userDrawn="1"/>
          </p:nvSpPr>
          <p:spPr bwMode="hidden">
            <a:xfrm>
              <a:off x="1" y="3875"/>
              <a:ext cx="5760" cy="445"/>
            </a:xfrm>
            <a:custGeom>
              <a:avLst/>
              <a:gdLst/>
              <a:ahLst/>
              <a:cxnLst>
                <a:cxn ang="0">
                  <a:pos x="5700" y="86"/>
                </a:cxn>
                <a:cxn ang="0">
                  <a:pos x="5508" y="86"/>
                </a:cxn>
                <a:cxn ang="0">
                  <a:pos x="5454" y="76"/>
                </a:cxn>
                <a:cxn ang="0">
                  <a:pos x="5448" y="65"/>
                </a:cxn>
                <a:cxn ang="0">
                  <a:pos x="5442" y="44"/>
                </a:cxn>
                <a:cxn ang="0">
                  <a:pos x="5414" y="18"/>
                </a:cxn>
                <a:cxn ang="0">
                  <a:pos x="5332" y="7"/>
                </a:cxn>
                <a:cxn ang="0">
                  <a:pos x="5051" y="22"/>
                </a:cxn>
                <a:cxn ang="0">
                  <a:pos x="4986" y="55"/>
                </a:cxn>
                <a:cxn ang="0">
                  <a:pos x="4854" y="102"/>
                </a:cxn>
                <a:cxn ang="0">
                  <a:pos x="4740" y="112"/>
                </a:cxn>
                <a:cxn ang="0">
                  <a:pos x="4662" y="91"/>
                </a:cxn>
                <a:cxn ang="0">
                  <a:pos x="4598" y="25"/>
                </a:cxn>
                <a:cxn ang="0">
                  <a:pos x="4514" y="9"/>
                </a:cxn>
                <a:cxn ang="0">
                  <a:pos x="4410" y="39"/>
                </a:cxn>
                <a:cxn ang="0">
                  <a:pos x="4236" y="81"/>
                </a:cxn>
                <a:cxn ang="0">
                  <a:pos x="4020" y="102"/>
                </a:cxn>
                <a:cxn ang="0">
                  <a:pos x="3810" y="102"/>
                </a:cxn>
                <a:cxn ang="0">
                  <a:pos x="3654" y="76"/>
                </a:cxn>
                <a:cxn ang="0">
                  <a:pos x="3594" y="50"/>
                </a:cxn>
                <a:cxn ang="0">
                  <a:pos x="3528" y="44"/>
                </a:cxn>
                <a:cxn ang="0">
                  <a:pos x="3480" y="55"/>
                </a:cxn>
                <a:cxn ang="0">
                  <a:pos x="3420" y="76"/>
                </a:cxn>
                <a:cxn ang="0">
                  <a:pos x="3048" y="112"/>
                </a:cxn>
                <a:cxn ang="0">
                  <a:pos x="2844" y="128"/>
                </a:cxn>
                <a:cxn ang="0">
                  <a:pos x="2742" y="117"/>
                </a:cxn>
                <a:cxn ang="0">
                  <a:pos x="2710" y="56"/>
                </a:cxn>
                <a:cxn ang="0">
                  <a:pos x="2658" y="50"/>
                </a:cxn>
                <a:cxn ang="0">
                  <a:pos x="2558" y="95"/>
                </a:cxn>
                <a:cxn ang="0">
                  <a:pos x="2444" y="109"/>
                </a:cxn>
                <a:cxn ang="0">
                  <a:pos x="2322" y="91"/>
                </a:cxn>
                <a:cxn ang="0">
                  <a:pos x="2274" y="70"/>
                </a:cxn>
                <a:cxn ang="0">
                  <a:pos x="2185" y="3"/>
                </a:cxn>
                <a:cxn ang="0">
                  <a:pos x="2048" y="64"/>
                </a:cxn>
                <a:cxn ang="0">
                  <a:pos x="1794" y="102"/>
                </a:cxn>
                <a:cxn ang="0">
                  <a:pos x="1560" y="91"/>
                </a:cxn>
                <a:cxn ang="0">
                  <a:pos x="1482" y="76"/>
                </a:cxn>
                <a:cxn ang="0">
                  <a:pos x="1428" y="50"/>
                </a:cxn>
                <a:cxn ang="0">
                  <a:pos x="1374" y="44"/>
                </a:cxn>
                <a:cxn ang="0">
                  <a:pos x="1308" y="55"/>
                </a:cxn>
                <a:cxn ang="0">
                  <a:pos x="1140" y="107"/>
                </a:cxn>
                <a:cxn ang="0">
                  <a:pos x="948" y="143"/>
                </a:cxn>
                <a:cxn ang="0">
                  <a:pos x="708" y="138"/>
                </a:cxn>
                <a:cxn ang="0">
                  <a:pos x="534" y="96"/>
                </a:cxn>
                <a:cxn ang="0">
                  <a:pos x="444" y="55"/>
                </a:cxn>
                <a:cxn ang="0">
                  <a:pos x="396" y="34"/>
                </a:cxn>
                <a:cxn ang="0">
                  <a:pos x="378" y="39"/>
                </a:cxn>
                <a:cxn ang="0">
                  <a:pos x="342" y="70"/>
                </a:cxn>
                <a:cxn ang="0">
                  <a:pos x="288" y="96"/>
                </a:cxn>
                <a:cxn ang="0">
                  <a:pos x="192" y="112"/>
                </a:cxn>
                <a:cxn ang="0">
                  <a:pos x="90" y="112"/>
                </a:cxn>
                <a:cxn ang="0">
                  <a:pos x="0" y="96"/>
                </a:cxn>
                <a:cxn ang="0">
                  <a:pos x="5760" y="44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lnTo>
                    <a:pt x="5760" y="445"/>
                  </a:lnTo>
                  <a:lnTo>
                    <a:pt x="5760" y="445"/>
                  </a:lnTo>
                </a:path>
              </a:pathLst>
            </a:custGeom>
            <a:solidFill>
              <a:schemeClr val="accent2">
                <a:alpha val="50000"/>
              </a:schemeClr>
            </a:solidFill>
            <a:ln w="9525">
              <a:noFill/>
              <a:prstDash val="solid"/>
              <a:round/>
              <a:headEnd/>
              <a:tailEnd/>
            </a:ln>
          </p:spPr>
          <p:txBody>
            <a:bodyPr/>
            <a:lstStyle/>
            <a:p>
              <a:endParaRPr lang="ru-RU"/>
            </a:p>
          </p:txBody>
        </p:sp>
        <p:sp>
          <p:nvSpPr>
            <p:cNvPr id="15383" name="Freeform 23"/>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endParaRPr lang="ru-RU"/>
            </a:p>
          </p:txBody>
        </p:sp>
      </p:grpSp>
      <p:sp>
        <p:nvSpPr>
          <p:cNvPr id="15384" name="Rectangle 24"/>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15385" name="Rectangle 25"/>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5386" name="Rectangle 26"/>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latin typeface="+mn-lt"/>
              </a:defRPr>
            </a:lvl1pPr>
          </a:lstStyle>
          <a:p>
            <a:endParaRPr lang="ru-RU"/>
          </a:p>
        </p:txBody>
      </p:sp>
      <p:sp>
        <p:nvSpPr>
          <p:cNvPr id="15387" name="Rectangle 27"/>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latin typeface="+mn-lt"/>
              </a:defRPr>
            </a:lvl1pPr>
          </a:lstStyle>
          <a:p>
            <a:fld id="{07C9F602-F03C-41B6-BC7A-5E38794EC237}" type="slidenum">
              <a:rPr lang="ru-RU"/>
              <a:pPr/>
              <a:t>‹#›</a:t>
            </a:fld>
            <a:endParaRPr lang="ru-RU"/>
          </a:p>
        </p:txBody>
      </p:sp>
      <p:sp>
        <p:nvSpPr>
          <p:cNvPr id="15388" name="Rectangle 2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latin typeface="+mn-lt"/>
              </a:defRPr>
            </a:lvl1pPr>
          </a:lstStyle>
          <a:p>
            <a:endParaRPr lang="ru-RU"/>
          </a:p>
        </p:txBody>
      </p:sp>
    </p:spTree>
  </p:cSld>
  <p:clrMap bg1="dk2" tx1="lt1" bg2="dk1" tx2="lt2" accent1="accent1" accent2="accent2" accent3="accent3" accent4="accent4" accent5="accent5" accent6="accent6" hlink="hlink" folHlink="folHlink"/>
  <p:sldLayoutIdLst>
    <p:sldLayoutId id="214748365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fontAlgn="base">
        <a:spcBef>
          <a:spcPct val="0"/>
        </a:spcBef>
        <a:spcAft>
          <a:spcPct val="0"/>
        </a:spcAft>
        <a:defRPr sz="42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200">
          <a:solidFill>
            <a:schemeClr val="tx2"/>
          </a:solidFill>
          <a:effectLst>
            <a:outerShdw blurRad="38100" dist="38100" dir="2700000" algn="tl">
              <a:srgbClr val="000000"/>
            </a:outerShdw>
          </a:effectLst>
          <a:latin typeface="Tahoma" pitchFamily="34" charset="0"/>
        </a:defRPr>
      </a:lvl2pPr>
      <a:lvl3pPr algn="ctr" rtl="0" fontAlgn="base">
        <a:spcBef>
          <a:spcPct val="0"/>
        </a:spcBef>
        <a:spcAft>
          <a:spcPct val="0"/>
        </a:spcAft>
        <a:defRPr sz="4200">
          <a:solidFill>
            <a:schemeClr val="tx2"/>
          </a:solidFill>
          <a:effectLst>
            <a:outerShdw blurRad="38100" dist="38100" dir="2700000" algn="tl">
              <a:srgbClr val="000000"/>
            </a:outerShdw>
          </a:effectLst>
          <a:latin typeface="Tahoma" pitchFamily="34" charset="0"/>
        </a:defRPr>
      </a:lvl3pPr>
      <a:lvl4pPr algn="ctr" rtl="0" fontAlgn="base">
        <a:spcBef>
          <a:spcPct val="0"/>
        </a:spcBef>
        <a:spcAft>
          <a:spcPct val="0"/>
        </a:spcAft>
        <a:defRPr sz="4200">
          <a:solidFill>
            <a:schemeClr val="tx2"/>
          </a:solidFill>
          <a:effectLst>
            <a:outerShdw blurRad="38100" dist="38100" dir="2700000" algn="tl">
              <a:srgbClr val="000000"/>
            </a:outerShdw>
          </a:effectLst>
          <a:latin typeface="Tahoma" pitchFamily="34" charset="0"/>
        </a:defRPr>
      </a:lvl4pPr>
      <a:lvl5pPr algn="ctr" rtl="0" fontAlgn="base">
        <a:spcBef>
          <a:spcPct val="0"/>
        </a:spcBef>
        <a:spcAft>
          <a:spcPct val="0"/>
        </a:spcAft>
        <a:defRPr sz="42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2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2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2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200">
          <a:solidFill>
            <a:schemeClr val="tx2"/>
          </a:solidFill>
          <a:effectLst>
            <a:outerShdw blurRad="38100" dist="38100" dir="2700000" algn="tl">
              <a:srgbClr val="000000"/>
            </a:outerShdw>
          </a:effectLst>
          <a:latin typeface="Tahoma" pitchFamily="34" charset="0"/>
        </a:defRPr>
      </a:lvl9pPr>
    </p:titleStyle>
    <p:bodyStyle>
      <a:lvl1pPr marL="342900" indent="-342900" algn="l" rtl="0" fontAlgn="base">
        <a:spcBef>
          <a:spcPct val="20000"/>
        </a:spcBef>
        <a:spcAft>
          <a:spcPct val="0"/>
        </a:spcAft>
        <a:buClr>
          <a:schemeClr val="hlink"/>
        </a:buClr>
        <a:buSzPct val="80000"/>
        <a:buFont typeface="Wingdings" pitchFamily="2" charset="2"/>
        <a:buChar char="l"/>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folHlink"/>
        </a:buClr>
        <a:buSzPct val="8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2"/>
        </a:buClr>
        <a:buSzPct val="80000"/>
        <a:buFont typeface="Wingdings" pitchFamily="2" charset="2"/>
        <a:buChar char="l"/>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hlink"/>
        </a:buClr>
        <a:buSzPct val="8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endParaRPr lang="ru-RU"/>
          </a:p>
        </p:txBody>
      </p:sp>
      <p:grpSp>
        <p:nvGrpSpPr>
          <p:cNvPr id="118787" name="Group 3"/>
          <p:cNvGrpSpPr>
            <a:grpSpLocks/>
          </p:cNvGrpSpPr>
          <p:nvPr/>
        </p:nvGrpSpPr>
        <p:grpSpPr bwMode="auto">
          <a:xfrm>
            <a:off x="3175" y="4267200"/>
            <a:ext cx="9140825" cy="2590800"/>
            <a:chOff x="2" y="2688"/>
            <a:chExt cx="5758" cy="1632"/>
          </a:xfrm>
        </p:grpSpPr>
        <p:sp>
          <p:nvSpPr>
            <p:cNvPr id="118788" name="Freeform 4"/>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ru-RU"/>
            </a:p>
          </p:txBody>
        </p:sp>
        <p:grpSp>
          <p:nvGrpSpPr>
            <p:cNvPr id="118789" name="Group 5"/>
            <p:cNvGrpSpPr>
              <a:grpSpLocks/>
            </p:cNvGrpSpPr>
            <p:nvPr userDrawn="1"/>
          </p:nvGrpSpPr>
          <p:grpSpPr bwMode="auto">
            <a:xfrm>
              <a:off x="3528" y="3715"/>
              <a:ext cx="792" cy="521"/>
              <a:chOff x="3527" y="3715"/>
              <a:chExt cx="792" cy="521"/>
            </a:xfrm>
          </p:grpSpPr>
          <p:sp>
            <p:nvSpPr>
              <p:cNvPr id="118790"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endParaRPr lang="ru-RU"/>
              </a:p>
            </p:txBody>
          </p:sp>
          <p:sp>
            <p:nvSpPr>
              <p:cNvPr id="118791"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endParaRPr lang="ru-RU"/>
              </a:p>
            </p:txBody>
          </p:sp>
          <p:sp>
            <p:nvSpPr>
              <p:cNvPr id="118792"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ru-RU"/>
              </a:p>
            </p:txBody>
          </p:sp>
          <p:sp>
            <p:nvSpPr>
              <p:cNvPr id="118793"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endParaRPr lang="ru-RU"/>
              </a:p>
            </p:txBody>
          </p:sp>
          <p:sp>
            <p:nvSpPr>
              <p:cNvPr id="118794"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ru-RU"/>
              </a:p>
            </p:txBody>
          </p:sp>
          <p:sp>
            <p:nvSpPr>
              <p:cNvPr id="118795"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endParaRPr lang="ru-RU"/>
              </a:p>
            </p:txBody>
          </p:sp>
          <p:sp>
            <p:nvSpPr>
              <p:cNvPr id="118796"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endParaRPr lang="ru-RU"/>
              </a:p>
            </p:txBody>
          </p:sp>
          <p:sp>
            <p:nvSpPr>
              <p:cNvPr id="118797"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ru-RU"/>
              </a:p>
            </p:txBody>
          </p:sp>
          <p:sp>
            <p:nvSpPr>
              <p:cNvPr id="118798"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endParaRPr lang="ru-RU"/>
              </a:p>
            </p:txBody>
          </p:sp>
          <p:sp>
            <p:nvSpPr>
              <p:cNvPr id="118799"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endParaRPr lang="ru-RU"/>
              </a:p>
            </p:txBody>
          </p:sp>
          <p:sp>
            <p:nvSpPr>
              <p:cNvPr id="118800"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ru-RU"/>
              </a:p>
            </p:txBody>
          </p:sp>
        </p:grpSp>
        <p:grpSp>
          <p:nvGrpSpPr>
            <p:cNvPr id="118801" name="Group 17"/>
            <p:cNvGrpSpPr>
              <a:grpSpLocks/>
            </p:cNvGrpSpPr>
            <p:nvPr userDrawn="1"/>
          </p:nvGrpSpPr>
          <p:grpSpPr bwMode="auto">
            <a:xfrm>
              <a:off x="1776" y="3631"/>
              <a:ext cx="1626" cy="683"/>
              <a:chOff x="1776" y="3631"/>
              <a:chExt cx="1626" cy="683"/>
            </a:xfrm>
          </p:grpSpPr>
          <p:sp>
            <p:nvSpPr>
              <p:cNvPr id="118802"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endParaRPr lang="ru-RU"/>
              </a:p>
            </p:txBody>
          </p:sp>
          <p:sp>
            <p:nvSpPr>
              <p:cNvPr id="118803"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endParaRPr lang="ru-RU"/>
              </a:p>
            </p:txBody>
          </p:sp>
          <p:sp>
            <p:nvSpPr>
              <p:cNvPr id="118804"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endParaRPr lang="ru-RU"/>
              </a:p>
            </p:txBody>
          </p:sp>
          <p:sp>
            <p:nvSpPr>
              <p:cNvPr id="118805"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endParaRPr lang="ru-RU"/>
              </a:p>
            </p:txBody>
          </p:sp>
          <p:sp>
            <p:nvSpPr>
              <p:cNvPr id="118806"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ru-RU"/>
              </a:p>
            </p:txBody>
          </p:sp>
          <p:sp>
            <p:nvSpPr>
              <p:cNvPr id="118807"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endParaRPr lang="ru-RU"/>
              </a:p>
            </p:txBody>
          </p:sp>
          <p:sp>
            <p:nvSpPr>
              <p:cNvPr id="118808"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endParaRPr lang="ru-RU"/>
              </a:p>
            </p:txBody>
          </p:sp>
          <p:sp>
            <p:nvSpPr>
              <p:cNvPr id="118809"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endParaRPr lang="ru-RU"/>
              </a:p>
            </p:txBody>
          </p:sp>
          <p:sp>
            <p:nvSpPr>
              <p:cNvPr id="118810"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endParaRPr lang="ru-RU"/>
              </a:p>
            </p:txBody>
          </p:sp>
          <p:sp>
            <p:nvSpPr>
              <p:cNvPr id="118811"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endParaRPr lang="ru-RU"/>
              </a:p>
            </p:txBody>
          </p:sp>
          <p:sp>
            <p:nvSpPr>
              <p:cNvPr id="118812"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endParaRPr lang="ru-RU"/>
              </a:p>
            </p:txBody>
          </p:sp>
          <p:sp>
            <p:nvSpPr>
              <p:cNvPr id="118813"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endParaRPr lang="ru-RU"/>
              </a:p>
            </p:txBody>
          </p:sp>
          <p:sp>
            <p:nvSpPr>
              <p:cNvPr id="118814" name="Freeform 30"/>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endParaRPr lang="ru-RU"/>
              </a:p>
            </p:txBody>
          </p:sp>
          <p:sp>
            <p:nvSpPr>
              <p:cNvPr id="118815" name="Freeform 31"/>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endParaRPr lang="ru-RU"/>
              </a:p>
            </p:txBody>
          </p:sp>
          <p:sp>
            <p:nvSpPr>
              <p:cNvPr id="118816"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ru-RU"/>
              </a:p>
            </p:txBody>
          </p:sp>
          <p:sp>
            <p:nvSpPr>
              <p:cNvPr id="118817"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ru-RU"/>
              </a:p>
            </p:txBody>
          </p:sp>
          <p:sp>
            <p:nvSpPr>
              <p:cNvPr id="118818"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endParaRPr lang="ru-RU"/>
              </a:p>
            </p:txBody>
          </p:sp>
          <p:sp>
            <p:nvSpPr>
              <p:cNvPr id="118819" name="Freeform 35"/>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endParaRPr lang="ru-RU"/>
              </a:p>
            </p:txBody>
          </p:sp>
        </p:grpSp>
        <p:grpSp>
          <p:nvGrpSpPr>
            <p:cNvPr id="118820" name="Group 36"/>
            <p:cNvGrpSpPr>
              <a:grpSpLocks/>
            </p:cNvGrpSpPr>
            <p:nvPr userDrawn="1"/>
          </p:nvGrpSpPr>
          <p:grpSpPr bwMode="auto">
            <a:xfrm>
              <a:off x="4128" y="3360"/>
              <a:ext cx="1351" cy="821"/>
              <a:chOff x="4128" y="3360"/>
              <a:chExt cx="1351" cy="821"/>
            </a:xfrm>
          </p:grpSpPr>
          <p:sp>
            <p:nvSpPr>
              <p:cNvPr id="118821"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ru-RU"/>
              </a:p>
            </p:txBody>
          </p:sp>
          <p:sp>
            <p:nvSpPr>
              <p:cNvPr id="118822"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ru-RU"/>
              </a:p>
            </p:txBody>
          </p:sp>
          <p:sp>
            <p:nvSpPr>
              <p:cNvPr id="118823"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endParaRPr lang="ru-RU"/>
              </a:p>
            </p:txBody>
          </p:sp>
          <p:sp>
            <p:nvSpPr>
              <p:cNvPr id="118824"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ru-RU"/>
              </a:p>
            </p:txBody>
          </p:sp>
          <p:sp>
            <p:nvSpPr>
              <p:cNvPr id="118825"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ru-RU"/>
              </a:p>
            </p:txBody>
          </p:sp>
          <p:sp>
            <p:nvSpPr>
              <p:cNvPr id="118826"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ru-RU"/>
              </a:p>
            </p:txBody>
          </p:sp>
          <p:sp>
            <p:nvSpPr>
              <p:cNvPr id="118827"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endParaRPr lang="ru-RU"/>
              </a:p>
            </p:txBody>
          </p:sp>
          <p:sp>
            <p:nvSpPr>
              <p:cNvPr id="118828" name="Freeform 44"/>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endParaRPr lang="ru-RU"/>
              </a:p>
            </p:txBody>
          </p:sp>
          <p:sp>
            <p:nvSpPr>
              <p:cNvPr id="118829"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endParaRPr lang="ru-RU"/>
              </a:p>
            </p:txBody>
          </p:sp>
          <p:sp>
            <p:nvSpPr>
              <p:cNvPr id="118830"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ru-RU"/>
              </a:p>
            </p:txBody>
          </p:sp>
          <p:sp>
            <p:nvSpPr>
              <p:cNvPr id="118831"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endParaRPr lang="ru-RU"/>
              </a:p>
            </p:txBody>
          </p:sp>
          <p:sp>
            <p:nvSpPr>
              <p:cNvPr id="118832"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endParaRPr lang="ru-RU"/>
              </a:p>
            </p:txBody>
          </p:sp>
          <p:sp>
            <p:nvSpPr>
              <p:cNvPr id="118833"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endParaRPr lang="ru-RU"/>
              </a:p>
            </p:txBody>
          </p:sp>
          <p:sp>
            <p:nvSpPr>
              <p:cNvPr id="118834"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ru-RU"/>
              </a:p>
            </p:txBody>
          </p:sp>
          <p:sp>
            <p:nvSpPr>
              <p:cNvPr id="118835"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endParaRPr lang="ru-RU"/>
              </a:p>
            </p:txBody>
          </p:sp>
          <p:sp>
            <p:nvSpPr>
              <p:cNvPr id="118836"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endParaRPr lang="ru-RU"/>
              </a:p>
            </p:txBody>
          </p:sp>
          <p:sp>
            <p:nvSpPr>
              <p:cNvPr id="118837"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endParaRPr lang="ru-RU"/>
              </a:p>
            </p:txBody>
          </p:sp>
        </p:grpSp>
        <p:grpSp>
          <p:nvGrpSpPr>
            <p:cNvPr id="118838" name="Group 54"/>
            <p:cNvGrpSpPr>
              <a:grpSpLocks/>
            </p:cNvGrpSpPr>
            <p:nvPr userDrawn="1"/>
          </p:nvGrpSpPr>
          <p:grpSpPr bwMode="auto">
            <a:xfrm>
              <a:off x="5280" y="3024"/>
              <a:ext cx="425" cy="258"/>
              <a:chOff x="5280" y="3024"/>
              <a:chExt cx="425" cy="258"/>
            </a:xfrm>
          </p:grpSpPr>
          <p:sp>
            <p:nvSpPr>
              <p:cNvPr id="118839" name="Freeform 55"/>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118840" name="Freeform 56"/>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118841" name="Freeform 57"/>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118842" name="Freeform 58"/>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118843" name="Freeform 59"/>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ru-RU"/>
              </a:p>
            </p:txBody>
          </p:sp>
          <p:sp>
            <p:nvSpPr>
              <p:cNvPr id="118844" name="Freeform 60"/>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ru-RU"/>
              </a:p>
            </p:txBody>
          </p:sp>
          <p:sp>
            <p:nvSpPr>
              <p:cNvPr id="118845" name="Freeform 61"/>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grpSp>
            <p:nvGrpSpPr>
              <p:cNvPr id="118846" name="Group 62"/>
              <p:cNvGrpSpPr>
                <a:grpSpLocks/>
              </p:cNvGrpSpPr>
              <p:nvPr/>
            </p:nvGrpSpPr>
            <p:grpSpPr bwMode="auto">
              <a:xfrm>
                <a:off x="5381" y="3085"/>
                <a:ext cx="227" cy="132"/>
                <a:chOff x="5381" y="3085"/>
                <a:chExt cx="227" cy="132"/>
              </a:xfrm>
            </p:grpSpPr>
            <p:sp>
              <p:nvSpPr>
                <p:cNvPr id="118847"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endParaRPr lang="ru-RU"/>
                </a:p>
              </p:txBody>
            </p:sp>
            <p:sp>
              <p:nvSpPr>
                <p:cNvPr id="118848"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endParaRPr lang="ru-RU"/>
                </a:p>
              </p:txBody>
            </p:sp>
            <p:sp>
              <p:nvSpPr>
                <p:cNvPr id="118849"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endParaRPr lang="ru-RU"/>
                </a:p>
              </p:txBody>
            </p:sp>
            <p:sp>
              <p:nvSpPr>
                <p:cNvPr id="118850"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endParaRPr lang="ru-RU"/>
                </a:p>
              </p:txBody>
            </p:sp>
          </p:grpSp>
        </p:grpSp>
      </p:grpSp>
      <p:sp>
        <p:nvSpPr>
          <p:cNvPr id="118851"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118852"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18853"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defRPr>
            </a:lvl1pPr>
          </a:lstStyle>
          <a:p>
            <a:endParaRPr lang="ru-RU"/>
          </a:p>
        </p:txBody>
      </p:sp>
      <p:sp>
        <p:nvSpPr>
          <p:cNvPr id="118854"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defRPr>
            </a:lvl1pPr>
          </a:lstStyle>
          <a:p>
            <a:endParaRPr lang="ru-RU"/>
          </a:p>
        </p:txBody>
      </p:sp>
      <p:sp>
        <p:nvSpPr>
          <p:cNvPr id="118855"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defRPr>
            </a:lvl1pPr>
          </a:lstStyle>
          <a:p>
            <a:fld id="{29F8E53A-8158-4064-8C24-3254FDAF9000}" type="slidenum">
              <a:rPr lang="ru-RU"/>
              <a:pPr/>
              <a:t>‹#›</a:t>
            </a:fld>
            <a:endParaRPr lang="ru-RU"/>
          </a:p>
        </p:txBody>
      </p:sp>
    </p:spTree>
  </p:cSld>
  <p:clrMap bg1="dk2" tx1="lt1" bg2="dk1" tx2="lt2" accent1="accent1" accent2="accent2" accent3="accent3" accent4="accent4" accent5="accent5" accent6="accent6" hlink="hlink" folHlink="folHlink"/>
  <p:sldLayoutIdLst>
    <p:sldLayoutId id="2147483680"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817" r:id="rId12"/>
  </p:sldLayoutIdLst>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6194" name="Group 2"/>
          <p:cNvGrpSpPr>
            <a:grpSpLocks/>
          </p:cNvGrpSpPr>
          <p:nvPr/>
        </p:nvGrpSpPr>
        <p:grpSpPr bwMode="auto">
          <a:xfrm>
            <a:off x="0" y="0"/>
            <a:ext cx="7242175" cy="1981200"/>
            <a:chOff x="0" y="0"/>
            <a:chExt cx="4562" cy="1248"/>
          </a:xfrm>
        </p:grpSpPr>
        <p:sp>
          <p:nvSpPr>
            <p:cNvPr id="136195" name="Freeform 3"/>
            <p:cNvSpPr>
              <a:spLocks/>
            </p:cNvSpPr>
            <p:nvPr/>
          </p:nvSpPr>
          <p:spPr bwMode="hidden">
            <a:xfrm>
              <a:off x="0" y="583"/>
              <a:ext cx="4487" cy="665"/>
            </a:xfrm>
            <a:custGeom>
              <a:avLst/>
              <a:gdLst/>
              <a:ahLst/>
              <a:cxnLst>
                <a:cxn ang="0">
                  <a:pos x="4800" y="299"/>
                </a:cxn>
                <a:cxn ang="0">
                  <a:pos x="0" y="665"/>
                </a:cxn>
                <a:cxn ang="0">
                  <a:pos x="0" y="0"/>
                </a:cxn>
                <a:cxn ang="0">
                  <a:pos x="4806" y="1"/>
                </a:cxn>
                <a:cxn ang="0">
                  <a:pos x="4800" y="153"/>
                </a:cxn>
                <a:cxn ang="0">
                  <a:pos x="4800" y="299"/>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w="9525">
              <a:noFill/>
              <a:round/>
              <a:headEnd/>
              <a:tailEnd/>
            </a:ln>
          </p:spPr>
          <p:txBody>
            <a:bodyPr/>
            <a:lstStyle/>
            <a:p>
              <a:endParaRPr lang="ru-RU"/>
            </a:p>
          </p:txBody>
        </p:sp>
        <p:sp>
          <p:nvSpPr>
            <p:cNvPr id="136196" name="Freeform 4"/>
            <p:cNvSpPr>
              <a:spLocks/>
            </p:cNvSpPr>
            <p:nvPr/>
          </p:nvSpPr>
          <p:spPr bwMode="hidden">
            <a:xfrm>
              <a:off x="0" y="0"/>
              <a:ext cx="4562" cy="1199"/>
            </a:xfrm>
            <a:custGeom>
              <a:avLst/>
              <a:gdLst/>
              <a:ahLst/>
              <a:cxnLst>
                <a:cxn ang="0">
                  <a:pos x="4560" y="932"/>
                </a:cxn>
                <a:cxn ang="0">
                  <a:pos x="0" y="1199"/>
                </a:cxn>
                <a:cxn ang="0">
                  <a:pos x="0" y="0"/>
                </a:cxn>
                <a:cxn ang="0">
                  <a:pos x="4562" y="0"/>
                </a:cxn>
                <a:cxn ang="0">
                  <a:pos x="4560" y="932"/>
                </a:cxn>
                <a:cxn ang="0">
                  <a:pos x="4560" y="932"/>
                </a:cxn>
              </a:cxnLst>
              <a:rect l="0" t="0" r="r" b="b"/>
              <a:pathLst>
                <a:path w="4562" h="1199">
                  <a:moveTo>
                    <a:pt x="4560" y="932"/>
                  </a:moveTo>
                  <a:lnTo>
                    <a:pt x="0" y="1199"/>
                  </a:lnTo>
                  <a:lnTo>
                    <a:pt x="0" y="0"/>
                  </a:lnTo>
                  <a:lnTo>
                    <a:pt x="4562" y="0"/>
                  </a:lnTo>
                  <a:lnTo>
                    <a:pt x="4560" y="932"/>
                  </a:lnTo>
                  <a:lnTo>
                    <a:pt x="4560" y="932"/>
                  </a:lnTo>
                  <a:close/>
                </a:path>
              </a:pathLst>
            </a:custGeom>
            <a:gradFill rotWithShape="0">
              <a:gsLst>
                <a:gs pos="0">
                  <a:schemeClr val="bg2"/>
                </a:gs>
                <a:gs pos="100000">
                  <a:schemeClr val="bg1"/>
                </a:gs>
              </a:gsLst>
              <a:lin ang="0" scaled="1"/>
            </a:gradFill>
            <a:ln w="9525">
              <a:noFill/>
              <a:round/>
              <a:headEnd/>
              <a:tailEnd/>
            </a:ln>
          </p:spPr>
          <p:txBody>
            <a:bodyPr/>
            <a:lstStyle/>
            <a:p>
              <a:endParaRPr lang="ru-RU"/>
            </a:p>
          </p:txBody>
        </p:sp>
      </p:grpSp>
      <p:sp>
        <p:nvSpPr>
          <p:cNvPr id="136197" name="Rectangle 5"/>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36198" name="Rectangle 6"/>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36199" name="Rectangle 7"/>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mn-lt"/>
              </a:defRPr>
            </a:lvl1pPr>
          </a:lstStyle>
          <a:p>
            <a:endParaRPr lang="ru-RU"/>
          </a:p>
        </p:txBody>
      </p:sp>
      <p:sp>
        <p:nvSpPr>
          <p:cNvPr id="136200" name="Rectangle 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latin typeface="+mn-lt"/>
              </a:defRPr>
            </a:lvl1pPr>
          </a:lstStyle>
          <a:p>
            <a:endParaRPr lang="ru-RU"/>
          </a:p>
        </p:txBody>
      </p:sp>
      <p:sp>
        <p:nvSpPr>
          <p:cNvPr id="136201" name="Rectangle 9"/>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latin typeface="+mn-lt"/>
              </a:defRPr>
            </a:lvl1pPr>
          </a:lstStyle>
          <a:p>
            <a:fld id="{758833CE-69D6-414E-9C33-48AD739587AB}" type="slidenum">
              <a:rPr lang="ru-RU"/>
              <a:pPr/>
              <a:t>‹#›</a:t>
            </a:fld>
            <a:endParaRPr lang="ru-RU"/>
          </a:p>
        </p:txBody>
      </p:sp>
    </p:spTree>
  </p:cSld>
  <p:clrMap bg1="dk2" tx1="lt1" bg2="dk1" tx2="lt2" accent1="accent1" accent2="accent2" accent3="accent3" accent4="accent4" accent5="accent5" accent6="accent6" hlink="hlink" folHlink="folHlink"/>
  <p:sldLayoutIdLst>
    <p:sldLayoutId id="2147483682"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814" r:id="rId12"/>
    <p:sldLayoutId id="2147483815" r:id="rId13"/>
    <p:sldLayoutId id="2147483816" r:id="rId14"/>
  </p:sldLayoutIdLst>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fontAlgn="base">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7458" name="Group 2"/>
          <p:cNvGrpSpPr>
            <a:grpSpLocks/>
          </p:cNvGrpSpPr>
          <p:nvPr/>
        </p:nvGrpSpPr>
        <p:grpSpPr bwMode="auto">
          <a:xfrm>
            <a:off x="6303963" y="0"/>
            <a:ext cx="2840037" cy="3254375"/>
            <a:chOff x="3115" y="0"/>
            <a:chExt cx="2170" cy="2486"/>
          </a:xfrm>
        </p:grpSpPr>
        <p:grpSp>
          <p:nvGrpSpPr>
            <p:cNvPr id="147459" name="Group 3"/>
            <p:cNvGrpSpPr>
              <a:grpSpLocks/>
            </p:cNvGrpSpPr>
            <p:nvPr/>
          </p:nvGrpSpPr>
          <p:grpSpPr bwMode="auto">
            <a:xfrm>
              <a:off x="4080" y="1910"/>
              <a:ext cx="768" cy="576"/>
              <a:chOff x="0" y="0"/>
              <a:chExt cx="768" cy="576"/>
            </a:xfrm>
          </p:grpSpPr>
          <p:sp>
            <p:nvSpPr>
              <p:cNvPr id="147460"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ru-RU"/>
              </a:p>
            </p:txBody>
          </p:sp>
          <p:sp>
            <p:nvSpPr>
              <p:cNvPr id="147461" name="Oval 5"/>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ru-RU"/>
              </a:p>
            </p:txBody>
          </p:sp>
        </p:grpSp>
        <p:grpSp>
          <p:nvGrpSpPr>
            <p:cNvPr id="147462" name="Group 6"/>
            <p:cNvGrpSpPr>
              <a:grpSpLocks/>
            </p:cNvGrpSpPr>
            <p:nvPr/>
          </p:nvGrpSpPr>
          <p:grpSpPr bwMode="auto">
            <a:xfrm>
              <a:off x="4257" y="1103"/>
              <a:ext cx="768" cy="576"/>
              <a:chOff x="0" y="0"/>
              <a:chExt cx="768" cy="576"/>
            </a:xfrm>
          </p:grpSpPr>
          <p:sp>
            <p:nvSpPr>
              <p:cNvPr id="147463" name="Oval 7"/>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ru-RU"/>
              </a:p>
            </p:txBody>
          </p:sp>
          <p:sp>
            <p:nvSpPr>
              <p:cNvPr id="147464" name="Oval 8"/>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ru-RU"/>
              </a:p>
            </p:txBody>
          </p:sp>
        </p:grpSp>
        <p:grpSp>
          <p:nvGrpSpPr>
            <p:cNvPr id="147465" name="Group 9"/>
            <p:cNvGrpSpPr>
              <a:grpSpLocks/>
            </p:cNvGrpSpPr>
            <p:nvPr/>
          </p:nvGrpSpPr>
          <p:grpSpPr bwMode="auto">
            <a:xfrm>
              <a:off x="3134" y="0"/>
              <a:ext cx="768" cy="576"/>
              <a:chOff x="0" y="0"/>
              <a:chExt cx="768" cy="576"/>
            </a:xfrm>
          </p:grpSpPr>
          <p:sp>
            <p:nvSpPr>
              <p:cNvPr id="147466" name="Oval 10"/>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ru-RU"/>
              </a:p>
            </p:txBody>
          </p:sp>
          <p:sp>
            <p:nvSpPr>
              <p:cNvPr id="147467" name="Oval 11"/>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ru-RU"/>
              </a:p>
            </p:txBody>
          </p:sp>
        </p:grpSp>
        <p:grpSp>
          <p:nvGrpSpPr>
            <p:cNvPr id="147468" name="Group 12"/>
            <p:cNvGrpSpPr>
              <a:grpSpLocks/>
            </p:cNvGrpSpPr>
            <p:nvPr/>
          </p:nvGrpSpPr>
          <p:grpSpPr bwMode="auto">
            <a:xfrm>
              <a:off x="3115" y="0"/>
              <a:ext cx="2170" cy="1702"/>
              <a:chOff x="3115" y="0"/>
              <a:chExt cx="2170" cy="1702"/>
            </a:xfrm>
          </p:grpSpPr>
          <p:grpSp>
            <p:nvGrpSpPr>
              <p:cNvPr id="147469" name="Group 13"/>
              <p:cNvGrpSpPr>
                <a:grpSpLocks/>
              </p:cNvGrpSpPr>
              <p:nvPr/>
            </p:nvGrpSpPr>
            <p:grpSpPr bwMode="auto">
              <a:xfrm>
                <a:off x="3640" y="308"/>
                <a:ext cx="1145" cy="844"/>
                <a:chOff x="1265" y="814"/>
                <a:chExt cx="2919" cy="2151"/>
              </a:xfrm>
            </p:grpSpPr>
            <p:sp>
              <p:nvSpPr>
                <p:cNvPr id="147470" name="Oval 14"/>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ru-RU"/>
                </a:p>
              </p:txBody>
            </p:sp>
            <p:sp>
              <p:nvSpPr>
                <p:cNvPr id="147471" name="Oval 15"/>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ru-RU"/>
                </a:p>
              </p:txBody>
            </p:sp>
          </p:grpSp>
          <p:grpSp>
            <p:nvGrpSpPr>
              <p:cNvPr id="147472" name="Group 16"/>
              <p:cNvGrpSpPr>
                <a:grpSpLocks/>
              </p:cNvGrpSpPr>
              <p:nvPr/>
            </p:nvGrpSpPr>
            <p:grpSpPr bwMode="auto">
              <a:xfrm>
                <a:off x="3115" y="0"/>
                <a:ext cx="2145" cy="1702"/>
                <a:chOff x="3115" y="0"/>
                <a:chExt cx="2145" cy="1702"/>
              </a:xfrm>
            </p:grpSpPr>
            <p:grpSp>
              <p:nvGrpSpPr>
                <p:cNvPr id="147473" name="Group 17"/>
                <p:cNvGrpSpPr>
                  <a:grpSpLocks/>
                </p:cNvGrpSpPr>
                <p:nvPr/>
              </p:nvGrpSpPr>
              <p:grpSpPr bwMode="auto">
                <a:xfrm>
                  <a:off x="4505" y="589"/>
                  <a:ext cx="493" cy="912"/>
                  <a:chOff x="3471" y="1530"/>
                  <a:chExt cx="1258" cy="2327"/>
                </a:xfrm>
              </p:grpSpPr>
              <p:sp>
                <p:nvSpPr>
                  <p:cNvPr id="147474" name="Freeform 18"/>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7475" name="Freeform 19"/>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476" name="Group 20"/>
                <p:cNvGrpSpPr>
                  <a:grpSpLocks/>
                </p:cNvGrpSpPr>
                <p:nvPr/>
              </p:nvGrpSpPr>
              <p:grpSpPr bwMode="auto">
                <a:xfrm>
                  <a:off x="4267" y="781"/>
                  <a:ext cx="966" cy="522"/>
                  <a:chOff x="2864" y="2019"/>
                  <a:chExt cx="2463" cy="1332"/>
                </a:xfrm>
              </p:grpSpPr>
              <p:sp>
                <p:nvSpPr>
                  <p:cNvPr id="147477" name="Freeform 21"/>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478" name="Freeform 22"/>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479" name="Group 23"/>
                <p:cNvGrpSpPr>
                  <a:grpSpLocks/>
                </p:cNvGrpSpPr>
                <p:nvPr/>
              </p:nvGrpSpPr>
              <p:grpSpPr bwMode="auto">
                <a:xfrm>
                  <a:off x="4280" y="707"/>
                  <a:ext cx="971" cy="417"/>
                  <a:chOff x="2897" y="1832"/>
                  <a:chExt cx="2477" cy="1064"/>
                </a:xfrm>
              </p:grpSpPr>
              <p:sp>
                <p:nvSpPr>
                  <p:cNvPr id="147480" name="Freeform 24"/>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481" name="Freeform 25"/>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482" name="Group 26"/>
                <p:cNvGrpSpPr>
                  <a:grpSpLocks/>
                </p:cNvGrpSpPr>
                <p:nvPr/>
              </p:nvGrpSpPr>
              <p:grpSpPr bwMode="auto">
                <a:xfrm>
                  <a:off x="4291" y="630"/>
                  <a:ext cx="969" cy="364"/>
                  <a:chOff x="2924" y="1636"/>
                  <a:chExt cx="2472" cy="927"/>
                </a:xfrm>
              </p:grpSpPr>
              <p:sp>
                <p:nvSpPr>
                  <p:cNvPr id="147483" name="Freeform 27"/>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484" name="Freeform 28"/>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485" name="Group 29"/>
                <p:cNvGrpSpPr>
                  <a:grpSpLocks/>
                </p:cNvGrpSpPr>
                <p:nvPr/>
              </p:nvGrpSpPr>
              <p:grpSpPr bwMode="auto">
                <a:xfrm>
                  <a:off x="4304" y="543"/>
                  <a:ext cx="918" cy="258"/>
                  <a:chOff x="2958" y="1414"/>
                  <a:chExt cx="2342" cy="657"/>
                </a:xfrm>
              </p:grpSpPr>
              <p:sp>
                <p:nvSpPr>
                  <p:cNvPr id="147486" name="Freeform 30"/>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487" name="Freeform 31"/>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488" name="Group 32"/>
                <p:cNvGrpSpPr>
                  <a:grpSpLocks/>
                </p:cNvGrpSpPr>
                <p:nvPr/>
              </p:nvGrpSpPr>
              <p:grpSpPr bwMode="auto">
                <a:xfrm>
                  <a:off x="4314" y="487"/>
                  <a:ext cx="843" cy="134"/>
                  <a:chOff x="2983" y="1269"/>
                  <a:chExt cx="2150" cy="343"/>
                </a:xfrm>
              </p:grpSpPr>
              <p:sp>
                <p:nvSpPr>
                  <p:cNvPr id="147489" name="Freeform 33"/>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490" name="Freeform 34"/>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491" name="Group 35"/>
                <p:cNvGrpSpPr>
                  <a:grpSpLocks/>
                </p:cNvGrpSpPr>
                <p:nvPr/>
              </p:nvGrpSpPr>
              <p:grpSpPr bwMode="auto">
                <a:xfrm>
                  <a:off x="4296" y="349"/>
                  <a:ext cx="737" cy="167"/>
                  <a:chOff x="2938" y="917"/>
                  <a:chExt cx="1879" cy="427"/>
                </a:xfrm>
              </p:grpSpPr>
              <p:sp>
                <p:nvSpPr>
                  <p:cNvPr id="147492" name="Freeform 36"/>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493" name="Freeform 37"/>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494" name="Group 38"/>
                <p:cNvGrpSpPr>
                  <a:grpSpLocks/>
                </p:cNvGrpSpPr>
                <p:nvPr/>
              </p:nvGrpSpPr>
              <p:grpSpPr bwMode="auto">
                <a:xfrm>
                  <a:off x="3394" y="637"/>
                  <a:ext cx="493" cy="912"/>
                  <a:chOff x="637" y="1653"/>
                  <a:chExt cx="1257" cy="2326"/>
                </a:xfrm>
              </p:grpSpPr>
              <p:sp>
                <p:nvSpPr>
                  <p:cNvPr id="147495" name="Freeform 39"/>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496" name="Freeform 40"/>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497" name="Group 41"/>
                <p:cNvGrpSpPr>
                  <a:grpSpLocks/>
                </p:cNvGrpSpPr>
                <p:nvPr/>
              </p:nvGrpSpPr>
              <p:grpSpPr bwMode="auto">
                <a:xfrm>
                  <a:off x="3142" y="850"/>
                  <a:ext cx="966" cy="522"/>
                  <a:chOff x="-5" y="2196"/>
                  <a:chExt cx="2463" cy="1332"/>
                </a:xfrm>
              </p:grpSpPr>
              <p:sp>
                <p:nvSpPr>
                  <p:cNvPr id="147498" name="Freeform 42"/>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499" name="Freeform 43"/>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00" name="Group 44"/>
                <p:cNvGrpSpPr>
                  <a:grpSpLocks/>
                </p:cNvGrpSpPr>
                <p:nvPr/>
              </p:nvGrpSpPr>
              <p:grpSpPr bwMode="auto">
                <a:xfrm>
                  <a:off x="3124" y="777"/>
                  <a:ext cx="971" cy="417"/>
                  <a:chOff x="-52" y="2009"/>
                  <a:chExt cx="2477" cy="1064"/>
                </a:xfrm>
              </p:grpSpPr>
              <p:sp>
                <p:nvSpPr>
                  <p:cNvPr id="147501" name="Freeform 45"/>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02" name="Freeform 46"/>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03" name="Group 47"/>
                <p:cNvGrpSpPr>
                  <a:grpSpLocks/>
                </p:cNvGrpSpPr>
                <p:nvPr/>
              </p:nvGrpSpPr>
              <p:grpSpPr bwMode="auto">
                <a:xfrm>
                  <a:off x="3115" y="700"/>
                  <a:ext cx="969" cy="363"/>
                  <a:chOff x="-74" y="1813"/>
                  <a:chExt cx="2472" cy="927"/>
                </a:xfrm>
              </p:grpSpPr>
              <p:sp>
                <p:nvSpPr>
                  <p:cNvPr id="147504" name="Freeform 48"/>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05" name="Freeform 49"/>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06" name="Group 50"/>
                <p:cNvGrpSpPr>
                  <a:grpSpLocks/>
                </p:cNvGrpSpPr>
                <p:nvPr/>
              </p:nvGrpSpPr>
              <p:grpSpPr bwMode="auto">
                <a:xfrm>
                  <a:off x="3153" y="613"/>
                  <a:ext cx="918" cy="257"/>
                  <a:chOff x="22" y="1591"/>
                  <a:chExt cx="2342" cy="657"/>
                </a:xfrm>
              </p:grpSpPr>
              <p:sp>
                <p:nvSpPr>
                  <p:cNvPr id="147507" name="Freeform 51"/>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08" name="Freeform 52"/>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09" name="Group 53"/>
                <p:cNvGrpSpPr>
                  <a:grpSpLocks/>
                </p:cNvGrpSpPr>
                <p:nvPr/>
              </p:nvGrpSpPr>
              <p:grpSpPr bwMode="auto">
                <a:xfrm>
                  <a:off x="3218" y="556"/>
                  <a:ext cx="843" cy="134"/>
                  <a:chOff x="189" y="1446"/>
                  <a:chExt cx="2150" cy="343"/>
                </a:xfrm>
              </p:grpSpPr>
              <p:sp>
                <p:nvSpPr>
                  <p:cNvPr id="147510" name="Freeform 54"/>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11" name="Freeform 55"/>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12" name="Group 56"/>
                <p:cNvGrpSpPr>
                  <a:grpSpLocks/>
                </p:cNvGrpSpPr>
                <p:nvPr/>
              </p:nvGrpSpPr>
              <p:grpSpPr bwMode="auto">
                <a:xfrm>
                  <a:off x="3342" y="418"/>
                  <a:ext cx="737" cy="167"/>
                  <a:chOff x="505" y="1094"/>
                  <a:chExt cx="1879" cy="427"/>
                </a:xfrm>
              </p:grpSpPr>
              <p:sp>
                <p:nvSpPr>
                  <p:cNvPr id="147513" name="Freeform 57"/>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14" name="Freeform 58"/>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7515" name="Group 59"/>
                <p:cNvGrpSpPr>
                  <a:grpSpLocks/>
                </p:cNvGrpSpPr>
                <p:nvPr/>
              </p:nvGrpSpPr>
              <p:grpSpPr bwMode="auto">
                <a:xfrm>
                  <a:off x="3386" y="341"/>
                  <a:ext cx="725" cy="218"/>
                  <a:chOff x="616" y="899"/>
                  <a:chExt cx="1850" cy="554"/>
                </a:xfrm>
              </p:grpSpPr>
              <p:sp>
                <p:nvSpPr>
                  <p:cNvPr id="147516" name="Freeform 60"/>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17" name="Freeform 61"/>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7518" name="Group 62"/>
                <p:cNvGrpSpPr>
                  <a:grpSpLocks/>
                </p:cNvGrpSpPr>
                <p:nvPr/>
              </p:nvGrpSpPr>
              <p:grpSpPr bwMode="auto">
                <a:xfrm>
                  <a:off x="3472" y="231"/>
                  <a:ext cx="693" cy="291"/>
                  <a:chOff x="3472" y="231"/>
                  <a:chExt cx="693" cy="291"/>
                </a:xfrm>
              </p:grpSpPr>
              <p:sp>
                <p:nvSpPr>
                  <p:cNvPr id="147519" name="Freeform 63"/>
                  <p:cNvSpPr>
                    <a:spLocks/>
                  </p:cNvSpPr>
                  <p:nvPr/>
                </p:nvSpPr>
                <p:spPr bwMode="hidden">
                  <a:xfrm rot="2028410" flipH="1">
                    <a:off x="3681" y="438"/>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20" name="Freeform 64"/>
                  <p:cNvSpPr>
                    <a:spLocks/>
                  </p:cNvSpPr>
                  <p:nvPr/>
                </p:nvSpPr>
                <p:spPr bwMode="hidden">
                  <a:xfrm rot="2028410" flipH="1">
                    <a:off x="3472" y="231"/>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7521" name="Group 65"/>
                <p:cNvGrpSpPr>
                  <a:grpSpLocks/>
                </p:cNvGrpSpPr>
                <p:nvPr/>
              </p:nvGrpSpPr>
              <p:grpSpPr bwMode="auto">
                <a:xfrm>
                  <a:off x="3554" y="118"/>
                  <a:ext cx="664" cy="349"/>
                  <a:chOff x="3554" y="118"/>
                  <a:chExt cx="664" cy="349"/>
                </a:xfrm>
              </p:grpSpPr>
              <p:sp>
                <p:nvSpPr>
                  <p:cNvPr id="147522" name="Freeform 66"/>
                  <p:cNvSpPr>
                    <a:spLocks/>
                  </p:cNvSpPr>
                  <p:nvPr/>
                </p:nvSpPr>
                <p:spPr bwMode="hidden">
                  <a:xfrm rot="2664424" flipH="1">
                    <a:off x="3727" y="383"/>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23" name="Freeform 67"/>
                  <p:cNvSpPr>
                    <a:spLocks/>
                  </p:cNvSpPr>
                  <p:nvPr/>
                </p:nvSpPr>
                <p:spPr bwMode="hidden">
                  <a:xfrm rot="2664424" flipH="1">
                    <a:off x="3554" y="118"/>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7524" name="Group 68"/>
                <p:cNvGrpSpPr>
                  <a:grpSpLocks/>
                </p:cNvGrpSpPr>
                <p:nvPr/>
              </p:nvGrpSpPr>
              <p:grpSpPr bwMode="auto">
                <a:xfrm>
                  <a:off x="3784" y="30"/>
                  <a:ext cx="305" cy="593"/>
                  <a:chOff x="1633" y="104"/>
                  <a:chExt cx="778" cy="1512"/>
                </a:xfrm>
              </p:grpSpPr>
              <p:sp>
                <p:nvSpPr>
                  <p:cNvPr id="147525" name="Freeform 69"/>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26" name="Freeform 70"/>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7527" name="Group 71"/>
                <p:cNvGrpSpPr>
                  <a:grpSpLocks/>
                </p:cNvGrpSpPr>
                <p:nvPr/>
              </p:nvGrpSpPr>
              <p:grpSpPr bwMode="auto">
                <a:xfrm>
                  <a:off x="3903" y="0"/>
                  <a:ext cx="248" cy="601"/>
                  <a:chOff x="1935" y="28"/>
                  <a:chExt cx="634" cy="1534"/>
                </a:xfrm>
              </p:grpSpPr>
              <p:sp>
                <p:nvSpPr>
                  <p:cNvPr id="147528" name="Freeform 72"/>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29" name="Freeform 73"/>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grpSp>
              <p:nvGrpSpPr>
                <p:cNvPr id="147530" name="Group 74"/>
                <p:cNvGrpSpPr>
                  <a:grpSpLocks/>
                </p:cNvGrpSpPr>
                <p:nvPr/>
              </p:nvGrpSpPr>
              <p:grpSpPr bwMode="auto">
                <a:xfrm>
                  <a:off x="4251" y="252"/>
                  <a:ext cx="723" cy="222"/>
                  <a:chOff x="2822" y="672"/>
                  <a:chExt cx="1845" cy="566"/>
                </a:xfrm>
              </p:grpSpPr>
              <p:sp>
                <p:nvSpPr>
                  <p:cNvPr id="147531" name="Freeform 75"/>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32" name="Freeform 76"/>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533" name="Group 77"/>
                <p:cNvGrpSpPr>
                  <a:grpSpLocks/>
                </p:cNvGrpSpPr>
                <p:nvPr/>
              </p:nvGrpSpPr>
              <p:grpSpPr bwMode="auto">
                <a:xfrm>
                  <a:off x="4196" y="163"/>
                  <a:ext cx="699" cy="282"/>
                  <a:chOff x="2683" y="445"/>
                  <a:chExt cx="1781" cy="717"/>
                </a:xfrm>
              </p:grpSpPr>
              <p:sp>
                <p:nvSpPr>
                  <p:cNvPr id="147534" name="Freeform 78"/>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35" name="Freeform 79"/>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sp>
              <p:nvSpPr>
                <p:cNvPr id="147536" name="Freeform 80"/>
                <p:cNvSpPr>
                  <a:spLocks/>
                </p:cNvSpPr>
                <p:nvPr/>
              </p:nvSpPr>
              <p:spPr bwMode="hidden">
                <a:xfrm rot="4578755" flipH="1">
                  <a:off x="3968" y="372"/>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ru-RU"/>
                </a:p>
              </p:txBody>
            </p:sp>
            <p:sp>
              <p:nvSpPr>
                <p:cNvPr id="147537" name="Freeform 81"/>
                <p:cNvSpPr>
                  <a:spLocks/>
                </p:cNvSpPr>
                <p:nvPr/>
              </p:nvSpPr>
              <p:spPr bwMode="hidden">
                <a:xfrm rot="4578755" flipH="1">
                  <a:off x="3977"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ru-RU"/>
                </a:p>
              </p:txBody>
            </p:sp>
            <p:grpSp>
              <p:nvGrpSpPr>
                <p:cNvPr id="147538" name="Group 82"/>
                <p:cNvGrpSpPr>
                  <a:grpSpLocks/>
                </p:cNvGrpSpPr>
                <p:nvPr/>
              </p:nvGrpSpPr>
              <p:grpSpPr bwMode="auto">
                <a:xfrm>
                  <a:off x="4242" y="5"/>
                  <a:ext cx="251" cy="596"/>
                  <a:chOff x="2800" y="41"/>
                  <a:chExt cx="640" cy="1520"/>
                </a:xfrm>
              </p:grpSpPr>
              <p:sp>
                <p:nvSpPr>
                  <p:cNvPr id="147539" name="Freeform 83"/>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40" name="Freeform 84"/>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541" name="Group 85"/>
                <p:cNvGrpSpPr>
                  <a:grpSpLocks/>
                </p:cNvGrpSpPr>
                <p:nvPr/>
              </p:nvGrpSpPr>
              <p:grpSpPr bwMode="auto">
                <a:xfrm>
                  <a:off x="4295" y="53"/>
                  <a:ext cx="398" cy="574"/>
                  <a:chOff x="2934" y="163"/>
                  <a:chExt cx="1017" cy="1464"/>
                </a:xfrm>
              </p:grpSpPr>
              <p:sp>
                <p:nvSpPr>
                  <p:cNvPr id="147542" name="Freeform 86"/>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43" name="Freeform 87"/>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544" name="Group 88"/>
                <p:cNvGrpSpPr>
                  <a:grpSpLocks/>
                </p:cNvGrpSpPr>
                <p:nvPr/>
              </p:nvGrpSpPr>
              <p:grpSpPr bwMode="auto">
                <a:xfrm>
                  <a:off x="4215" y="2"/>
                  <a:ext cx="95" cy="567"/>
                  <a:chOff x="2730" y="32"/>
                  <a:chExt cx="243" cy="1448"/>
                </a:xfrm>
              </p:grpSpPr>
              <p:sp>
                <p:nvSpPr>
                  <p:cNvPr id="147545" name="Freeform 89"/>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46" name="Freeform 90"/>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ru-RU"/>
                  </a:p>
                </p:txBody>
              </p:sp>
            </p:grpSp>
            <p:grpSp>
              <p:nvGrpSpPr>
                <p:cNvPr id="147547" name="Group 91"/>
                <p:cNvGrpSpPr>
                  <a:grpSpLocks/>
                </p:cNvGrpSpPr>
                <p:nvPr/>
              </p:nvGrpSpPr>
              <p:grpSpPr bwMode="auto">
                <a:xfrm>
                  <a:off x="3514" y="683"/>
                  <a:ext cx="425" cy="960"/>
                  <a:chOff x="943" y="1769"/>
                  <a:chExt cx="1085" cy="2450"/>
                </a:xfrm>
              </p:grpSpPr>
              <p:sp>
                <p:nvSpPr>
                  <p:cNvPr id="147548" name="Freeform 92"/>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49" name="Freeform 93"/>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50" name="Group 94"/>
                <p:cNvGrpSpPr>
                  <a:grpSpLocks/>
                </p:cNvGrpSpPr>
                <p:nvPr/>
              </p:nvGrpSpPr>
              <p:grpSpPr bwMode="auto">
                <a:xfrm>
                  <a:off x="3715" y="748"/>
                  <a:ext cx="300" cy="930"/>
                  <a:chOff x="1455" y="1936"/>
                  <a:chExt cx="766" cy="2373"/>
                </a:xfrm>
              </p:grpSpPr>
              <p:sp>
                <p:nvSpPr>
                  <p:cNvPr id="147551" name="Freeform 95"/>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52" name="Freeform 96"/>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53" name="Group 97"/>
                <p:cNvGrpSpPr>
                  <a:grpSpLocks/>
                </p:cNvGrpSpPr>
                <p:nvPr/>
              </p:nvGrpSpPr>
              <p:grpSpPr bwMode="auto">
                <a:xfrm rot="88588">
                  <a:off x="3923" y="769"/>
                  <a:ext cx="180" cy="913"/>
                  <a:chOff x="1956" y="1990"/>
                  <a:chExt cx="492" cy="2604"/>
                </a:xfrm>
              </p:grpSpPr>
              <p:sp>
                <p:nvSpPr>
                  <p:cNvPr id="147554" name="Freeform 98"/>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ru-RU"/>
                  </a:p>
                </p:txBody>
              </p:sp>
              <p:sp>
                <p:nvSpPr>
                  <p:cNvPr id="147555" name="Freeform 99"/>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56" name="Group 100"/>
                <p:cNvGrpSpPr>
                  <a:grpSpLocks/>
                </p:cNvGrpSpPr>
                <p:nvPr/>
              </p:nvGrpSpPr>
              <p:grpSpPr bwMode="auto">
                <a:xfrm>
                  <a:off x="4451" y="662"/>
                  <a:ext cx="442" cy="951"/>
                  <a:chOff x="3334" y="1717"/>
                  <a:chExt cx="1125" cy="2426"/>
                </a:xfrm>
              </p:grpSpPr>
              <p:sp>
                <p:nvSpPr>
                  <p:cNvPr id="147557" name="Freeform 101"/>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7558" name="Freeform 102"/>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59" name="Group 103"/>
                <p:cNvGrpSpPr>
                  <a:grpSpLocks/>
                </p:cNvGrpSpPr>
                <p:nvPr/>
              </p:nvGrpSpPr>
              <p:grpSpPr bwMode="auto">
                <a:xfrm>
                  <a:off x="4391" y="721"/>
                  <a:ext cx="347" cy="951"/>
                  <a:chOff x="3181" y="1866"/>
                  <a:chExt cx="883" cy="2426"/>
                </a:xfrm>
              </p:grpSpPr>
              <p:sp>
                <p:nvSpPr>
                  <p:cNvPr id="147560" name="Freeform 104"/>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7561" name="Freeform 105"/>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ru-RU"/>
                  </a:p>
                </p:txBody>
              </p:sp>
            </p:grpSp>
            <p:grpSp>
              <p:nvGrpSpPr>
                <p:cNvPr id="147562" name="Group 106"/>
                <p:cNvGrpSpPr>
                  <a:grpSpLocks/>
                </p:cNvGrpSpPr>
                <p:nvPr/>
              </p:nvGrpSpPr>
              <p:grpSpPr bwMode="auto">
                <a:xfrm>
                  <a:off x="4323" y="767"/>
                  <a:ext cx="243" cy="935"/>
                  <a:chOff x="3006" y="1983"/>
                  <a:chExt cx="619" cy="2386"/>
                </a:xfrm>
              </p:grpSpPr>
              <p:sp>
                <p:nvSpPr>
                  <p:cNvPr id="147563" name="Freeform 107"/>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7564" name="Freeform 108"/>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ru-RU"/>
                  </a:p>
                </p:txBody>
              </p:sp>
            </p:grpSp>
            <p:grpSp>
              <p:nvGrpSpPr>
                <p:cNvPr id="147565" name="Group 109"/>
                <p:cNvGrpSpPr>
                  <a:grpSpLocks/>
                </p:cNvGrpSpPr>
                <p:nvPr/>
              </p:nvGrpSpPr>
              <p:grpSpPr bwMode="auto">
                <a:xfrm>
                  <a:off x="4249" y="813"/>
                  <a:ext cx="159" cy="870"/>
                  <a:chOff x="2819" y="2101"/>
                  <a:chExt cx="405" cy="2219"/>
                </a:xfrm>
              </p:grpSpPr>
              <p:sp>
                <p:nvSpPr>
                  <p:cNvPr id="147566" name="Freeform 110"/>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ru-RU"/>
                  </a:p>
                </p:txBody>
              </p:sp>
              <p:sp>
                <p:nvSpPr>
                  <p:cNvPr id="147567" name="Freeform 111"/>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ru-RU"/>
                  </a:p>
                </p:txBody>
              </p:sp>
            </p:grpSp>
            <p:grpSp>
              <p:nvGrpSpPr>
                <p:cNvPr id="147568" name="Group 112"/>
                <p:cNvGrpSpPr>
                  <a:grpSpLocks/>
                </p:cNvGrpSpPr>
                <p:nvPr/>
              </p:nvGrpSpPr>
              <p:grpSpPr bwMode="auto">
                <a:xfrm>
                  <a:off x="4045" y="826"/>
                  <a:ext cx="167" cy="857"/>
                  <a:chOff x="2287" y="2135"/>
                  <a:chExt cx="426" cy="2185"/>
                </a:xfrm>
              </p:grpSpPr>
              <p:sp>
                <p:nvSpPr>
                  <p:cNvPr id="147569" name="Freeform 113"/>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ru-RU"/>
                  </a:p>
                </p:txBody>
              </p:sp>
              <p:sp>
                <p:nvSpPr>
                  <p:cNvPr id="147570" name="Freeform 114"/>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ru-RU"/>
                  </a:p>
                </p:txBody>
              </p:sp>
            </p:grpSp>
          </p:grpSp>
          <p:sp>
            <p:nvSpPr>
              <p:cNvPr id="147571" name="Freeform 115"/>
              <p:cNvSpPr>
                <a:spLocks/>
              </p:cNvSpPr>
              <p:nvPr/>
            </p:nvSpPr>
            <p:spPr bwMode="hidden">
              <a:xfrm flipH="1">
                <a:off x="3873"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ru-RU"/>
              </a:p>
            </p:txBody>
          </p:sp>
          <p:sp>
            <p:nvSpPr>
              <p:cNvPr id="147572" name="Arc 116"/>
              <p:cNvSpPr>
                <a:spLocks/>
              </p:cNvSpPr>
              <p:nvPr/>
            </p:nvSpPr>
            <p:spPr bwMode="hidden">
              <a:xfrm flipH="1">
                <a:off x="3528"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ru-RU"/>
              </a:p>
            </p:txBody>
          </p:sp>
          <p:sp>
            <p:nvSpPr>
              <p:cNvPr id="147573" name="Arc 117"/>
              <p:cNvSpPr>
                <a:spLocks/>
              </p:cNvSpPr>
              <p:nvPr/>
            </p:nvSpPr>
            <p:spPr bwMode="hidden">
              <a:xfrm flipV="1">
                <a:off x="4278"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ru-RU"/>
              </a:p>
            </p:txBody>
          </p:sp>
          <p:sp>
            <p:nvSpPr>
              <p:cNvPr id="147574" name="Arc 118"/>
              <p:cNvSpPr>
                <a:spLocks/>
              </p:cNvSpPr>
              <p:nvPr/>
            </p:nvSpPr>
            <p:spPr bwMode="hidden">
              <a:xfrm flipH="1">
                <a:off x="3612"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ru-RU"/>
              </a:p>
            </p:txBody>
          </p:sp>
          <p:sp>
            <p:nvSpPr>
              <p:cNvPr id="147575" name="Arc 119"/>
              <p:cNvSpPr>
                <a:spLocks/>
              </p:cNvSpPr>
              <p:nvPr/>
            </p:nvSpPr>
            <p:spPr bwMode="hidden">
              <a:xfrm flipH="1">
                <a:off x="3267"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ru-RU"/>
              </a:p>
            </p:txBody>
          </p:sp>
          <p:sp>
            <p:nvSpPr>
              <p:cNvPr id="147576" name="Arc 120"/>
              <p:cNvSpPr>
                <a:spLocks/>
              </p:cNvSpPr>
              <p:nvPr/>
            </p:nvSpPr>
            <p:spPr bwMode="hidden">
              <a:xfrm flipH="1">
                <a:off x="3197"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ru-RU"/>
              </a:p>
            </p:txBody>
          </p:sp>
          <p:sp>
            <p:nvSpPr>
              <p:cNvPr id="147577" name="Arc 121"/>
              <p:cNvSpPr>
                <a:spLocks/>
              </p:cNvSpPr>
              <p:nvPr/>
            </p:nvSpPr>
            <p:spPr bwMode="hidden">
              <a:xfrm>
                <a:off x="4229"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ru-RU"/>
              </a:p>
            </p:txBody>
          </p:sp>
          <p:sp>
            <p:nvSpPr>
              <p:cNvPr id="147578" name="Arc 122"/>
              <p:cNvSpPr>
                <a:spLocks/>
              </p:cNvSpPr>
              <p:nvPr/>
            </p:nvSpPr>
            <p:spPr bwMode="hidden">
              <a:xfrm>
                <a:off x="4268"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ru-RU"/>
              </a:p>
            </p:txBody>
          </p:sp>
          <p:sp>
            <p:nvSpPr>
              <p:cNvPr id="147579" name="Arc 123"/>
              <p:cNvSpPr>
                <a:spLocks/>
              </p:cNvSpPr>
              <p:nvPr/>
            </p:nvSpPr>
            <p:spPr bwMode="hidden">
              <a:xfrm>
                <a:off x="4303"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ru-RU"/>
              </a:p>
            </p:txBody>
          </p:sp>
          <p:sp>
            <p:nvSpPr>
              <p:cNvPr id="147580" name="Freeform 124"/>
              <p:cNvSpPr>
                <a:spLocks/>
              </p:cNvSpPr>
              <p:nvPr/>
            </p:nvSpPr>
            <p:spPr bwMode="hidden">
              <a:xfrm>
                <a:off x="4410"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ru-RU"/>
              </a:p>
            </p:txBody>
          </p:sp>
          <p:sp>
            <p:nvSpPr>
              <p:cNvPr id="147581" name="Freeform 125"/>
              <p:cNvSpPr>
                <a:spLocks/>
              </p:cNvSpPr>
              <p:nvPr/>
            </p:nvSpPr>
            <p:spPr bwMode="hidden">
              <a:xfrm rot="19660755" flipV="1">
                <a:off x="4114"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ru-RU"/>
              </a:p>
            </p:txBody>
          </p:sp>
          <p:sp>
            <p:nvSpPr>
              <p:cNvPr id="147582" name="Arc 126"/>
              <p:cNvSpPr>
                <a:spLocks/>
              </p:cNvSpPr>
              <p:nvPr/>
            </p:nvSpPr>
            <p:spPr bwMode="hidden">
              <a:xfrm flipH="1">
                <a:off x="3144"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ru-RU"/>
              </a:p>
            </p:txBody>
          </p:sp>
          <p:sp>
            <p:nvSpPr>
              <p:cNvPr id="147583" name="Arc 127"/>
              <p:cNvSpPr>
                <a:spLocks/>
              </p:cNvSpPr>
              <p:nvPr/>
            </p:nvSpPr>
            <p:spPr bwMode="hidden">
              <a:xfrm flipH="1">
                <a:off x="3425"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ru-RU"/>
              </a:p>
            </p:txBody>
          </p:sp>
          <p:sp>
            <p:nvSpPr>
              <p:cNvPr id="147584" name="Arc 128"/>
              <p:cNvSpPr>
                <a:spLocks/>
              </p:cNvSpPr>
              <p:nvPr/>
            </p:nvSpPr>
            <p:spPr bwMode="hidden">
              <a:xfrm>
                <a:off x="4199"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ru-RU"/>
              </a:p>
            </p:txBody>
          </p:sp>
          <p:sp>
            <p:nvSpPr>
              <p:cNvPr id="147585" name="Freeform 129"/>
              <p:cNvSpPr>
                <a:spLocks/>
              </p:cNvSpPr>
              <p:nvPr/>
            </p:nvSpPr>
            <p:spPr bwMode="hidden">
              <a:xfrm flipH="1">
                <a:off x="3307"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sp>
            <p:nvSpPr>
              <p:cNvPr id="147586" name="Freeform 130"/>
              <p:cNvSpPr>
                <a:spLocks/>
              </p:cNvSpPr>
              <p:nvPr/>
            </p:nvSpPr>
            <p:spPr bwMode="hidden">
              <a:xfrm flipH="1">
                <a:off x="3507"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sp>
            <p:nvSpPr>
              <p:cNvPr id="147587" name="Freeform 131"/>
              <p:cNvSpPr>
                <a:spLocks/>
              </p:cNvSpPr>
              <p:nvPr/>
            </p:nvSpPr>
            <p:spPr bwMode="hidden">
              <a:xfrm flipH="1">
                <a:off x="3821"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sp>
            <p:nvSpPr>
              <p:cNvPr id="147588" name="Freeform 132"/>
              <p:cNvSpPr>
                <a:spLocks/>
              </p:cNvSpPr>
              <p:nvPr/>
            </p:nvSpPr>
            <p:spPr bwMode="hidden">
              <a:xfrm>
                <a:off x="4841"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ru-RU"/>
              </a:p>
            </p:txBody>
          </p:sp>
          <p:sp>
            <p:nvSpPr>
              <p:cNvPr id="147589" name="Freeform 133"/>
              <p:cNvSpPr>
                <a:spLocks/>
              </p:cNvSpPr>
              <p:nvPr/>
            </p:nvSpPr>
            <p:spPr bwMode="hidden">
              <a:xfrm>
                <a:off x="4636"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sp>
            <p:nvSpPr>
              <p:cNvPr id="147590" name="Freeform 134"/>
              <p:cNvSpPr>
                <a:spLocks/>
              </p:cNvSpPr>
              <p:nvPr/>
            </p:nvSpPr>
            <p:spPr bwMode="hidden">
              <a:xfrm>
                <a:off x="4658"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ru-RU"/>
              </a:p>
            </p:txBody>
          </p:sp>
          <p:sp>
            <p:nvSpPr>
              <p:cNvPr id="147591" name="Freeform 135"/>
              <p:cNvSpPr>
                <a:spLocks/>
              </p:cNvSpPr>
              <p:nvPr/>
            </p:nvSpPr>
            <p:spPr bwMode="hidden">
              <a:xfrm rot="20253369">
                <a:off x="4401"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ru-RU"/>
              </a:p>
            </p:txBody>
          </p:sp>
          <p:sp>
            <p:nvSpPr>
              <p:cNvPr id="147592" name="Freeform 136"/>
              <p:cNvSpPr>
                <a:spLocks/>
              </p:cNvSpPr>
              <p:nvPr/>
            </p:nvSpPr>
            <p:spPr bwMode="hidden">
              <a:xfrm rot="1346631" flipH="1">
                <a:off x="3783"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ru-RU"/>
              </a:p>
            </p:txBody>
          </p:sp>
        </p:grpSp>
      </p:grpSp>
      <p:sp>
        <p:nvSpPr>
          <p:cNvPr id="147593" name="Rectangle 137"/>
          <p:cNvSpPr>
            <a:spLocks noGrp="1" noChangeArrowheads="1"/>
          </p:cNvSpPr>
          <p:nvPr>
            <p:ph type="title"/>
          </p:nvPr>
        </p:nvSpPr>
        <p:spPr bwMode="auto">
          <a:xfrm>
            <a:off x="685800" y="301625"/>
            <a:ext cx="7772400" cy="1462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47594" name="Rectangle 138"/>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47595" name="Rectangle 139"/>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ru-RU"/>
          </a:p>
        </p:txBody>
      </p:sp>
      <p:sp>
        <p:nvSpPr>
          <p:cNvPr id="147596" name="Rectangle 14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ru-RU"/>
          </a:p>
        </p:txBody>
      </p:sp>
      <p:sp>
        <p:nvSpPr>
          <p:cNvPr id="147597" name="Rectangle 141"/>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8DF29705-206A-4F7C-BA23-D71734B77841}" type="slidenum">
              <a:rPr lang="ru-RU"/>
              <a:pPr/>
              <a:t>‹#›</a:t>
            </a:fld>
            <a:endParaRPr lang="ru-RU"/>
          </a:p>
        </p:txBody>
      </p:sp>
    </p:spTree>
  </p:cSld>
  <p:clrMap bg1="dk2" tx1="lt1" bg2="dk1" tx2="lt2" accent1="accent1" accent2="accent2" accent3="accent3" accent4="accent4" accent5="accent5" accent6="accent6" hlink="hlink" folHlink="folHlink"/>
  <p:sldLayoutIdLst>
    <p:sldLayoutId id="214748368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Black" pitchFamily="34" charset="0"/>
        </a:defRPr>
      </a:lvl2pPr>
      <a:lvl3pPr algn="l" rtl="0" fontAlgn="base">
        <a:spcBef>
          <a:spcPct val="0"/>
        </a:spcBef>
        <a:spcAft>
          <a:spcPct val="0"/>
        </a:spcAft>
        <a:defRPr sz="4400">
          <a:solidFill>
            <a:schemeClr val="tx2"/>
          </a:solidFill>
          <a:latin typeface="Arial Black" pitchFamily="34" charset="0"/>
        </a:defRPr>
      </a:lvl3pPr>
      <a:lvl4pPr algn="l" rtl="0" fontAlgn="base">
        <a:spcBef>
          <a:spcPct val="0"/>
        </a:spcBef>
        <a:spcAft>
          <a:spcPct val="0"/>
        </a:spcAft>
        <a:defRPr sz="4400">
          <a:solidFill>
            <a:schemeClr val="tx2"/>
          </a:solidFill>
          <a:latin typeface="Arial Black" pitchFamily="34" charset="0"/>
        </a:defRPr>
      </a:lvl4pPr>
      <a:lvl5pPr algn="l" rtl="0" fontAlgn="base">
        <a:spcBef>
          <a:spcPct val="0"/>
        </a:spcBef>
        <a:spcAft>
          <a:spcPct val="0"/>
        </a:spcAft>
        <a:defRPr sz="4400">
          <a:solidFill>
            <a:schemeClr val="tx2"/>
          </a:solidFill>
          <a:latin typeface="Arial Black" pitchFamily="34" charset="0"/>
        </a:defRPr>
      </a:lvl5pPr>
      <a:lvl6pPr marL="457200" algn="l" rtl="0" fontAlgn="base">
        <a:spcBef>
          <a:spcPct val="0"/>
        </a:spcBef>
        <a:spcAft>
          <a:spcPct val="0"/>
        </a:spcAft>
        <a:defRPr sz="4400">
          <a:solidFill>
            <a:schemeClr val="tx2"/>
          </a:solidFill>
          <a:latin typeface="Arial Black" pitchFamily="34" charset="0"/>
        </a:defRPr>
      </a:lvl6pPr>
      <a:lvl7pPr marL="914400" algn="l" rtl="0" fontAlgn="base">
        <a:spcBef>
          <a:spcPct val="0"/>
        </a:spcBef>
        <a:spcAft>
          <a:spcPct val="0"/>
        </a:spcAft>
        <a:defRPr sz="4400">
          <a:solidFill>
            <a:schemeClr val="tx2"/>
          </a:solidFill>
          <a:latin typeface="Arial Black" pitchFamily="34" charset="0"/>
        </a:defRPr>
      </a:lvl7pPr>
      <a:lvl8pPr marL="1371600" algn="l" rtl="0" fontAlgn="base">
        <a:spcBef>
          <a:spcPct val="0"/>
        </a:spcBef>
        <a:spcAft>
          <a:spcPct val="0"/>
        </a:spcAft>
        <a:defRPr sz="4400">
          <a:solidFill>
            <a:schemeClr val="tx2"/>
          </a:solidFill>
          <a:latin typeface="Arial Black" pitchFamily="34" charset="0"/>
        </a:defRPr>
      </a:lvl8pPr>
      <a:lvl9pPr marL="1828800" algn="l" rtl="0" fontAlgn="base">
        <a:spcBef>
          <a:spcPct val="0"/>
        </a:spcBef>
        <a:spcAft>
          <a:spcPct val="0"/>
        </a:spcAft>
        <a:defRPr sz="4400">
          <a:solidFill>
            <a:schemeClr val="tx2"/>
          </a:solidFill>
          <a:latin typeface="Arial Black" pitchFamily="34" charset="0"/>
        </a:defRPr>
      </a:lvl9pPr>
    </p:titleStyle>
    <p:bodyStyle>
      <a:lvl1pPr marL="342900" indent="-342900" algn="l" rtl="0" fontAlgn="base">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folHlink"/>
        </a:buClr>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Font typeface="Times New Roman" pitchFamily="18" charset="0"/>
        <a:buChar char="−"/>
        <a:defRPr sz="2000">
          <a:solidFill>
            <a:schemeClr val="tx1"/>
          </a:solidFill>
          <a:latin typeface="+mn-lt"/>
        </a:defRPr>
      </a:lvl4pPr>
      <a:lvl5pPr marL="2057400" indent="-228600" algn="l" rtl="0" fontAlgn="base">
        <a:spcBef>
          <a:spcPct val="20000"/>
        </a:spcBef>
        <a:spcAft>
          <a:spcPct val="0"/>
        </a:spcAft>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Font typeface="Times New Roman" pitchFamily="18" charset="0"/>
        <a:buChar char="–"/>
        <a:defRPr sz="2000">
          <a:solidFill>
            <a:schemeClr val="tx1"/>
          </a:solidFill>
          <a:latin typeface="+mn-lt"/>
        </a:defRPr>
      </a:lvl6pPr>
      <a:lvl7pPr marL="2971800" indent="-228600" algn="l" rtl="0" fontAlgn="base">
        <a:spcBef>
          <a:spcPct val="20000"/>
        </a:spcBef>
        <a:spcAft>
          <a:spcPct val="0"/>
        </a:spcAft>
        <a:buFont typeface="Times New Roman" pitchFamily="18" charset="0"/>
        <a:buChar char="–"/>
        <a:defRPr sz="2000">
          <a:solidFill>
            <a:schemeClr val="tx1"/>
          </a:solidFill>
          <a:latin typeface="+mn-lt"/>
        </a:defRPr>
      </a:lvl7pPr>
      <a:lvl8pPr marL="3429000" indent="-228600" algn="l" rtl="0" fontAlgn="base">
        <a:spcBef>
          <a:spcPct val="20000"/>
        </a:spcBef>
        <a:spcAft>
          <a:spcPct val="0"/>
        </a:spcAft>
        <a:buFont typeface="Times New Roman" pitchFamily="18" charset="0"/>
        <a:buChar char="–"/>
        <a:defRPr sz="2000">
          <a:solidFill>
            <a:schemeClr val="tx1"/>
          </a:solidFill>
          <a:latin typeface="+mn-lt"/>
        </a:defRPr>
      </a:lvl8pPr>
      <a:lvl9pPr marL="3886200" indent="-228600" algn="l" rtl="0" fontAlgn="base">
        <a:spcBef>
          <a:spcPct val="20000"/>
        </a:spcBef>
        <a:spcAft>
          <a:spcPct val="0"/>
        </a:spcAft>
        <a:buFont typeface="Times New Roman" pitchFamily="18" charset="0"/>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ru-RU"/>
          </a:p>
        </p:txBody>
      </p:sp>
      <p:sp>
        <p:nvSpPr>
          <p:cNvPr id="33795"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7F051DB-F444-4293-BF4C-A322E7A2FE99}" type="slidenum">
              <a:rPr lang="ru-RU"/>
              <a:pPr/>
              <a:t>‹#›</a:t>
            </a:fld>
            <a:endParaRPr lang="ru-RU"/>
          </a:p>
        </p:txBody>
      </p:sp>
      <p:grpSp>
        <p:nvGrpSpPr>
          <p:cNvPr id="33796" name="Group 4"/>
          <p:cNvGrpSpPr>
            <a:grpSpLocks/>
          </p:cNvGrpSpPr>
          <p:nvPr/>
        </p:nvGrpSpPr>
        <p:grpSpPr bwMode="auto">
          <a:xfrm>
            <a:off x="0" y="0"/>
            <a:ext cx="9140825" cy="6850063"/>
            <a:chOff x="0" y="0"/>
            <a:chExt cx="5758" cy="4315"/>
          </a:xfrm>
        </p:grpSpPr>
        <p:grpSp>
          <p:nvGrpSpPr>
            <p:cNvPr id="33797" name="Group 5"/>
            <p:cNvGrpSpPr>
              <a:grpSpLocks/>
            </p:cNvGrpSpPr>
            <p:nvPr userDrawn="1"/>
          </p:nvGrpSpPr>
          <p:grpSpPr bwMode="auto">
            <a:xfrm>
              <a:off x="1728" y="2230"/>
              <a:ext cx="4027" cy="2085"/>
              <a:chOff x="1728" y="2230"/>
              <a:chExt cx="4027" cy="2085"/>
            </a:xfrm>
          </p:grpSpPr>
          <p:sp>
            <p:nvSpPr>
              <p:cNvPr id="33798"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ru-RU"/>
              </a:p>
            </p:txBody>
          </p:sp>
          <p:sp>
            <p:nvSpPr>
              <p:cNvPr id="33799"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ru-RU"/>
              </a:p>
            </p:txBody>
          </p:sp>
          <p:sp>
            <p:nvSpPr>
              <p:cNvPr id="33800"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ru-RU"/>
              </a:p>
            </p:txBody>
          </p:sp>
          <p:sp>
            <p:nvSpPr>
              <p:cNvPr id="33801"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ru-RU"/>
              </a:p>
            </p:txBody>
          </p:sp>
          <p:sp>
            <p:nvSpPr>
              <p:cNvPr id="33802"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ru-RU"/>
              </a:p>
            </p:txBody>
          </p:sp>
        </p:grpSp>
        <p:sp>
          <p:nvSpPr>
            <p:cNvPr id="33803"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ru-RU"/>
            </a:p>
          </p:txBody>
        </p:sp>
        <p:sp>
          <p:nvSpPr>
            <p:cNvPr id="33804"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grpSp>
      <p:sp>
        <p:nvSpPr>
          <p:cNvPr id="33805"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3806"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vl1pPr>
          </a:lstStyle>
          <a:p>
            <a:endParaRPr lang="ru-RU"/>
          </a:p>
        </p:txBody>
      </p:sp>
      <p:sp>
        <p:nvSpPr>
          <p:cNvPr id="33807"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662"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35842" name="Group 2"/>
          <p:cNvGrpSpPr>
            <a:grpSpLocks/>
          </p:cNvGrpSpPr>
          <p:nvPr/>
        </p:nvGrpSpPr>
        <p:grpSpPr bwMode="auto">
          <a:xfrm>
            <a:off x="319088" y="1828800"/>
            <a:ext cx="8824912" cy="5029200"/>
            <a:chOff x="201" y="1152"/>
            <a:chExt cx="5559" cy="3168"/>
          </a:xfrm>
        </p:grpSpPr>
        <p:sp>
          <p:nvSpPr>
            <p:cNvPr id="35843" name="Freeform 3"/>
            <p:cNvSpPr>
              <a:spLocks/>
            </p:cNvSpPr>
            <p:nvPr/>
          </p:nvSpPr>
          <p:spPr bwMode="ltGray">
            <a:xfrm>
              <a:off x="528" y="2909"/>
              <a:ext cx="5232" cy="1411"/>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endParaRPr lang="ru-RU"/>
            </a:p>
          </p:txBody>
        </p:sp>
        <p:sp>
          <p:nvSpPr>
            <p:cNvPr id="35844" name="Freeform 4"/>
            <p:cNvSpPr>
              <a:spLocks/>
            </p:cNvSpPr>
            <p:nvPr/>
          </p:nvSpPr>
          <p:spPr bwMode="ltGray">
            <a:xfrm>
              <a:off x="210" y="1152"/>
              <a:ext cx="5550" cy="3168"/>
            </a:xfrm>
            <a:custGeom>
              <a:avLst/>
              <a:gdLst/>
              <a:ahLst/>
              <a:cxnLst>
                <a:cxn ang="0">
                  <a:pos x="330" y="1764"/>
                </a:cxn>
                <a:cxn ang="0">
                  <a:pos x="0" y="1764"/>
                </a:cxn>
                <a:cxn ang="0">
                  <a:pos x="0" y="3168"/>
                </a:cxn>
                <a:cxn ang="0">
                  <a:pos x="5550" y="3168"/>
                </a:cxn>
                <a:cxn ang="0">
                  <a:pos x="5550" y="0"/>
                </a:cxn>
                <a:cxn ang="0">
                  <a:pos x="330" y="0"/>
                </a:cxn>
                <a:cxn ang="0">
                  <a:pos x="330" y="1764"/>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w="9525">
              <a:noFill/>
              <a:round/>
              <a:headEnd/>
              <a:tailEnd/>
            </a:ln>
          </p:spPr>
          <p:txBody>
            <a:bodyPr/>
            <a:lstStyle/>
            <a:p>
              <a:endParaRPr lang="ru-RU"/>
            </a:p>
          </p:txBody>
        </p:sp>
        <p:sp>
          <p:nvSpPr>
            <p:cNvPr id="35845" name="Freeform 5"/>
            <p:cNvSpPr>
              <a:spLocks/>
            </p:cNvSpPr>
            <p:nvPr/>
          </p:nvSpPr>
          <p:spPr bwMode="ltGray">
            <a:xfrm>
              <a:off x="528" y="2932"/>
              <a:ext cx="5232" cy="1388"/>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round/>
              <a:headEnd/>
              <a:tailEnd/>
            </a:ln>
          </p:spPr>
          <p:txBody>
            <a:bodyPr/>
            <a:lstStyle/>
            <a:p>
              <a:endParaRPr lang="ru-RU"/>
            </a:p>
          </p:txBody>
        </p:sp>
        <p:sp>
          <p:nvSpPr>
            <p:cNvPr id="35846" name="Freeform 6"/>
            <p:cNvSpPr>
              <a:spLocks/>
            </p:cNvSpPr>
            <p:nvPr/>
          </p:nvSpPr>
          <p:spPr bwMode="ltGray">
            <a:xfrm>
              <a:off x="528" y="1152"/>
              <a:ext cx="4607"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endParaRPr lang="ru-RU"/>
            </a:p>
          </p:txBody>
        </p:sp>
        <p:sp>
          <p:nvSpPr>
            <p:cNvPr id="35847" name="Freeform 7"/>
            <p:cNvSpPr>
              <a:spLocks/>
            </p:cNvSpPr>
            <p:nvPr/>
          </p:nvSpPr>
          <p:spPr bwMode="ltGray">
            <a:xfrm>
              <a:off x="528" y="1152"/>
              <a:ext cx="29" cy="178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w="9525" cap="flat" cmpd="sng">
              <a:noFill/>
              <a:prstDash val="solid"/>
              <a:round/>
              <a:headEnd type="none" w="med" len="med"/>
              <a:tailEnd type="none" w="med" len="med"/>
            </a:ln>
            <a:effectLst/>
          </p:spPr>
          <p:txBody>
            <a:bodyPr/>
            <a:lstStyle/>
            <a:p>
              <a:endParaRPr lang="ru-RU"/>
            </a:p>
          </p:txBody>
        </p:sp>
        <p:sp>
          <p:nvSpPr>
            <p:cNvPr id="35848" name="Freeform 8"/>
            <p:cNvSpPr>
              <a:spLocks/>
            </p:cNvSpPr>
            <p:nvPr/>
          </p:nvSpPr>
          <p:spPr bwMode="ltGray">
            <a:xfrm>
              <a:off x="527" y="2904"/>
              <a:ext cx="29" cy="1416"/>
            </a:xfrm>
            <a:custGeom>
              <a:avLst/>
              <a:gdLst/>
              <a:ahLst/>
              <a:cxnLst>
                <a:cxn ang="0">
                  <a:pos x="0" y="1416"/>
                </a:cxn>
                <a:cxn ang="0">
                  <a:pos x="29" y="1416"/>
                </a:cxn>
                <a:cxn ang="0">
                  <a:pos x="28" y="24"/>
                </a:cxn>
                <a:cxn ang="0">
                  <a:pos x="0" y="0"/>
                </a:cxn>
                <a:cxn ang="0">
                  <a:pos x="0" y="1416"/>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endParaRPr lang="ru-RU"/>
            </a:p>
          </p:txBody>
        </p:sp>
        <p:sp>
          <p:nvSpPr>
            <p:cNvPr id="35849" name="Freeform 9"/>
            <p:cNvSpPr>
              <a:spLocks/>
            </p:cNvSpPr>
            <p:nvPr/>
          </p:nvSpPr>
          <p:spPr bwMode="ltGray">
            <a:xfrm>
              <a:off x="201" y="2904"/>
              <a:ext cx="2879"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endParaRPr lang="ru-RU"/>
            </a:p>
          </p:txBody>
        </p:sp>
        <p:sp>
          <p:nvSpPr>
            <p:cNvPr id="35850" name="Freeform 10"/>
            <p:cNvSpPr>
              <a:spLocks/>
            </p:cNvSpPr>
            <p:nvPr/>
          </p:nvSpPr>
          <p:spPr bwMode="ltGray">
            <a:xfrm>
              <a:off x="201" y="2904"/>
              <a:ext cx="30" cy="1416"/>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w="9525" cap="flat" cmpd="sng">
              <a:noFill/>
              <a:prstDash val="solid"/>
              <a:round/>
              <a:headEnd type="none" w="med" len="med"/>
              <a:tailEnd type="none" w="med" len="med"/>
            </a:ln>
            <a:effectLst/>
          </p:spPr>
          <p:txBody>
            <a:bodyPr/>
            <a:lstStyle/>
            <a:p>
              <a:endParaRPr lang="ru-RU"/>
            </a:p>
          </p:txBody>
        </p:sp>
      </p:grpSp>
      <p:sp>
        <p:nvSpPr>
          <p:cNvPr id="35851" name="Rectangle 11"/>
          <p:cNvSpPr>
            <a:spLocks noGrp="1" noChangeArrowheads="1"/>
          </p:cNvSpPr>
          <p:nvPr>
            <p:ph type="dt" sz="half" idx="2"/>
          </p:nvPr>
        </p:nvSpPr>
        <p:spPr bwMode="auto">
          <a:xfrm>
            <a:off x="838200"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000000"/>
                  </a:outerShdw>
                </a:effectLst>
              </a:defRPr>
            </a:lvl1pPr>
          </a:lstStyle>
          <a:p>
            <a:endParaRPr lang="ru-RU"/>
          </a:p>
        </p:txBody>
      </p:sp>
      <p:sp>
        <p:nvSpPr>
          <p:cNvPr id="35852" name="Rectangle 12"/>
          <p:cNvSpPr>
            <a:spLocks noGrp="1" noChangeArrowheads="1"/>
          </p:cNvSpPr>
          <p:nvPr>
            <p:ph type="ftr" sz="quarter" idx="3"/>
          </p:nvPr>
        </p:nvSpPr>
        <p:spPr bwMode="auto">
          <a:xfrm>
            <a:off x="34290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000000"/>
                  </a:outerShdw>
                </a:effectLst>
              </a:defRPr>
            </a:lvl1pPr>
          </a:lstStyle>
          <a:p>
            <a:endParaRPr lang="ru-RU"/>
          </a:p>
        </p:txBody>
      </p:sp>
      <p:sp>
        <p:nvSpPr>
          <p:cNvPr id="35853" name="Rectangle 13"/>
          <p:cNvSpPr>
            <a:spLocks noGrp="1" noChangeArrowheads="1"/>
          </p:cNvSpPr>
          <p:nvPr>
            <p:ph type="sldNum" sz="quarter" idx="4"/>
          </p:nvPr>
        </p:nvSpPr>
        <p:spPr bwMode="auto">
          <a:xfrm>
            <a:off x="6937375"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outerShdw blurRad="38100" dist="38100" dir="2700000" algn="tl">
                    <a:srgbClr val="000000"/>
                  </a:outerShdw>
                </a:effectLst>
              </a:defRPr>
            </a:lvl1pPr>
          </a:lstStyle>
          <a:p>
            <a:fld id="{29A92DFC-EFFB-411C-9B8C-45C703BB35F5}" type="slidenum">
              <a:rPr lang="ru-RU"/>
              <a:pPr/>
              <a:t>‹#›</a:t>
            </a:fld>
            <a:endParaRPr lang="ru-RU"/>
          </a:p>
        </p:txBody>
      </p:sp>
      <p:sp>
        <p:nvSpPr>
          <p:cNvPr id="35854" name="Rectangle 14"/>
          <p:cNvSpPr>
            <a:spLocks noGrp="1" noRot="1" noChangeArrowheads="1"/>
          </p:cNvSpPr>
          <p:nvPr>
            <p:ph type="title"/>
          </p:nvPr>
        </p:nvSpPr>
        <p:spPr bwMode="auto">
          <a:xfrm>
            <a:off x="457200" y="244475"/>
            <a:ext cx="8385175"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5855" name="Rectangle 15"/>
          <p:cNvSpPr>
            <a:spLocks noGrp="1" noRot="1" noChangeArrowheads="1"/>
          </p:cNvSpPr>
          <p:nvPr>
            <p:ph type="body" idx="1"/>
          </p:nvPr>
        </p:nvSpPr>
        <p:spPr bwMode="auto">
          <a:xfrm>
            <a:off x="838200" y="1905000"/>
            <a:ext cx="800735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66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809" r:id="rId12"/>
  </p:sldLayoutIdLst>
  <p:txStyles>
    <p:titleStyle>
      <a:lvl1pPr algn="l"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2pPr>
      <a:lvl3pPr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3pPr>
      <a:lvl4pPr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4pPr>
      <a:lvl5pPr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9pPr>
    </p:titleStyle>
    <p:bodyStyle>
      <a:lvl1pPr marL="342900" indent="-342900" algn="l" rtl="0" fontAlgn="base">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Font typeface="Wingdings" pitchFamily="2" charset="2"/>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accent2"/>
        </a:buClr>
        <a:buFont typeface="Wingdings" pitchFamily="2" charset="2"/>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3010" name="Group 2"/>
          <p:cNvGrpSpPr>
            <a:grpSpLocks/>
          </p:cNvGrpSpPr>
          <p:nvPr/>
        </p:nvGrpSpPr>
        <p:grpSpPr bwMode="auto">
          <a:xfrm>
            <a:off x="228600" y="228600"/>
            <a:ext cx="8686800" cy="5943600"/>
            <a:chOff x="144" y="144"/>
            <a:chExt cx="5472" cy="3744"/>
          </a:xfrm>
        </p:grpSpPr>
        <p:sp>
          <p:nvSpPr>
            <p:cNvPr id="43011" name="Rectangle 3"/>
            <p:cNvSpPr>
              <a:spLocks noChangeArrowheads="1"/>
            </p:cNvSpPr>
            <p:nvPr/>
          </p:nvSpPr>
          <p:spPr bwMode="auto">
            <a:xfrm>
              <a:off x="144" y="144"/>
              <a:ext cx="5472" cy="3744"/>
            </a:xfrm>
            <a:prstGeom prst="rect">
              <a:avLst/>
            </a:prstGeom>
            <a:solidFill>
              <a:schemeClr val="bg1"/>
            </a:solidFill>
            <a:ln w="44450">
              <a:solidFill>
                <a:schemeClr val="folHlink"/>
              </a:solidFill>
              <a:miter lim="800000"/>
              <a:headEnd/>
              <a:tailEnd/>
            </a:ln>
            <a:effectLst/>
          </p:spPr>
          <p:txBody>
            <a:bodyPr wrap="none" anchor="ctr"/>
            <a:lstStyle/>
            <a:p>
              <a:pPr algn="ctr"/>
              <a:endParaRPr lang="ru-RU" sz="2400">
                <a:latin typeface="Times New Roman" pitchFamily="18" charset="0"/>
              </a:endParaRPr>
            </a:p>
          </p:txBody>
        </p:sp>
        <p:sp>
          <p:nvSpPr>
            <p:cNvPr id="43012" name="Rectangle 4"/>
            <p:cNvSpPr>
              <a:spLocks noChangeArrowheads="1"/>
            </p:cNvSpPr>
            <p:nvPr/>
          </p:nvSpPr>
          <p:spPr bwMode="blackWhite">
            <a:xfrm>
              <a:off x="193" y="193"/>
              <a:ext cx="5373" cy="3635"/>
            </a:xfrm>
            <a:prstGeom prst="rect">
              <a:avLst/>
            </a:prstGeom>
            <a:solidFill>
              <a:schemeClr val="bg1"/>
            </a:solidFill>
            <a:ln w="9525">
              <a:solidFill>
                <a:schemeClr val="folHlink"/>
              </a:solidFill>
              <a:miter lim="800000"/>
              <a:headEnd/>
              <a:tailEnd/>
            </a:ln>
            <a:effectLst/>
          </p:spPr>
          <p:txBody>
            <a:bodyPr wrap="none" anchor="ctr"/>
            <a:lstStyle/>
            <a:p>
              <a:pPr algn="ctr"/>
              <a:endParaRPr lang="ru-RU" sz="2400">
                <a:latin typeface="Times New Roman" pitchFamily="18" charset="0"/>
              </a:endParaRPr>
            </a:p>
          </p:txBody>
        </p:sp>
        <p:sp>
          <p:nvSpPr>
            <p:cNvPr id="43013" name="Line 5"/>
            <p:cNvSpPr>
              <a:spLocks noChangeShapeType="1"/>
            </p:cNvSpPr>
            <p:nvPr/>
          </p:nvSpPr>
          <p:spPr bwMode="auto">
            <a:xfrm>
              <a:off x="336" y="1092"/>
              <a:ext cx="5136" cy="0"/>
            </a:xfrm>
            <a:prstGeom prst="line">
              <a:avLst/>
            </a:prstGeom>
            <a:noFill/>
            <a:ln w="12700">
              <a:solidFill>
                <a:schemeClr val="accent2"/>
              </a:solidFill>
              <a:round/>
              <a:headEnd/>
              <a:tailEnd/>
            </a:ln>
            <a:effectLst/>
          </p:spPr>
          <p:txBody>
            <a:bodyPr/>
            <a:lstStyle/>
            <a:p>
              <a:endParaRPr lang="ru-RU"/>
            </a:p>
          </p:txBody>
        </p:sp>
      </p:grpSp>
      <p:sp>
        <p:nvSpPr>
          <p:cNvPr id="43014" name="Rectangle 6"/>
          <p:cNvSpPr>
            <a:spLocks noGrp="1" noChangeArrowheads="1"/>
          </p:cNvSpPr>
          <p:nvPr>
            <p:ph type="title"/>
          </p:nvPr>
        </p:nvSpPr>
        <p:spPr bwMode="auto">
          <a:xfrm>
            <a:off x="533400" y="473075"/>
            <a:ext cx="81534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43015" name="Rectangle 7"/>
          <p:cNvSpPr>
            <a:spLocks noGrp="1" noChangeArrowheads="1"/>
          </p:cNvSpPr>
          <p:nvPr>
            <p:ph type="body" idx="1"/>
          </p:nvPr>
        </p:nvSpPr>
        <p:spPr bwMode="auto">
          <a:xfrm>
            <a:off x="533400" y="1828800"/>
            <a:ext cx="8153400" cy="403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3016" name="Rectangle 8"/>
          <p:cNvSpPr>
            <a:spLocks noGrp="1" noChangeArrowheads="1"/>
          </p:cNvSpPr>
          <p:nvPr>
            <p:ph type="dt" sz="half" idx="2"/>
          </p:nvPr>
        </p:nvSpPr>
        <p:spPr bwMode="auto">
          <a:xfrm>
            <a:off x="533400" y="6248400"/>
            <a:ext cx="2057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000"/>
            </a:lvl1pPr>
          </a:lstStyle>
          <a:p>
            <a:endParaRPr lang="ru-RU"/>
          </a:p>
        </p:txBody>
      </p:sp>
      <p:sp>
        <p:nvSpPr>
          <p:cNvPr id="43017" name="Rectangle 9"/>
          <p:cNvSpPr>
            <a:spLocks noGrp="1" noChangeArrowheads="1"/>
          </p:cNvSpPr>
          <p:nvPr>
            <p:ph type="ftr" sz="quarter" idx="3"/>
          </p:nvPr>
        </p:nvSpPr>
        <p:spPr bwMode="auto">
          <a:xfrm>
            <a:off x="32385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000"/>
            </a:lvl1pPr>
          </a:lstStyle>
          <a:p>
            <a:endParaRPr lang="ru-RU"/>
          </a:p>
        </p:txBody>
      </p:sp>
      <p:sp>
        <p:nvSpPr>
          <p:cNvPr id="43018" name="Rectangle 10"/>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000"/>
            </a:lvl1pPr>
          </a:lstStyle>
          <a:p>
            <a:fld id="{4F4FA3B5-B27F-4463-A55F-08CBD61B0099}" type="slidenum">
              <a:rPr lang="ru-RU"/>
              <a:pPr/>
              <a:t>‹#›</a:t>
            </a:fld>
            <a:endParaRPr lang="ru-RU"/>
          </a:p>
        </p:txBody>
      </p:sp>
    </p:spTree>
  </p:cSld>
  <p:clrMap bg1="dk2" tx1="lt1" bg2="dk1" tx2="lt2" accent1="accent1" accent2="accent2" accent3="accent3" accent4="accent4" accent5="accent5" accent6="accent6" hlink="hlink" folHlink="folHlink"/>
  <p:sldLayoutIdLst>
    <p:sldLayoutId id="2147483666"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rtl="0" fontAlgn="base">
        <a:lnSpc>
          <a:spcPct val="80000"/>
        </a:lnSpc>
        <a:spcBef>
          <a:spcPct val="0"/>
        </a:spcBef>
        <a:spcAft>
          <a:spcPct val="0"/>
        </a:spcAft>
        <a:defRPr sz="4400">
          <a:solidFill>
            <a:schemeClr val="tx2"/>
          </a:solidFill>
          <a:latin typeface="+mj-lt"/>
          <a:ea typeface="+mj-ea"/>
          <a:cs typeface="+mj-cs"/>
        </a:defRPr>
      </a:lvl1pPr>
      <a:lvl2pPr algn="l" rtl="0" fontAlgn="base">
        <a:lnSpc>
          <a:spcPct val="80000"/>
        </a:lnSpc>
        <a:spcBef>
          <a:spcPct val="0"/>
        </a:spcBef>
        <a:spcAft>
          <a:spcPct val="0"/>
        </a:spcAft>
        <a:defRPr sz="4400">
          <a:solidFill>
            <a:schemeClr val="tx2"/>
          </a:solidFill>
          <a:latin typeface="Times New Roman" pitchFamily="18" charset="0"/>
        </a:defRPr>
      </a:lvl2pPr>
      <a:lvl3pPr algn="l" rtl="0" fontAlgn="base">
        <a:lnSpc>
          <a:spcPct val="80000"/>
        </a:lnSpc>
        <a:spcBef>
          <a:spcPct val="0"/>
        </a:spcBef>
        <a:spcAft>
          <a:spcPct val="0"/>
        </a:spcAft>
        <a:defRPr sz="4400">
          <a:solidFill>
            <a:schemeClr val="tx2"/>
          </a:solidFill>
          <a:latin typeface="Times New Roman" pitchFamily="18" charset="0"/>
        </a:defRPr>
      </a:lvl3pPr>
      <a:lvl4pPr algn="l" rtl="0" fontAlgn="base">
        <a:lnSpc>
          <a:spcPct val="80000"/>
        </a:lnSpc>
        <a:spcBef>
          <a:spcPct val="0"/>
        </a:spcBef>
        <a:spcAft>
          <a:spcPct val="0"/>
        </a:spcAft>
        <a:defRPr sz="4400">
          <a:solidFill>
            <a:schemeClr val="tx2"/>
          </a:solidFill>
          <a:latin typeface="Times New Roman" pitchFamily="18" charset="0"/>
        </a:defRPr>
      </a:lvl4pPr>
      <a:lvl5pPr algn="l" rtl="0" fontAlgn="base">
        <a:lnSpc>
          <a:spcPct val="80000"/>
        </a:lnSpc>
        <a:spcBef>
          <a:spcPct val="0"/>
        </a:spcBef>
        <a:spcAft>
          <a:spcPct val="0"/>
        </a:spcAft>
        <a:defRPr sz="4400">
          <a:solidFill>
            <a:schemeClr val="tx2"/>
          </a:solidFill>
          <a:latin typeface="Times New Roman" pitchFamily="18" charset="0"/>
        </a:defRPr>
      </a:lvl5pPr>
      <a:lvl6pPr marL="457200" algn="l" rtl="0" fontAlgn="base">
        <a:lnSpc>
          <a:spcPct val="80000"/>
        </a:lnSpc>
        <a:spcBef>
          <a:spcPct val="0"/>
        </a:spcBef>
        <a:spcAft>
          <a:spcPct val="0"/>
        </a:spcAft>
        <a:defRPr sz="4400">
          <a:solidFill>
            <a:schemeClr val="tx2"/>
          </a:solidFill>
          <a:latin typeface="Times New Roman" pitchFamily="18" charset="0"/>
        </a:defRPr>
      </a:lvl6pPr>
      <a:lvl7pPr marL="914400" algn="l" rtl="0" fontAlgn="base">
        <a:lnSpc>
          <a:spcPct val="80000"/>
        </a:lnSpc>
        <a:spcBef>
          <a:spcPct val="0"/>
        </a:spcBef>
        <a:spcAft>
          <a:spcPct val="0"/>
        </a:spcAft>
        <a:defRPr sz="4400">
          <a:solidFill>
            <a:schemeClr val="tx2"/>
          </a:solidFill>
          <a:latin typeface="Times New Roman" pitchFamily="18" charset="0"/>
        </a:defRPr>
      </a:lvl7pPr>
      <a:lvl8pPr marL="1371600" algn="l" rtl="0" fontAlgn="base">
        <a:lnSpc>
          <a:spcPct val="80000"/>
        </a:lnSpc>
        <a:spcBef>
          <a:spcPct val="0"/>
        </a:spcBef>
        <a:spcAft>
          <a:spcPct val="0"/>
        </a:spcAft>
        <a:defRPr sz="4400">
          <a:solidFill>
            <a:schemeClr val="tx2"/>
          </a:solidFill>
          <a:latin typeface="Times New Roman" pitchFamily="18" charset="0"/>
        </a:defRPr>
      </a:lvl8pPr>
      <a:lvl9pPr marL="1828800" algn="l" rtl="0" fontAlgn="base">
        <a:lnSpc>
          <a:spcPct val="80000"/>
        </a:lnSpc>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lr>
          <a:schemeClr val="accent2"/>
        </a:buClr>
        <a:buSzPct val="75000"/>
        <a:buFont typeface="Wingdings" pitchFamily="2" charset="2"/>
        <a:buChar char="n"/>
        <a:defRPr sz="3100">
          <a:solidFill>
            <a:schemeClr val="tx1"/>
          </a:solidFill>
          <a:latin typeface="+mn-lt"/>
          <a:ea typeface="+mn-ea"/>
          <a:cs typeface="+mn-cs"/>
        </a:defRPr>
      </a:lvl1pPr>
      <a:lvl2pPr marL="742950" indent="-285750" algn="l" rtl="0" fontAlgn="base">
        <a:spcBef>
          <a:spcPct val="20000"/>
        </a:spcBef>
        <a:spcAft>
          <a:spcPct val="0"/>
        </a:spcAft>
        <a:buClr>
          <a:schemeClr val="accent1"/>
        </a:buClr>
        <a:buSzPct val="65000"/>
        <a:buFont typeface="Wingdings" pitchFamily="2" charset="2"/>
        <a:buChar char="n"/>
        <a:defRPr sz="2600">
          <a:solidFill>
            <a:schemeClr val="tx1"/>
          </a:solidFill>
          <a:latin typeface="+mn-lt"/>
        </a:defRPr>
      </a:lvl2pPr>
      <a:lvl3pPr marL="1143000" indent="-228600" algn="l" rtl="0" fontAlgn="base">
        <a:spcBef>
          <a:spcPct val="20000"/>
        </a:spcBef>
        <a:spcAft>
          <a:spcPct val="0"/>
        </a:spcAft>
        <a:buClr>
          <a:schemeClr val="hlink"/>
        </a:buClr>
        <a:buSzPct val="55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02" name="Group 2"/>
          <p:cNvGrpSpPr>
            <a:grpSpLocks/>
          </p:cNvGrpSpPr>
          <p:nvPr/>
        </p:nvGrpSpPr>
        <p:grpSpPr bwMode="auto">
          <a:xfrm>
            <a:off x="0" y="3902075"/>
            <a:ext cx="3400425" cy="2949575"/>
            <a:chOff x="0" y="2458"/>
            <a:chExt cx="2142" cy="1858"/>
          </a:xfrm>
        </p:grpSpPr>
        <p:sp>
          <p:nvSpPr>
            <p:cNvPr id="51203"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51204"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endParaRPr lang="ru-RU"/>
            </a:p>
          </p:txBody>
        </p:sp>
        <p:sp>
          <p:nvSpPr>
            <p:cNvPr id="51205"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51206"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51207"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ru-RU"/>
            </a:p>
          </p:txBody>
        </p:sp>
        <p:sp>
          <p:nvSpPr>
            <p:cNvPr id="51208"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endParaRPr lang="ru-RU"/>
            </a:p>
          </p:txBody>
        </p:sp>
        <p:sp>
          <p:nvSpPr>
            <p:cNvPr id="51209"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ru-RU"/>
            </a:p>
          </p:txBody>
        </p:sp>
      </p:grpSp>
      <p:sp>
        <p:nvSpPr>
          <p:cNvPr id="51210" name="Rectangle 1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51211" name="Rectangle 11"/>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51212" name="Rectangle 12"/>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10199"/>
                  </a:outerShdw>
                </a:effectLst>
              </a:defRPr>
            </a:lvl1pPr>
          </a:lstStyle>
          <a:p>
            <a:endParaRPr lang="ru-RU"/>
          </a:p>
        </p:txBody>
      </p:sp>
      <p:sp>
        <p:nvSpPr>
          <p:cNvPr id="51213" name="Rectangle 1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10199"/>
                  </a:outerShdw>
                </a:effectLst>
              </a:defRPr>
            </a:lvl1pPr>
          </a:lstStyle>
          <a:p>
            <a:endParaRPr lang="ru-RU"/>
          </a:p>
        </p:txBody>
      </p:sp>
      <p:sp>
        <p:nvSpPr>
          <p:cNvPr id="51214" name="Rectangle 14"/>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10199"/>
                  </a:outerShdw>
                </a:effectLst>
              </a:defRPr>
            </a:lvl1pPr>
          </a:lstStyle>
          <a:p>
            <a:fld id="{2977F633-2F84-41F7-9C8B-539669BAD932}" type="slidenum">
              <a:rPr lang="ru-RU"/>
              <a:pPr/>
              <a:t>‹#›</a:t>
            </a:fld>
            <a:endParaRPr lang="ru-RU"/>
          </a:p>
        </p:txBody>
      </p:sp>
    </p:spTree>
  </p:cSld>
  <p:clrMap bg1="dk2" tx1="lt1" bg2="dk1" tx2="lt2" accent1="accent1" accent2="accent2" accent3="accent3" accent4="accent4" accent5="accent5" accent6="accent6" hlink="hlink" folHlink="folHlink"/>
  <p:sldLayoutIdLst>
    <p:sldLayoutId id="2147483668"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805" r:id="rId12"/>
  </p:sldLayoutIdLst>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9pPr>
    </p:titleStyle>
    <p:bodyStyle>
      <a:lvl1pPr marL="342900" indent="-342900" algn="l" rtl="0" fontAlgn="base">
        <a:spcBef>
          <a:spcPct val="20000"/>
        </a:spcBef>
        <a:spcAft>
          <a:spcPct val="0"/>
        </a:spcAft>
        <a:buClr>
          <a:schemeClr val="hlink"/>
        </a:buClr>
        <a:buSzPct val="75000"/>
        <a:buFont typeface="Wingdings"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fontAlgn="base">
        <a:spcBef>
          <a:spcPct val="20000"/>
        </a:spcBef>
        <a:spcAft>
          <a:spcPct val="0"/>
        </a:spcAft>
        <a:buClr>
          <a:schemeClr val="tx2"/>
        </a:buClr>
        <a:buSzPct val="75000"/>
        <a:buFont typeface="Wingdings" pitchFamily="2" charset="2"/>
        <a:buChar char="l"/>
        <a:defRPr sz="2800">
          <a:solidFill>
            <a:schemeClr val="tx1"/>
          </a:solidFill>
          <a:effectLst>
            <a:outerShdw blurRad="38100" dist="38100" dir="2700000" algn="tl">
              <a:srgbClr val="010199"/>
            </a:outerShdw>
          </a:effectLst>
          <a:latin typeface="+mn-lt"/>
        </a:defRPr>
      </a:lvl2pPr>
      <a:lvl3pPr marL="1143000" indent="-228600" algn="l" rtl="0" fontAlgn="base">
        <a:spcBef>
          <a:spcPct val="20000"/>
        </a:spcBef>
        <a:spcAft>
          <a:spcPct val="0"/>
        </a:spcAft>
        <a:buClr>
          <a:schemeClr val="accent2"/>
        </a:buClr>
        <a:buSzPct val="75000"/>
        <a:buFont typeface="Wingdings" pitchFamily="2" charset="2"/>
        <a:buChar char="l"/>
        <a:defRPr sz="2400">
          <a:solidFill>
            <a:schemeClr val="tx1"/>
          </a:solidFill>
          <a:effectLst>
            <a:outerShdw blurRad="38100" dist="38100" dir="2700000" algn="tl">
              <a:srgbClr val="010199"/>
            </a:outerShdw>
          </a:effectLst>
          <a:latin typeface="+mn-lt"/>
        </a:defRPr>
      </a:lvl3pPr>
      <a:lvl4pPr marL="1600200" indent="-228600" algn="l" rtl="0" fontAlgn="base">
        <a:spcBef>
          <a:spcPct val="20000"/>
        </a:spcBef>
        <a:spcAft>
          <a:spcPct val="0"/>
        </a:spcAft>
        <a:buClr>
          <a:schemeClr val="folHlink"/>
        </a:buClr>
        <a:buSzPct val="75000"/>
        <a:buFont typeface="Wingdings" pitchFamily="2" charset="2"/>
        <a:buChar char="l"/>
        <a:defRPr sz="2000">
          <a:solidFill>
            <a:schemeClr val="tx1"/>
          </a:solidFill>
          <a:effectLst>
            <a:outerShdw blurRad="38100" dist="38100" dir="2700000" algn="tl">
              <a:srgbClr val="010199"/>
            </a:outerShdw>
          </a:effectLst>
          <a:latin typeface="+mn-lt"/>
        </a:defRPr>
      </a:lvl4pPr>
      <a:lvl5pPr marL="20574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5pPr>
      <a:lvl6pPr marL="25146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6pPr>
      <a:lvl7pPr marL="29718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7pPr>
      <a:lvl8pPr marL="34290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8pPr>
      <a:lvl9pPr marL="38862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57346" name="Group 2"/>
          <p:cNvGrpSpPr>
            <a:grpSpLocks/>
          </p:cNvGrpSpPr>
          <p:nvPr/>
        </p:nvGrpSpPr>
        <p:grpSpPr bwMode="auto">
          <a:xfrm>
            <a:off x="0" y="0"/>
            <a:ext cx="9144000" cy="6934200"/>
            <a:chOff x="0" y="0"/>
            <a:chExt cx="5760" cy="4368"/>
          </a:xfrm>
        </p:grpSpPr>
        <p:sp>
          <p:nvSpPr>
            <p:cNvPr id="57347"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endParaRPr lang="ru-RU"/>
            </a:p>
          </p:txBody>
        </p:sp>
        <p:sp>
          <p:nvSpPr>
            <p:cNvPr id="57348"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7349"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sp>
          <p:nvSpPr>
            <p:cNvPr id="57350"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sp>
          <p:nvSpPr>
            <p:cNvPr id="57351"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sp>
          <p:nvSpPr>
            <p:cNvPr id="57352"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7353"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7354"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7355"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endParaRPr lang="ru-RU"/>
            </a:p>
          </p:txBody>
        </p:sp>
        <p:sp>
          <p:nvSpPr>
            <p:cNvPr id="57356"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endParaRPr lang="ru-RU"/>
            </a:p>
          </p:txBody>
        </p:sp>
        <p:sp>
          <p:nvSpPr>
            <p:cNvPr id="57357"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endParaRPr lang="ru-RU"/>
            </a:p>
          </p:txBody>
        </p:sp>
        <p:sp>
          <p:nvSpPr>
            <p:cNvPr id="57358"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endParaRPr lang="ru-RU"/>
            </a:p>
          </p:txBody>
        </p:sp>
        <p:sp>
          <p:nvSpPr>
            <p:cNvPr id="57359"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endParaRPr lang="ru-RU"/>
            </a:p>
          </p:txBody>
        </p:sp>
        <p:sp>
          <p:nvSpPr>
            <p:cNvPr id="57360"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endParaRPr lang="ru-RU"/>
            </a:p>
          </p:txBody>
        </p:sp>
        <p:sp>
          <p:nvSpPr>
            <p:cNvPr id="57361"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endParaRPr lang="ru-RU"/>
            </a:p>
          </p:txBody>
        </p:sp>
        <p:sp>
          <p:nvSpPr>
            <p:cNvPr id="57362"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sp>
          <p:nvSpPr>
            <p:cNvPr id="57363"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endParaRPr lang="ru-RU"/>
            </a:p>
          </p:txBody>
        </p:sp>
        <p:sp>
          <p:nvSpPr>
            <p:cNvPr id="57364"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endParaRPr lang="ru-RU"/>
            </a:p>
          </p:txBody>
        </p:sp>
      </p:grpSp>
      <p:sp>
        <p:nvSpPr>
          <p:cNvPr id="57365" name="Rectangle 21"/>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57366"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57367" name="Rectangle 23"/>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000000"/>
                  </a:outerShdw>
                </a:effectLst>
                <a:latin typeface="+mn-lt"/>
              </a:defRPr>
            </a:lvl1pPr>
          </a:lstStyle>
          <a:p>
            <a:endParaRPr lang="ru-RU"/>
          </a:p>
        </p:txBody>
      </p:sp>
      <p:sp>
        <p:nvSpPr>
          <p:cNvPr id="57368"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000000"/>
                  </a:outerShdw>
                </a:effectLst>
                <a:latin typeface="+mn-lt"/>
              </a:defRPr>
            </a:lvl1pPr>
          </a:lstStyle>
          <a:p>
            <a:endParaRPr lang="ru-RU"/>
          </a:p>
        </p:txBody>
      </p:sp>
      <p:sp>
        <p:nvSpPr>
          <p:cNvPr id="57369" name="Rectangle 25"/>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outerShdw blurRad="38100" dist="38100" dir="2700000" algn="tl">
                    <a:srgbClr val="000000"/>
                  </a:outerShdw>
                </a:effectLst>
                <a:latin typeface="+mn-lt"/>
              </a:defRPr>
            </a:lvl1pPr>
          </a:lstStyle>
          <a:p>
            <a:fld id="{71B1737B-2B82-41C4-9878-507DF9D111E5}" type="slidenum">
              <a:rPr lang="ru-RU"/>
              <a:pPr/>
              <a:t>‹#›</a:t>
            </a:fld>
            <a:endParaRPr lang="ru-RU"/>
          </a:p>
        </p:txBody>
      </p:sp>
    </p:spTree>
  </p:cSld>
  <p:clrMap bg1="dk2" tx1="lt1" bg2="dk1" tx2="lt2" accent1="accent1" accent2="accent2" accent3="accent3" accent4="accent4" accent5="accent5" accent6="accent6" hlink="hlink" folHlink="folHlink"/>
  <p:sldLayoutIdLst>
    <p:sldLayoutId id="2147483670"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806" r:id="rId12"/>
    <p:sldLayoutId id="2147483807" r:id="rId13"/>
    <p:sldLayoutId id="2147483808" r:id="rId14"/>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fontAlgn="base">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82947"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829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defRPr>
            </a:lvl1pPr>
          </a:lstStyle>
          <a:p>
            <a:endParaRPr lang="ru-RU"/>
          </a:p>
        </p:txBody>
      </p:sp>
      <p:sp>
        <p:nvSpPr>
          <p:cNvPr id="829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defRPr>
            </a:lvl1pPr>
          </a:lstStyle>
          <a:p>
            <a:endParaRPr lang="ru-RU"/>
          </a:p>
        </p:txBody>
      </p:sp>
      <p:sp>
        <p:nvSpPr>
          <p:cNvPr id="829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defRPr>
            </a:lvl1pPr>
          </a:lstStyle>
          <a:p>
            <a:fld id="{555F57C8-E6C0-465C-98B0-5534A2A39FCB}" type="slidenum">
              <a:rPr lang="ru-RU"/>
              <a:pPr/>
              <a:t>‹#›</a:t>
            </a:fld>
            <a:endParaRPr lang="ru-RU"/>
          </a:p>
        </p:txBody>
      </p:sp>
    </p:spTree>
  </p:cSld>
  <p:clrMap bg1="dk2" tx1="lt1" bg2="dk1" tx2="lt2" accent1="accent1" accent2="accent2" accent3="accent3" accent4="accent4" accent5="accent5" accent6="accent6" hlink="hlink" folHlink="folHlink"/>
  <p:sldLayoutIdLst>
    <p:sldLayoutId id="2147483672"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810" r:id="rId12"/>
  </p:sldLayoutIdLst>
  <p:txStyles>
    <p:titleStyle>
      <a:lvl1pPr algn="l"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fontAlgn="base">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pattFill prst="dkHorz">
          <a:fgClr>
            <a:schemeClr val="bg2"/>
          </a:fgClr>
          <a:bgClr>
            <a:schemeClr val="bg1"/>
          </a:bgClr>
        </a:pattFill>
        <a:effectLst/>
      </p:bgPr>
    </p:bg>
    <p:spTree>
      <p:nvGrpSpPr>
        <p:cNvPr id="1" name=""/>
        <p:cNvGrpSpPr/>
        <p:nvPr/>
      </p:nvGrpSpPr>
      <p:grpSpPr>
        <a:xfrm>
          <a:off x="0" y="0"/>
          <a:ext cx="0" cy="0"/>
          <a:chOff x="0" y="0"/>
          <a:chExt cx="0" cy="0"/>
        </a:xfrm>
      </p:grpSpPr>
      <p:grpSp>
        <p:nvGrpSpPr>
          <p:cNvPr id="86018" name="Group 2"/>
          <p:cNvGrpSpPr>
            <a:grpSpLocks/>
          </p:cNvGrpSpPr>
          <p:nvPr/>
        </p:nvGrpSpPr>
        <p:grpSpPr bwMode="auto">
          <a:xfrm>
            <a:off x="0" y="2438400"/>
            <a:ext cx="9144000" cy="4046538"/>
            <a:chOff x="0" y="1536"/>
            <a:chExt cx="5760" cy="2549"/>
          </a:xfrm>
        </p:grpSpPr>
        <p:sp>
          <p:nvSpPr>
            <p:cNvPr id="86019"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endParaRPr lang="ru-RU"/>
            </a:p>
          </p:txBody>
        </p:sp>
        <p:sp>
          <p:nvSpPr>
            <p:cNvPr id="86020"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endParaRPr lang="ru-RU"/>
            </a:p>
          </p:txBody>
        </p:sp>
        <p:sp>
          <p:nvSpPr>
            <p:cNvPr id="86021"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endParaRPr lang="ru-RU"/>
            </a:p>
          </p:txBody>
        </p:sp>
        <p:sp>
          <p:nvSpPr>
            <p:cNvPr id="86022"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ru-RU"/>
            </a:p>
          </p:txBody>
        </p:sp>
        <p:sp>
          <p:nvSpPr>
            <p:cNvPr id="86023"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endParaRPr lang="ru-RU"/>
            </a:p>
          </p:txBody>
        </p:sp>
        <p:sp>
          <p:nvSpPr>
            <p:cNvPr id="86024"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endParaRPr lang="ru-RU"/>
            </a:p>
          </p:txBody>
        </p:sp>
        <p:sp>
          <p:nvSpPr>
            <p:cNvPr id="86025"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endParaRPr lang="ru-RU"/>
            </a:p>
          </p:txBody>
        </p:sp>
        <p:sp>
          <p:nvSpPr>
            <p:cNvPr id="86026"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endParaRPr lang="ru-RU"/>
            </a:p>
          </p:txBody>
        </p:sp>
        <p:sp>
          <p:nvSpPr>
            <p:cNvPr id="86027"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endParaRPr lang="ru-RU"/>
            </a:p>
          </p:txBody>
        </p:sp>
        <p:sp>
          <p:nvSpPr>
            <p:cNvPr id="86028"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ru-RU"/>
            </a:p>
          </p:txBody>
        </p:sp>
        <p:sp>
          <p:nvSpPr>
            <p:cNvPr id="86029"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endParaRPr lang="ru-RU"/>
            </a:p>
          </p:txBody>
        </p:sp>
        <p:sp>
          <p:nvSpPr>
            <p:cNvPr id="86030"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ru-RU"/>
            </a:p>
          </p:txBody>
        </p:sp>
        <p:sp>
          <p:nvSpPr>
            <p:cNvPr id="86031"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ru-RU"/>
            </a:p>
          </p:txBody>
        </p:sp>
        <p:sp>
          <p:nvSpPr>
            <p:cNvPr id="86032"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ru-RU"/>
            </a:p>
          </p:txBody>
        </p:sp>
        <p:sp>
          <p:nvSpPr>
            <p:cNvPr id="86033"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endParaRPr lang="ru-RU"/>
            </a:p>
          </p:txBody>
        </p:sp>
      </p:grpSp>
      <p:sp>
        <p:nvSpPr>
          <p:cNvPr id="86034" name="Rectangle 18"/>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86035" name="Rectangle 19"/>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mn-lt"/>
              </a:defRPr>
            </a:lvl1pPr>
          </a:lstStyle>
          <a:p>
            <a:endParaRPr lang="ru-RU"/>
          </a:p>
        </p:txBody>
      </p:sp>
      <p:sp>
        <p:nvSpPr>
          <p:cNvPr id="86036" name="Rectangle 2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mn-lt"/>
              </a:defRPr>
            </a:lvl1pPr>
          </a:lstStyle>
          <a:p>
            <a:endParaRPr lang="ru-RU"/>
          </a:p>
        </p:txBody>
      </p:sp>
      <p:sp>
        <p:nvSpPr>
          <p:cNvPr id="86037" name="Rectangle 21"/>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mn-lt"/>
              </a:defRPr>
            </a:lvl1pPr>
          </a:lstStyle>
          <a:p>
            <a:fld id="{143D7DF6-F26F-4E9A-B012-F151EB957F1F}" type="slidenum">
              <a:rPr lang="ru-RU"/>
              <a:pPr/>
              <a:t>‹#›</a:t>
            </a:fld>
            <a:endParaRPr lang="ru-RU"/>
          </a:p>
        </p:txBody>
      </p:sp>
      <p:sp>
        <p:nvSpPr>
          <p:cNvPr id="86038"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67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811" r:id="rId12"/>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fontAlgn="base">
        <a:spcBef>
          <a:spcPct val="20000"/>
        </a:spcBef>
        <a:spcAft>
          <a:spcPct val="0"/>
        </a:spcAft>
        <a:buClr>
          <a:schemeClr val="hlink"/>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8306" name="Group 2"/>
          <p:cNvGrpSpPr>
            <a:grpSpLocks/>
          </p:cNvGrpSpPr>
          <p:nvPr/>
        </p:nvGrpSpPr>
        <p:grpSpPr bwMode="auto">
          <a:xfrm>
            <a:off x="0" y="0"/>
            <a:ext cx="8686800" cy="4876800"/>
            <a:chOff x="0" y="0"/>
            <a:chExt cx="5472" cy="3072"/>
          </a:xfrm>
        </p:grpSpPr>
        <p:sp>
          <p:nvSpPr>
            <p:cNvPr id="98307"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a:endParaRPr lang="ru-RU" sz="2400">
                <a:latin typeface="Times New Roman" pitchFamily="18" charset="0"/>
              </a:endParaRPr>
            </a:p>
          </p:txBody>
        </p:sp>
        <p:grpSp>
          <p:nvGrpSpPr>
            <p:cNvPr id="98308" name="Group 4"/>
            <p:cNvGrpSpPr>
              <a:grpSpLocks/>
            </p:cNvGrpSpPr>
            <p:nvPr/>
          </p:nvGrpSpPr>
          <p:grpSpPr bwMode="auto">
            <a:xfrm>
              <a:off x="240" y="893"/>
              <a:ext cx="5232" cy="115"/>
              <a:chOff x="240" y="893"/>
              <a:chExt cx="5232" cy="115"/>
            </a:xfrm>
          </p:grpSpPr>
          <p:sp>
            <p:nvSpPr>
              <p:cNvPr id="98309"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a:endParaRPr lang="ru-RU" sz="2400">
                  <a:latin typeface="Times New Roman" pitchFamily="18" charset="0"/>
                </a:endParaRPr>
              </a:p>
            </p:txBody>
          </p:sp>
          <p:sp>
            <p:nvSpPr>
              <p:cNvPr id="98310"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endParaRPr lang="ru-RU"/>
              </a:p>
            </p:txBody>
          </p:sp>
        </p:grpSp>
      </p:grpSp>
      <p:sp>
        <p:nvSpPr>
          <p:cNvPr id="98311"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98312"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98313"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endParaRPr lang="ru-RU"/>
          </a:p>
        </p:txBody>
      </p:sp>
      <p:sp>
        <p:nvSpPr>
          <p:cNvPr id="98314"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endParaRPr lang="ru-RU"/>
          </a:p>
        </p:txBody>
      </p:sp>
      <p:sp>
        <p:nvSpPr>
          <p:cNvPr id="98315"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95CD4938-489F-42DC-B9A3-77148E60BC90}" type="slidenum">
              <a:rPr lang="ru-RU"/>
              <a:pPr/>
              <a:t>‹#›</a:t>
            </a:fld>
            <a:endParaRPr lang="ru-RU"/>
          </a:p>
        </p:txBody>
      </p:sp>
      <p:sp>
        <p:nvSpPr>
          <p:cNvPr id="98316"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endParaRPr lang="ru-RU"/>
          </a:p>
        </p:txBody>
      </p:sp>
    </p:spTree>
  </p:cSld>
  <p:clrMap bg1="lt1" tx1="dk1" bg2="lt2" tx2="dk2" accent1="accent1" accent2="accent2" accent3="accent3" accent4="accent4" accent5="accent5" accent6="accent6" hlink="hlink" folHlink="folHlink"/>
  <p:sldLayoutIdLst>
    <p:sldLayoutId id="2147483676"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812" r:id="rId12"/>
    <p:sldLayoutId id="2147483813" r:id="rId13"/>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Times New Roman" pitchFamily="18" charset="0"/>
        </a:defRPr>
      </a:lvl2pPr>
      <a:lvl3pPr algn="l" rtl="0" fontAlgn="base">
        <a:spcBef>
          <a:spcPct val="0"/>
        </a:spcBef>
        <a:spcAft>
          <a:spcPct val="0"/>
        </a:spcAft>
        <a:defRPr sz="4200">
          <a:solidFill>
            <a:schemeClr val="tx2"/>
          </a:solidFill>
          <a:latin typeface="Times New Roman" pitchFamily="18" charset="0"/>
        </a:defRPr>
      </a:lvl3pPr>
      <a:lvl4pPr algn="l" rtl="0" fontAlgn="base">
        <a:spcBef>
          <a:spcPct val="0"/>
        </a:spcBef>
        <a:spcAft>
          <a:spcPct val="0"/>
        </a:spcAft>
        <a:defRPr sz="4200">
          <a:solidFill>
            <a:schemeClr val="tx2"/>
          </a:solidFill>
          <a:latin typeface="Times New Roman" pitchFamily="18" charset="0"/>
        </a:defRPr>
      </a:lvl4pPr>
      <a:lvl5pPr algn="l" rtl="0" fontAlgn="base">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fontAlgn="base">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SzPct val="75000"/>
        <a:buFont typeface="Wingdings" pitchFamily="2" charset="2"/>
        <a:buChar char="n"/>
        <a:defRPr sz="2600">
          <a:solidFill>
            <a:schemeClr val="tx1"/>
          </a:solidFill>
          <a:latin typeface="+mn-lt"/>
        </a:defRPr>
      </a:lvl2pPr>
      <a:lvl3pPr marL="1143000" indent="-228600" algn="l" rtl="0" fontAlgn="base">
        <a:spcBef>
          <a:spcPct val="20000"/>
        </a:spcBef>
        <a:spcAft>
          <a:spcPct val="0"/>
        </a:spcAft>
        <a:buClr>
          <a:schemeClr val="folHlink"/>
        </a:buClr>
        <a:buSzPct val="55000"/>
        <a:buFont typeface="Wingdings" pitchFamily="2" charset="2"/>
        <a:buChar char="n"/>
        <a:defRPr sz="2300">
          <a:solidFill>
            <a:schemeClr val="tx1"/>
          </a:solidFill>
          <a:latin typeface="+mn-lt"/>
        </a:defRPr>
      </a:lvl3pPr>
      <a:lvl4pPr marL="1600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http://img13.nnm.ru/imagez/gallery/7/4/e/9/5/74e952bad29f2b00b8173bfd45da1625_full.jpg" TargetMode="External"/><Relationship Id="rId2" Type="http://schemas.openxmlformats.org/officeDocument/2006/relationships/image" Target="../media/image9.jpe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5.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3.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5.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5.xml"/></Relationships>
</file>

<file path=ppt/slides/_rels/slide19.xml.rels><?xml version="1.0" encoding="UTF-8" standalone="yes"?>
<Relationships xmlns="http://schemas.openxmlformats.org/package/2006/relationships"><Relationship Id="rId3" Type="http://schemas.openxmlformats.org/officeDocument/2006/relationships/image" Target="http://gatchina3000.ru/great-soviet-encyclopedia/010/001/253534390.jpg" TargetMode="External"/><Relationship Id="rId2" Type="http://schemas.openxmlformats.org/officeDocument/2006/relationships/image" Target="../media/image14.jpeg"/><Relationship Id="rId1" Type="http://schemas.openxmlformats.org/officeDocument/2006/relationships/slideLayout" Target="../slideLayouts/slideLayout9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8.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2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http://trinixy.ru/pics3/20080512/soviet_women_17.jpg" TargetMode="External"/><Relationship Id="rId2" Type="http://schemas.openxmlformats.org/officeDocument/2006/relationships/image" Target="../media/image22.jpeg"/><Relationship Id="rId1" Type="http://schemas.openxmlformats.org/officeDocument/2006/relationships/slideLayout" Target="../slideLayouts/slideLayout132.xml"/><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3.xml"/></Relationships>
</file>

<file path=ppt/slides/_rels/slide26.xml.rels><?xml version="1.0" encoding="UTF-8" standalone="yes"?>
<Relationships xmlns="http://schemas.openxmlformats.org/package/2006/relationships"><Relationship Id="rId3" Type="http://schemas.openxmlformats.org/officeDocument/2006/relationships/image" Target="http://s61.radikal.ru/i173/0904/fb/74b2abbcb6bd.jpg" TargetMode="External"/><Relationship Id="rId2" Type="http://schemas.openxmlformats.org/officeDocument/2006/relationships/image" Target="../media/image25.jpeg"/><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http://airaces.narod.ru/woman/litvyk11.jpg" TargetMode="External"/><Relationship Id="rId2" Type="http://schemas.openxmlformats.org/officeDocument/2006/relationships/image" Target="../media/image26.jpeg"/><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4.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9.xml"/></Relationships>
</file>

<file path=ppt/slides/_rels/slide7.xml.rels><?xml version="1.0" encoding="UTF-8" standalone="yes"?>
<Relationships xmlns="http://schemas.openxmlformats.org/package/2006/relationships"><Relationship Id="rId3" Type="http://schemas.openxmlformats.org/officeDocument/2006/relationships/image" Target="http://yro.narod.ru/bibliotheca/gen/DUROVA/durova1a.jpg" TargetMode="External"/><Relationship Id="rId2" Type="http://schemas.openxmlformats.org/officeDocument/2006/relationships/image" Target="../media/image6.jpeg"/><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3" Type="http://schemas.openxmlformats.org/officeDocument/2006/relationships/image" Target="http://yro.narod.ru/bibliotheca/gen/DUROVA/durova1.jpg" TargetMode="External"/><Relationship Id="rId2" Type="http://schemas.openxmlformats.org/officeDocument/2006/relationships/image" Target="../media/image7.jpeg"/><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0" y="277813"/>
            <a:ext cx="9144000" cy="1139825"/>
          </a:xfrm>
        </p:spPr>
        <p:txBody>
          <a:bodyPr/>
          <a:lstStyle/>
          <a:p>
            <a:r>
              <a:rPr lang="ru-RU" sz="3800" dirty="0"/>
              <a:t>Женщина на войне – феномен ХХ века</a:t>
            </a:r>
          </a:p>
        </p:txBody>
      </p:sp>
      <p:pic>
        <p:nvPicPr>
          <p:cNvPr id="151556" name="Picture 4" descr="post-17369-1190646362"/>
          <p:cNvPicPr>
            <a:picLocks noChangeAspect="1" noChangeArrowheads="1"/>
          </p:cNvPicPr>
          <p:nvPr>
            <p:ph type="body" idx="1"/>
          </p:nvPr>
        </p:nvPicPr>
        <p:blipFill>
          <a:blip r:embed="rId2" cstate="print"/>
          <a:srcRect/>
          <a:stretch>
            <a:fillRect/>
          </a:stretch>
        </p:blipFill>
        <p:spPr>
          <a:xfrm>
            <a:off x="857224" y="1071546"/>
            <a:ext cx="7920037" cy="5368925"/>
          </a:xfrm>
          <a:noFill/>
          <a:ln/>
        </p:spPr>
      </p:pic>
      <p:sp>
        <p:nvSpPr>
          <p:cNvPr id="7" name="Прямоугольник 6"/>
          <p:cNvSpPr/>
          <p:nvPr/>
        </p:nvSpPr>
        <p:spPr>
          <a:xfrm>
            <a:off x="0" y="5657671"/>
            <a:ext cx="8215338" cy="1200329"/>
          </a:xfrm>
          <a:prstGeom prst="rect">
            <a:avLst/>
          </a:prstGeom>
        </p:spPr>
        <p:txBody>
          <a:bodyPr wrap="square">
            <a:spAutoFit/>
          </a:bodyPr>
          <a:lstStyle/>
          <a:p>
            <a:r>
              <a:rPr lang="en-US" sz="7200" kern="10" spc="-600" dirty="0" smtClean="0">
                <a:ln w="12700">
                  <a:solidFill>
                    <a:srgbClr val="000099"/>
                  </a:solidFill>
                  <a:round/>
                  <a:headEnd/>
                  <a:tailEnd/>
                </a:ln>
                <a:solidFill>
                  <a:srgbClr val="33CCFF"/>
                </a:solidFill>
                <a:effectLst>
                  <a:outerShdw dist="125724" dir="18900000" algn="ctr" rotWithShape="0">
                    <a:srgbClr val="000099"/>
                  </a:outerShdw>
                </a:effectLst>
                <a:latin typeface="Impact"/>
              </a:rPr>
              <a:t>P r e z e n t a c </a:t>
            </a:r>
            <a:r>
              <a:rPr lang="en-US" sz="7200" kern="10" spc="-600" dirty="0" err="1" smtClean="0">
                <a:ln w="12700">
                  <a:solidFill>
                    <a:srgbClr val="000099"/>
                  </a:solidFill>
                  <a:round/>
                  <a:headEnd/>
                  <a:tailEnd/>
                </a:ln>
                <a:solidFill>
                  <a:srgbClr val="33CCFF"/>
                </a:solidFill>
                <a:effectLst>
                  <a:outerShdw dist="125724" dir="18900000" algn="ctr" rotWithShape="0">
                    <a:srgbClr val="000099"/>
                  </a:outerShdw>
                </a:effectLst>
                <a:latin typeface="Impact"/>
              </a:rPr>
              <a:t>i</a:t>
            </a:r>
            <a:r>
              <a:rPr lang="en-US" sz="7200" kern="10" spc="-600" dirty="0" smtClean="0">
                <a:ln w="12700">
                  <a:solidFill>
                    <a:srgbClr val="000099"/>
                  </a:solidFill>
                  <a:round/>
                  <a:headEnd/>
                  <a:tailEnd/>
                </a:ln>
                <a:solidFill>
                  <a:srgbClr val="33CCFF"/>
                </a:solidFill>
                <a:effectLst>
                  <a:outerShdw dist="125724" dir="18900000" algn="ctr" rotWithShape="0">
                    <a:srgbClr val="000099"/>
                  </a:outerShdw>
                </a:effectLst>
                <a:latin typeface="Impact"/>
              </a:rPr>
              <a:t> </a:t>
            </a:r>
            <a:r>
              <a:rPr lang="en-US" sz="7200" kern="10" spc="-600" dirty="0" err="1" smtClean="0">
                <a:ln w="12700">
                  <a:solidFill>
                    <a:srgbClr val="000099"/>
                  </a:solidFill>
                  <a:round/>
                  <a:headEnd/>
                  <a:tailEnd/>
                </a:ln>
                <a:solidFill>
                  <a:srgbClr val="33CCFF"/>
                </a:solidFill>
                <a:effectLst>
                  <a:outerShdw dist="125724" dir="18900000" algn="ctr" rotWithShape="0">
                    <a:srgbClr val="000099"/>
                  </a:outerShdw>
                </a:effectLst>
                <a:latin typeface="Impact"/>
              </a:rPr>
              <a:t>I</a:t>
            </a:r>
            <a:r>
              <a:rPr lang="en-US" sz="7200" kern="10" spc="-600" dirty="0" smtClean="0">
                <a:ln w="12700">
                  <a:solidFill>
                    <a:srgbClr val="000099"/>
                  </a:solidFill>
                  <a:round/>
                  <a:headEnd/>
                  <a:tailEnd/>
                </a:ln>
                <a:solidFill>
                  <a:srgbClr val="33CCFF"/>
                </a:solidFill>
                <a:effectLst>
                  <a:outerShdw dist="125724" dir="18900000" algn="ctr" rotWithShape="0">
                    <a:srgbClr val="000099"/>
                  </a:outerShdw>
                </a:effectLst>
                <a:latin typeface="Impact"/>
              </a:rPr>
              <a:t> . C o m</a:t>
            </a:r>
            <a:endParaRPr lang="ru-RU" sz="7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p:cNvSpPr>
            <a:spLocks noGrp="1" noChangeArrowheads="1"/>
          </p:cNvSpPr>
          <p:nvPr>
            <p:ph type="title"/>
          </p:nvPr>
        </p:nvSpPr>
        <p:spPr/>
        <p:txBody>
          <a:bodyPr/>
          <a:lstStyle/>
          <a:p>
            <a:endParaRPr lang="ru-RU"/>
          </a:p>
        </p:txBody>
      </p:sp>
      <p:sp>
        <p:nvSpPr>
          <p:cNvPr id="74758" name="Rectangle 6"/>
          <p:cNvSpPr>
            <a:spLocks noGrp="1" noChangeArrowheads="1"/>
          </p:cNvSpPr>
          <p:nvPr>
            <p:ph type="body" sz="half" idx="2"/>
          </p:nvPr>
        </p:nvSpPr>
        <p:spPr>
          <a:xfrm>
            <a:off x="5219700" y="1600200"/>
            <a:ext cx="3467100" cy="4276725"/>
          </a:xfrm>
        </p:spPr>
        <p:txBody>
          <a:bodyPr/>
          <a:lstStyle/>
          <a:p>
            <a:r>
              <a:rPr lang="ru-RU" sz="2800">
                <a:solidFill>
                  <a:srgbClr val="003300"/>
                </a:solidFill>
              </a:rPr>
              <a:t>Памятник Н. Дуровой в г. Елабуге.</a:t>
            </a:r>
          </a:p>
        </p:txBody>
      </p:sp>
      <p:pic>
        <p:nvPicPr>
          <p:cNvPr id="74761" name="Picture 9"/>
          <p:cNvPicPr>
            <a:picLocks noChangeAspect="1" noChangeArrowheads="1"/>
          </p:cNvPicPr>
          <p:nvPr>
            <p:ph sz="half" idx="1"/>
          </p:nvPr>
        </p:nvPicPr>
        <p:blipFill>
          <a:blip r:embed="rId2" cstate="print"/>
          <a:srcRect/>
          <a:stretch>
            <a:fillRect/>
          </a:stretch>
        </p:blipFill>
        <p:spPr/>
      </p:pic>
    </p:spTree>
  </p:cSld>
  <p:clrMapOvr>
    <a:masterClrMapping/>
  </p:clrMapOvr>
  <p:transition spd="slow">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p:cNvSpPr>
            <a:spLocks noGrp="1" noRot="1" noChangeArrowheads="1"/>
          </p:cNvSpPr>
          <p:nvPr>
            <p:ph type="title"/>
          </p:nvPr>
        </p:nvSpPr>
        <p:spPr>
          <a:xfrm>
            <a:off x="107950" y="244475"/>
            <a:ext cx="9036050" cy="808038"/>
          </a:xfrm>
        </p:spPr>
        <p:txBody>
          <a:bodyPr/>
          <a:lstStyle/>
          <a:p>
            <a:r>
              <a:rPr lang="ru-RU" sz="4000"/>
              <a:t>Зарождение нового сознания женщин.</a:t>
            </a:r>
          </a:p>
        </p:txBody>
      </p:sp>
      <p:pic>
        <p:nvPicPr>
          <p:cNvPr id="27655" name="Picture 7" descr="http://img13.nnm.ru/imagez/gallery/7/4/e/9/5/74e952bad29f2b00b8173bfd45da1625_full.jpg"/>
          <p:cNvPicPr>
            <a:picLocks noChangeAspect="1" noChangeArrowheads="1"/>
          </p:cNvPicPr>
          <p:nvPr>
            <p:ph sz="half" idx="2"/>
          </p:nvPr>
        </p:nvPicPr>
        <p:blipFill>
          <a:blip r:embed="rId2" r:link="rId3" cstate="print"/>
          <a:srcRect/>
          <a:stretch>
            <a:fillRect/>
          </a:stretch>
        </p:blipFill>
        <p:spPr>
          <a:xfrm>
            <a:off x="179388" y="1700213"/>
            <a:ext cx="3746500" cy="3384550"/>
          </a:xfrm>
          <a:noFill/>
          <a:ln/>
        </p:spPr>
      </p:pic>
      <p:sp>
        <p:nvSpPr>
          <p:cNvPr id="27656" name="Rectangle 8"/>
          <p:cNvSpPr>
            <a:spLocks noGrp="1" noRot="1" noChangeArrowheads="1"/>
          </p:cNvSpPr>
          <p:nvPr>
            <p:ph type="body" sz="half" idx="1"/>
          </p:nvPr>
        </p:nvSpPr>
        <p:spPr>
          <a:xfrm>
            <a:off x="3635375" y="1125538"/>
            <a:ext cx="5508625" cy="5183187"/>
          </a:xfrm>
        </p:spPr>
        <p:txBody>
          <a:bodyPr/>
          <a:lstStyle/>
          <a:p>
            <a:pPr>
              <a:lnSpc>
                <a:spcPct val="80000"/>
              </a:lnSpc>
            </a:pPr>
            <a:r>
              <a:rPr lang="ru-RU" sz="1800">
                <a:solidFill>
                  <a:srgbClr val="660066"/>
                </a:solidFill>
              </a:rPr>
              <a:t>В 20-х годах двадцатого века предшествующие события способствовали быстрому развитию эмансипации со всеми ее последствиями. Женщины вовлекались в общественное производство, и эта политика довела идею мужского и женского равенства до полного игнорирования особенностей женского организма и психики, в результате чего привело  к участию женщин в наиболее тяжелом физическом труде, приобщению их к традиционно мужским профессиям. Идеи эмансипации были популярны в молодежной среде. Присутствовало чувство глубокого патриотизма поколения, воспитанного на героических символах недавнего революционного прошлого, но имевшего в большинстве своем книжное представления о войне. С ее началом сотни тысяч женщин устремились в армию, не желая отставать от мужчин, чувствуя, что способны наравне с ними вынести все тяготы воинской службы, а главное – утверждая за собой право на защиту Отечества.</a:t>
            </a:r>
          </a:p>
        </p:txBody>
      </p:sp>
    </p:spTree>
  </p:cSld>
  <p:clrMapOvr>
    <a:masterClrMapping/>
  </p:clrMapOvr>
  <p:transition spd="slow">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250825" y="1600200"/>
            <a:ext cx="8435975" cy="4997450"/>
          </a:xfrm>
        </p:spPr>
        <p:txBody>
          <a:bodyPr/>
          <a:lstStyle/>
          <a:p>
            <a:r>
              <a:rPr lang="ru-RU" sz="2800" b="1" i="1">
                <a:solidFill>
                  <a:schemeClr val="hlink"/>
                </a:solidFill>
                <a:latin typeface="Times New Roman" pitchFamily="18" charset="0"/>
              </a:rPr>
              <a:t>Участия женщин в войне сложен уже в силу особенностей женской психологии, которая определяла восприятие фронтовой действительности. Если мужчину война захватывала как действие, то женщина чувствовала и переносила ее иначе в силу своей  женской психологии. Женщина сильнее ощущала перегрузки войны – физические и моральные. То, что пришлось увидеть, пережить и делать на войне женщине, чудовищно противоречило ее женскому естеству.</a:t>
            </a:r>
          </a:p>
        </p:txBody>
      </p:sp>
      <p:sp>
        <p:nvSpPr>
          <p:cNvPr id="31748" name="WordArt 4"/>
          <p:cNvSpPr>
            <a:spLocks noChangeArrowheads="1" noChangeShapeType="1"/>
          </p:cNvSpPr>
          <p:nvPr/>
        </p:nvSpPr>
        <p:spPr bwMode="auto">
          <a:xfrm>
            <a:off x="457200" y="274638"/>
            <a:ext cx="8229600" cy="1143000"/>
          </a:xfrm>
          <a:prstGeom prst="rect">
            <a:avLst/>
          </a:prstGeom>
        </p:spPr>
        <p:txBody>
          <a:bodyPr wrap="none" fromWordArt="1">
            <a:prstTxWarp prst="textSlantUp">
              <a:avLst>
                <a:gd name="adj" fmla="val 32056"/>
              </a:avLst>
            </a:prstTxWarp>
          </a:bodyPr>
          <a:lstStyle/>
          <a:p>
            <a:r>
              <a:rPr lang="ru-RU" sz="36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Первая сторона феномена.</a:t>
            </a:r>
          </a:p>
        </p:txBody>
      </p:sp>
    </p:spTree>
  </p:cSld>
  <p:clrMapOvr>
    <a:masterClrMapping/>
  </p:clrMapOvr>
  <p:transition spd="slow">
    <p:wheel spokes="3"/>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body" idx="1"/>
          </p:nvPr>
        </p:nvSpPr>
        <p:spPr>
          <a:xfrm>
            <a:off x="-180975" y="981075"/>
            <a:ext cx="9324975" cy="6048375"/>
          </a:xfrm>
        </p:spPr>
        <p:txBody>
          <a:bodyPr/>
          <a:lstStyle/>
          <a:p>
            <a:pPr>
              <a:lnSpc>
                <a:spcPct val="80000"/>
              </a:lnSpc>
            </a:pPr>
            <a:r>
              <a:rPr lang="ru-RU" sz="2400" b="1" i="1">
                <a:solidFill>
                  <a:schemeClr val="hlink"/>
                </a:solidFill>
              </a:rPr>
              <a:t>Другая сторона феномена – неоднозначное отношение военного мужского большинства, и общественного мнения в целом, к присутствию женщины в боевой обстановке, в армии вообще.  Психологи отмечают, что женщина обладает более тонкой организацией, чем мужчина. Самой природой в женщине заложена функция материнства, продолжения человеческого рода. Женщина дает жизнь. </a:t>
            </a:r>
          </a:p>
          <a:p>
            <a:pPr>
              <a:lnSpc>
                <a:spcPct val="80000"/>
              </a:lnSpc>
            </a:pPr>
            <a:r>
              <a:rPr lang="ru-RU" sz="2400" b="1" i="1">
                <a:solidFill>
                  <a:schemeClr val="hlink"/>
                </a:solidFill>
              </a:rPr>
              <a:t>В период Великой Отечественной войны в армии служило 800 тысяч женщин, а просились на фронт еще больше. Не все они оказались на передовой; были и вспомогательные службы, где требовалось заменить ушедших на фронт мужчин. Жестокая необходимость толкнула женщину на этот шаг, желание самой защищать отечество от беспощадного врага, обрушившегося на ее землю, ее дом, ее детей. У многих мужчин было чувство вины за то, что воюют женщины, а вместе с ним – чувство восхищения и отчуждения. Чисто мужское окружение, в котором приходилось обитать в течении длительного времени, также создавало для женщин немало проблем.</a:t>
            </a:r>
          </a:p>
        </p:txBody>
      </p:sp>
      <p:sp>
        <p:nvSpPr>
          <p:cNvPr id="40964" name="WordArt 4"/>
          <p:cNvSpPr>
            <a:spLocks noChangeArrowheads="1" noChangeShapeType="1"/>
          </p:cNvSpPr>
          <p:nvPr/>
        </p:nvSpPr>
        <p:spPr bwMode="auto">
          <a:xfrm>
            <a:off x="971550" y="0"/>
            <a:ext cx="8002588" cy="850900"/>
          </a:xfrm>
          <a:prstGeom prst="rect">
            <a:avLst/>
          </a:prstGeom>
        </p:spPr>
        <p:txBody>
          <a:bodyPr wrap="none" fromWordArt="1">
            <a:prstTxWarp prst="textSlantUp">
              <a:avLst>
                <a:gd name="adj" fmla="val 32056"/>
              </a:avLst>
            </a:prstTxWarp>
          </a:bodyPr>
          <a:lstStyle/>
          <a:p>
            <a:r>
              <a:rPr lang="ru-RU" sz="36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Вторая сторона феномена.</a:t>
            </a:r>
          </a:p>
        </p:txBody>
      </p:sp>
    </p:spTree>
  </p:cSld>
  <p:clrMapOvr>
    <a:masterClrMapping/>
  </p:clrMapOvr>
  <p:transition spd="slow">
    <p:wheel spokes="2"/>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endParaRPr lang="ru-RU"/>
          </a:p>
        </p:txBody>
      </p:sp>
      <p:sp>
        <p:nvSpPr>
          <p:cNvPr id="76804" name="WordArt 4"/>
          <p:cNvSpPr>
            <a:spLocks noChangeArrowheads="1" noChangeShapeType="1" noTextEdit="1"/>
          </p:cNvSpPr>
          <p:nvPr/>
        </p:nvSpPr>
        <p:spPr bwMode="auto">
          <a:xfrm>
            <a:off x="250825" y="-171450"/>
            <a:ext cx="8435975" cy="6696075"/>
          </a:xfrm>
          <a:prstGeom prst="rect">
            <a:avLst/>
          </a:prstGeom>
        </p:spPr>
        <p:txBody>
          <a:bodyPr wrap="none" fromWordArt="1">
            <a:prstTxWarp prst="textSlantUp">
              <a:avLst>
                <a:gd name="adj" fmla="val 32056"/>
              </a:avLst>
            </a:prstTxWarp>
          </a:bodyPr>
          <a:lstStyle/>
          <a:p>
            <a:pPr algn="ctr"/>
            <a:r>
              <a:rPr lang="ru-RU" sz="80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ТРУДОВОЙ  ПОДВИГ</a:t>
            </a:r>
          </a:p>
          <a:p>
            <a:pPr algn="ctr"/>
            <a:endParaRPr lang="ru-RU" sz="80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a:p>
            <a:pPr algn="ctr"/>
            <a:r>
              <a:rPr lang="ru-RU" sz="80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ЖЕНЩИН СОВЕТСКОГО ТЫЛА .</a:t>
            </a:r>
          </a:p>
        </p:txBody>
      </p:sp>
    </p:spTree>
  </p:cSld>
  <p:clrMapOvr>
    <a:masterClrMapping/>
  </p:clrMapOvr>
  <p:transition spd="slow">
    <p:pull dir="l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Grp="1" noChangeArrowheads="1"/>
          </p:cNvSpPr>
          <p:nvPr>
            <p:ph type="title"/>
          </p:nvPr>
        </p:nvSpPr>
        <p:spPr/>
        <p:txBody>
          <a:bodyPr/>
          <a:lstStyle/>
          <a:p>
            <a:endParaRPr lang="ru-RU"/>
          </a:p>
        </p:txBody>
      </p:sp>
      <p:sp>
        <p:nvSpPr>
          <p:cNvPr id="77829" name="Rectangle 5"/>
          <p:cNvSpPr>
            <a:spLocks noGrp="1" noChangeArrowheads="1"/>
          </p:cNvSpPr>
          <p:nvPr>
            <p:ph type="body" sz="half" idx="1"/>
          </p:nvPr>
        </p:nvSpPr>
        <p:spPr>
          <a:xfrm>
            <a:off x="250825" y="4292600"/>
            <a:ext cx="5041900" cy="2232025"/>
          </a:xfrm>
        </p:spPr>
        <p:txBody>
          <a:bodyPr/>
          <a:lstStyle/>
          <a:p>
            <a:pPr>
              <a:lnSpc>
                <a:spcPct val="80000"/>
              </a:lnSpc>
            </a:pPr>
            <a:r>
              <a:rPr lang="ru-RU" sz="1400" b="1" i="1">
                <a:solidFill>
                  <a:srgbClr val="EAC7EF"/>
                </a:solidFill>
              </a:rPr>
              <a:t>В 1919 г. в работе "Великий почин" Ленин писал: "Нет сомнения, что среди работниц и крестьянок имеется во много раз больше, чем нам известно, организаторских талантов, людей, обладающих уменьем наладить практическое дело, с участием большого числа работников и еще большего числа потребителей...". Организаторские способности советских женщин, получившие высокую оценку В. И. Ленина, с невиданной силой проявились в годы минувшей войны</a:t>
            </a:r>
            <a:r>
              <a:rPr lang="ru-RU" sz="1600" b="1" i="1">
                <a:solidFill>
                  <a:srgbClr val="EAC7EF"/>
                </a:solidFill>
              </a:rPr>
              <a:t>.</a:t>
            </a:r>
            <a:r>
              <a:rPr lang="ru-RU" sz="1600">
                <a:solidFill>
                  <a:srgbClr val="EAC7EF"/>
                </a:solidFill>
              </a:rPr>
              <a:t> </a:t>
            </a:r>
          </a:p>
        </p:txBody>
      </p:sp>
      <p:sp>
        <p:nvSpPr>
          <p:cNvPr id="77830" name="Rectangle 6"/>
          <p:cNvSpPr>
            <a:spLocks noGrp="1" noChangeArrowheads="1"/>
          </p:cNvSpPr>
          <p:nvPr>
            <p:ph type="body" sz="half" idx="2"/>
          </p:nvPr>
        </p:nvSpPr>
        <p:spPr>
          <a:xfrm>
            <a:off x="4932363" y="620713"/>
            <a:ext cx="4211637" cy="3671887"/>
          </a:xfrm>
        </p:spPr>
        <p:txBody>
          <a:bodyPr/>
          <a:lstStyle/>
          <a:p>
            <a:pPr>
              <a:lnSpc>
                <a:spcPct val="90000"/>
              </a:lnSpc>
            </a:pPr>
            <a:r>
              <a:rPr lang="ru-RU" b="1" i="1">
                <a:solidFill>
                  <a:srgbClr val="EAC7EF"/>
                </a:solidFill>
              </a:rPr>
              <a:t>Во имя защиты Родины и обеспечения победы над врагом советские женщины не жалели ни времени, ни своих сил, показывая всему миру мужество, самоотверженность, любовь к Родине.</a:t>
            </a:r>
            <a:r>
              <a:rPr lang="ru-RU">
                <a:solidFill>
                  <a:srgbClr val="EAC7EF"/>
                </a:solidFill>
              </a:rPr>
              <a:t> </a:t>
            </a:r>
          </a:p>
        </p:txBody>
      </p:sp>
      <p:pic>
        <p:nvPicPr>
          <p:cNvPr id="77831" name="Picture 7" descr="tmp17-57"/>
          <p:cNvPicPr>
            <a:picLocks noChangeAspect="1" noChangeArrowheads="1"/>
          </p:cNvPicPr>
          <p:nvPr/>
        </p:nvPicPr>
        <p:blipFill>
          <a:blip r:embed="rId2" cstate="print"/>
          <a:srcRect/>
          <a:stretch>
            <a:fillRect/>
          </a:stretch>
        </p:blipFill>
        <p:spPr bwMode="auto">
          <a:xfrm>
            <a:off x="827088" y="260350"/>
            <a:ext cx="3095625" cy="3829050"/>
          </a:xfrm>
          <a:prstGeom prst="rect">
            <a:avLst/>
          </a:prstGeom>
          <a:noFill/>
        </p:spPr>
      </p:pic>
    </p:spTree>
  </p:cSld>
  <p:clrMapOvr>
    <a:masterClrMapping/>
  </p:clrMapOvr>
  <p:transition spd="slow">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endParaRPr lang="ru-RU"/>
          </a:p>
        </p:txBody>
      </p:sp>
      <p:sp>
        <p:nvSpPr>
          <p:cNvPr id="80900" name="Rectangle 4"/>
          <p:cNvSpPr>
            <a:spLocks noGrp="1" noChangeArrowheads="1"/>
          </p:cNvSpPr>
          <p:nvPr>
            <p:ph type="body" sz="half" idx="2"/>
          </p:nvPr>
        </p:nvSpPr>
        <p:spPr>
          <a:xfrm>
            <a:off x="179388" y="3933825"/>
            <a:ext cx="8785225" cy="2924175"/>
          </a:xfrm>
        </p:spPr>
        <p:txBody>
          <a:bodyPr/>
          <a:lstStyle/>
          <a:p>
            <a:pPr>
              <a:lnSpc>
                <a:spcPct val="80000"/>
              </a:lnSpc>
            </a:pPr>
            <a:r>
              <a:rPr lang="ru-RU" sz="2000" b="1" i="1">
                <a:solidFill>
                  <a:srgbClr val="EAC7EF"/>
                </a:solidFill>
              </a:rPr>
              <a:t>Пламенный патриотизм и героизм женщин советского тыла с особой силой проявился в могучем размахе социалистического соревнования. В ходе Всесоюзного социалистического соревнования возникали и принимали массовый характер все новые его формы: досрочное выполнение заказов фронта, выполнение планов на двести, пятьсот и тысячу процентов, движение за совмещение профессий, работа за себя и ушедших на фронт товарищей, создание молодежных и фронтовых бригад и т. д. И во всех этих формах всенародного движения женщины принимали самое непосредственное и деятельное участие.</a:t>
            </a:r>
          </a:p>
        </p:txBody>
      </p:sp>
      <p:pic>
        <p:nvPicPr>
          <p:cNvPr id="80903" name="Picture 7" descr="GB%20Istorya%20WAR"/>
          <p:cNvPicPr>
            <a:picLocks noGrp="1" noChangeAspect="1" noChangeArrowheads="1"/>
          </p:cNvPicPr>
          <p:nvPr>
            <p:ph sz="half" idx="1"/>
          </p:nvPr>
        </p:nvPicPr>
        <p:blipFill>
          <a:blip r:embed="rId2" cstate="print"/>
          <a:srcRect/>
          <a:stretch>
            <a:fillRect/>
          </a:stretch>
        </p:blipFill>
        <p:spPr>
          <a:xfrm>
            <a:off x="1258888" y="188913"/>
            <a:ext cx="5832475" cy="3671887"/>
          </a:xfrm>
        </p:spPr>
      </p:pic>
    </p:spTree>
  </p:cSld>
  <p:clrMapOvr>
    <a:masterClrMapping/>
  </p:clrMapOvr>
  <p:transition spd="slow">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0" y="274638"/>
            <a:ext cx="9144000" cy="706437"/>
          </a:xfrm>
        </p:spPr>
        <p:txBody>
          <a:bodyPr/>
          <a:lstStyle/>
          <a:p>
            <a:r>
              <a:rPr lang="ru-RU" sz="2000" i="1">
                <a:solidFill>
                  <a:srgbClr val="660066"/>
                </a:solidFill>
              </a:rPr>
              <a:t>УВЕЛИЧЕНИЕ ДОЛИ ЖЕНСКОГО ТРУДА В НАРОДНОМ ХОЗЯЙСТВЕ СТРАНЫ.</a:t>
            </a:r>
            <a:r>
              <a:rPr lang="ru-RU"/>
              <a:t> </a:t>
            </a:r>
          </a:p>
        </p:txBody>
      </p:sp>
      <p:sp>
        <p:nvSpPr>
          <p:cNvPr id="81923" name="Rectangle 3"/>
          <p:cNvSpPr>
            <a:spLocks noGrp="1" noChangeArrowheads="1"/>
          </p:cNvSpPr>
          <p:nvPr>
            <p:ph type="body" idx="1"/>
          </p:nvPr>
        </p:nvSpPr>
        <p:spPr>
          <a:xfrm>
            <a:off x="179388" y="1196975"/>
            <a:ext cx="4392612" cy="5400675"/>
          </a:xfrm>
        </p:spPr>
        <p:txBody>
          <a:bodyPr/>
          <a:lstStyle/>
          <a:p>
            <a:pPr algn="ctr">
              <a:lnSpc>
                <a:spcPct val="90000"/>
              </a:lnSpc>
            </a:pPr>
            <a:r>
              <a:rPr lang="ru-RU" sz="2400" b="1" i="1"/>
              <a:t>Наряду с приходом на производство многомиллионной армии женщин-домохозяек, подростков и пенсионерок в стране развернулось широкое движение женщин и девушек за овладение рабочими специальностями. Когда началась война, патриотическое движение за овладение мужскими профессиями приобрело массовый характер.</a:t>
            </a:r>
            <a:r>
              <a:rPr lang="ru-RU" sz="2400"/>
              <a:t> </a:t>
            </a:r>
          </a:p>
        </p:txBody>
      </p:sp>
      <p:pic>
        <p:nvPicPr>
          <p:cNvPr id="81924" name="Picture 4" descr="924900357"/>
          <p:cNvPicPr>
            <a:picLocks noChangeAspect="1" noChangeArrowheads="1"/>
          </p:cNvPicPr>
          <p:nvPr/>
        </p:nvPicPr>
        <p:blipFill>
          <a:blip r:embed="rId2" cstate="print"/>
          <a:srcRect/>
          <a:stretch>
            <a:fillRect/>
          </a:stretch>
        </p:blipFill>
        <p:spPr bwMode="auto">
          <a:xfrm>
            <a:off x="4572000" y="1628775"/>
            <a:ext cx="4249738" cy="3562350"/>
          </a:xfrm>
          <a:prstGeom prst="rect">
            <a:avLst/>
          </a:prstGeom>
          <a:noFill/>
        </p:spPr>
      </p:pic>
    </p:spTree>
  </p:cSld>
  <p:clrMapOvr>
    <a:masterClrMapping/>
  </p:clrMapOvr>
  <p:transition spd="slow">
    <p:cover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endParaRPr lang="ru-RU"/>
          </a:p>
        </p:txBody>
      </p:sp>
      <p:sp>
        <p:nvSpPr>
          <p:cNvPr id="89091" name="Rectangle 3"/>
          <p:cNvSpPr>
            <a:spLocks noGrp="1" noChangeArrowheads="1"/>
          </p:cNvSpPr>
          <p:nvPr>
            <p:ph type="body" idx="1"/>
          </p:nvPr>
        </p:nvSpPr>
        <p:spPr>
          <a:xfrm>
            <a:off x="0" y="260350"/>
            <a:ext cx="8686800" cy="3673475"/>
          </a:xfrm>
        </p:spPr>
        <p:txBody>
          <a:bodyPr/>
          <a:lstStyle/>
          <a:p>
            <a:pPr>
              <a:lnSpc>
                <a:spcPct val="80000"/>
              </a:lnSpc>
            </a:pPr>
            <a:r>
              <a:rPr lang="ru-RU" sz="2400" b="1" i="1"/>
              <a:t>. Женщины овладели и такими профессиями, которые прежде были под силу лишь мужчинам: в 1939 г. только в металлообрабатывающей промышленности около 50 тыс. женщин работали токарями, 40 тыс.- слесарями, 24 тыс. - фрезеровщицами, 14 тыс. - инструментальщицами т.д.</a:t>
            </a:r>
            <a:r>
              <a:rPr lang="ru-RU" sz="2400"/>
              <a:t> </a:t>
            </a:r>
            <a:r>
              <a:rPr lang="ru-RU" sz="2400" b="1" i="1"/>
              <a:t>Так, осуществление равноправия женщин в СССР явилось, одним из проявлений преимущества социализма над капитализмом, бурного расцвета экономического и политического могущества Советского государства. Повышая производственную и политическую активность женщин, воспитывая их в духе советского патриотизма и пролетарского интернационализма</a:t>
            </a:r>
            <a:r>
              <a:rPr lang="ru-RU" sz="2400"/>
              <a:t> </a:t>
            </a:r>
          </a:p>
        </p:txBody>
      </p:sp>
      <p:pic>
        <p:nvPicPr>
          <p:cNvPr id="89092" name="Picture 4" descr="img-030"/>
          <p:cNvPicPr>
            <a:picLocks noChangeAspect="1" noChangeArrowheads="1"/>
          </p:cNvPicPr>
          <p:nvPr/>
        </p:nvPicPr>
        <p:blipFill>
          <a:blip r:embed="rId2" cstate="print">
            <a:lum bright="-12000" contrast="12000"/>
          </a:blip>
          <a:srcRect/>
          <a:stretch>
            <a:fillRect/>
          </a:stretch>
        </p:blipFill>
        <p:spPr bwMode="auto">
          <a:xfrm>
            <a:off x="2051050" y="3933825"/>
            <a:ext cx="4535488" cy="2667000"/>
          </a:xfrm>
          <a:prstGeom prst="rect">
            <a:avLst/>
          </a:prstGeom>
          <a:noFill/>
        </p:spPr>
      </p:pic>
    </p:spTree>
  </p:cSld>
  <p:clrMapOvr>
    <a:masterClrMapping/>
  </p:clrMapOvr>
  <p:transition spd="slow">
    <p:whee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4"/>
          <p:cNvSpPr>
            <a:spLocks noGrp="1" noChangeArrowheads="1"/>
          </p:cNvSpPr>
          <p:nvPr>
            <p:ph type="title"/>
          </p:nvPr>
        </p:nvSpPr>
        <p:spPr/>
        <p:txBody>
          <a:bodyPr/>
          <a:lstStyle/>
          <a:p>
            <a:endParaRPr lang="ru-RU"/>
          </a:p>
        </p:txBody>
      </p:sp>
      <p:sp>
        <p:nvSpPr>
          <p:cNvPr id="95238" name="Rectangle 6"/>
          <p:cNvSpPr>
            <a:spLocks noGrp="1" noChangeArrowheads="1"/>
          </p:cNvSpPr>
          <p:nvPr>
            <p:ph type="body" sz="half" idx="2"/>
          </p:nvPr>
        </p:nvSpPr>
        <p:spPr>
          <a:xfrm>
            <a:off x="0" y="4581525"/>
            <a:ext cx="9144000" cy="2276475"/>
          </a:xfrm>
        </p:spPr>
        <p:txBody>
          <a:bodyPr/>
          <a:lstStyle/>
          <a:p>
            <a:r>
              <a:rPr lang="ru-RU" sz="2800" b="1" i="1"/>
              <a:t>Цех текстильного предприятия, где работали женщины      в период Великой Отечественной войны.</a:t>
            </a:r>
          </a:p>
        </p:txBody>
      </p:sp>
      <p:pic>
        <p:nvPicPr>
          <p:cNvPr id="95241" name="Picture 9" descr="http://gatchina3000.ru/great-soviet-encyclopedia/010/001/253534390.jpg"/>
          <p:cNvPicPr>
            <a:picLocks noChangeAspect="1" noChangeArrowheads="1"/>
          </p:cNvPicPr>
          <p:nvPr>
            <p:ph sz="half" idx="1"/>
          </p:nvPr>
        </p:nvPicPr>
        <p:blipFill>
          <a:blip r:embed="rId2" r:link="rId3" cstate="print"/>
          <a:srcRect/>
          <a:stretch>
            <a:fillRect/>
          </a:stretch>
        </p:blipFill>
        <p:spPr>
          <a:xfrm>
            <a:off x="179388" y="476250"/>
            <a:ext cx="8459787" cy="3905250"/>
          </a:xfrm>
          <a:noFill/>
          <a:ln/>
        </p:spPr>
      </p:pic>
    </p:spTree>
  </p:cSld>
  <p:clrMapOvr>
    <a:masterClrMapping/>
  </p:clrMapOvr>
  <p:transition spd="slow">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WordArt 7"/>
          <p:cNvSpPr>
            <a:spLocks noChangeArrowheads="1" noChangeShapeType="1" noTextEdit="1"/>
          </p:cNvSpPr>
          <p:nvPr/>
        </p:nvSpPr>
        <p:spPr bwMode="auto">
          <a:xfrm>
            <a:off x="457200" y="292100"/>
            <a:ext cx="8229600" cy="1384300"/>
          </a:xfrm>
          <a:prstGeom prst="rect">
            <a:avLst/>
          </a:prstGeom>
        </p:spPr>
        <p:txBody>
          <a:bodyPr wrap="none" fromWordArt="1">
            <a:prstTxWarp prst="textDoubleWave1">
              <a:avLst>
                <a:gd name="adj1" fmla="val 6500"/>
                <a:gd name="adj2" fmla="val 0"/>
              </a:avLst>
            </a:prstTxWarp>
          </a:bodyPr>
          <a:lstStyle/>
          <a:p>
            <a:pPr algn="ctr"/>
            <a:r>
              <a:rPr lang="ru-RU" sz="6000" kern="10" spc="-600" dirty="0">
                <a:ln w="12700">
                  <a:solidFill>
                    <a:srgbClr val="000099"/>
                  </a:solidFill>
                  <a:round/>
                  <a:headEnd/>
                  <a:tailEnd/>
                </a:ln>
                <a:solidFill>
                  <a:srgbClr val="33CCFF"/>
                </a:solidFill>
                <a:effectLst>
                  <a:outerShdw dist="125724" dir="18900000" algn="ctr" rotWithShape="0">
                    <a:srgbClr val="000099"/>
                  </a:outerShdw>
                </a:effectLst>
                <a:latin typeface="Impact"/>
              </a:rPr>
              <a:t>ВВЕДЕНИЕ .</a:t>
            </a:r>
          </a:p>
        </p:txBody>
      </p:sp>
      <p:sp>
        <p:nvSpPr>
          <p:cNvPr id="18441" name="Rectangle 9"/>
          <p:cNvSpPr>
            <a:spLocks noGrp="1" noChangeArrowheads="1"/>
          </p:cNvSpPr>
          <p:nvPr>
            <p:ph type="body" idx="1"/>
          </p:nvPr>
        </p:nvSpPr>
        <p:spPr/>
        <p:txBody>
          <a:bodyPr/>
          <a:lstStyle/>
          <a:p>
            <a:pPr>
              <a:lnSpc>
                <a:spcPct val="90000"/>
              </a:lnSpc>
            </a:pPr>
            <a:r>
              <a:rPr lang="ru-RU" sz="2800" b="1" i="1">
                <a:solidFill>
                  <a:srgbClr val="660033"/>
                </a:solidFill>
              </a:rPr>
              <a:t>На протяжении веков, женщина была символом мира, хранительницей домашнего очага и уюта.</a:t>
            </a:r>
            <a:r>
              <a:rPr lang="ru-RU" sz="2800">
                <a:solidFill>
                  <a:srgbClr val="660033"/>
                </a:solidFill>
              </a:rPr>
              <a:t> </a:t>
            </a:r>
            <a:r>
              <a:rPr lang="ru-RU" sz="2800" b="1" i="1">
                <a:solidFill>
                  <a:srgbClr val="660033"/>
                </a:solidFill>
              </a:rPr>
              <a:t>Но когда к тебе в дом пришла война, когда кругом враг, который грабит и убивает, врывается в твой дом, - женщины встают на защиту Отечества.</a:t>
            </a:r>
            <a:r>
              <a:rPr lang="ru-RU" sz="2800">
                <a:solidFill>
                  <a:srgbClr val="660033"/>
                </a:solidFill>
              </a:rPr>
              <a:t> </a:t>
            </a:r>
            <a:r>
              <a:rPr lang="ru-RU" sz="2800" b="1" i="1">
                <a:solidFill>
                  <a:srgbClr val="660033"/>
                </a:solidFill>
              </a:rPr>
              <a:t>Женщина-воин – это становилось событием невероятным, редким, порождавшим массу легенд.</a:t>
            </a:r>
            <a:r>
              <a:rPr lang="ru-RU" sz="2800">
                <a:solidFill>
                  <a:srgbClr val="660033"/>
                </a:solidFill>
              </a:rPr>
              <a:t> </a:t>
            </a:r>
          </a:p>
        </p:txBody>
      </p:sp>
    </p:spTree>
  </p:cSld>
  <p:clrMapOvr>
    <a:masterClrMapping/>
  </p:clrMapOvr>
  <p:transition spd="slow">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ru-RU" sz="3800"/>
              <a:t>Женщины, как медсестры.</a:t>
            </a:r>
            <a:br>
              <a:rPr lang="ru-RU" sz="3800"/>
            </a:br>
            <a:endParaRPr lang="ru-RU" sz="3800"/>
          </a:p>
        </p:txBody>
      </p:sp>
      <p:sp>
        <p:nvSpPr>
          <p:cNvPr id="97283" name="Rectangle 3"/>
          <p:cNvSpPr>
            <a:spLocks noGrp="1" noChangeArrowheads="1"/>
          </p:cNvSpPr>
          <p:nvPr>
            <p:ph type="body" idx="1"/>
          </p:nvPr>
        </p:nvSpPr>
        <p:spPr>
          <a:xfrm>
            <a:off x="539750" y="1600200"/>
            <a:ext cx="7772400" cy="5257800"/>
          </a:xfrm>
        </p:spPr>
        <p:txBody>
          <a:bodyPr/>
          <a:lstStyle/>
          <a:p>
            <a:pPr algn="ctr">
              <a:lnSpc>
                <a:spcPct val="80000"/>
              </a:lnSpc>
            </a:pPr>
            <a:r>
              <a:rPr lang="ru-RU" sz="2000" b="1" i="1">
                <a:solidFill>
                  <a:srgbClr val="660033"/>
                </a:solidFill>
                <a:latin typeface="Verdana" pitchFamily="34" charset="0"/>
              </a:rPr>
              <a:t>В годы войны советские женщины – медики своим упорным трудом в тылу и подвигами на фронтах возвратили в строй 72% раненых и более 90% больных. 116 тысяч медработников награждены орденами и медалями Советского Союза, 17 женщин – медиков стали Героями Советского Союза.</a:t>
            </a:r>
          </a:p>
          <a:p>
            <a:pPr algn="ctr">
              <a:lnSpc>
                <a:spcPct val="80000"/>
              </a:lnSpc>
            </a:pPr>
            <a:r>
              <a:rPr lang="ru-RU" sz="2000" b="1" i="1">
                <a:solidFill>
                  <a:srgbClr val="660033"/>
                </a:solidFill>
                <a:latin typeface="Verdana" pitchFamily="34" charset="0"/>
              </a:rPr>
              <a:t>В войну 1941-1945 гг. в Красной Армии служило около миллиона женщин, при этом значительная часть – во фронтовых условиях. Как и в других странах, их обязанностью была забота о раненых в тыловых лазаретах и госпиталях. Работа на передовой и в прифронтовой полосе по выносу раненых и оказанию медицинской помощи была возложена в основном на женщин. Как и находившиеся на фронте солдаты, санитарки подвергались вражескому обстрелу и рисковали жизнью, выполняя свои задачи.</a:t>
            </a:r>
          </a:p>
        </p:txBody>
      </p:sp>
    </p:spTree>
  </p:cSld>
  <p:clrMapOvr>
    <a:masterClrMapping/>
  </p:clrMapOvr>
  <p:transition spd="slow">
    <p:wheel spokes="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4"/>
          <p:cNvSpPr>
            <a:spLocks noGrp="1" noChangeArrowheads="1"/>
          </p:cNvSpPr>
          <p:nvPr>
            <p:ph type="title"/>
          </p:nvPr>
        </p:nvSpPr>
        <p:spPr/>
        <p:txBody>
          <a:bodyPr/>
          <a:lstStyle/>
          <a:p>
            <a:endParaRPr lang="ru-RU"/>
          </a:p>
        </p:txBody>
      </p:sp>
      <p:pic>
        <p:nvPicPr>
          <p:cNvPr id="101381" name="Picture 5"/>
          <p:cNvPicPr>
            <a:picLocks noChangeAspect="1" noChangeArrowheads="1"/>
          </p:cNvPicPr>
          <p:nvPr>
            <p:ph sz="half" idx="1"/>
          </p:nvPr>
        </p:nvPicPr>
        <p:blipFill>
          <a:blip r:embed="rId2" cstate="print"/>
          <a:srcRect/>
          <a:stretch>
            <a:fillRect/>
          </a:stretch>
        </p:blipFill>
        <p:spPr>
          <a:xfrm>
            <a:off x="250825" y="981075"/>
            <a:ext cx="3852863" cy="4581525"/>
          </a:xfrm>
        </p:spPr>
      </p:pic>
      <p:sp>
        <p:nvSpPr>
          <p:cNvPr id="101382" name="Rectangle 6"/>
          <p:cNvSpPr>
            <a:spLocks noGrp="1" noChangeArrowheads="1"/>
          </p:cNvSpPr>
          <p:nvPr>
            <p:ph type="body" sz="half" idx="2"/>
          </p:nvPr>
        </p:nvSpPr>
        <p:spPr>
          <a:xfrm>
            <a:off x="3924300" y="333375"/>
            <a:ext cx="5219700" cy="6769100"/>
          </a:xfrm>
        </p:spPr>
        <p:txBody>
          <a:bodyPr/>
          <a:lstStyle/>
          <a:p>
            <a:pPr>
              <a:lnSpc>
                <a:spcPct val="80000"/>
              </a:lnSpc>
            </a:pPr>
            <a:r>
              <a:rPr lang="ru-RU" sz="1800"/>
              <a:t>Преклоняясь перед заслугами женщин на войне, Лига Международного Красного Креста в 1912 году учредила медаль имени Флоренс Найтингейл как высшую награду медсестрам, отличившимся при уходе за больными и ранеными. Медаль присуждается в день рождения самой Флоренс Найтингейл – 12 мая, раз в два года.</a:t>
            </a:r>
          </a:p>
          <a:p>
            <a:pPr>
              <a:lnSpc>
                <a:spcPct val="80000"/>
              </a:lnSpc>
            </a:pPr>
            <a:r>
              <a:rPr lang="ru-RU" sz="1800"/>
              <a:t>Этой медалью награждаются указанные лица, отличившиеся в военное и мирное время храбростью и исключительной преданностью раненым, больным, калекам или людям, чье здоровье было под угрозой. Медаль может вручаться посмертно, если награждаемая погибла при выполнении своего долга. Медаль изготовлена из позолоченного серебра, на лицевой стороне надпись на латинском языке « В память Флоренс Найтингейл. 1820-1910.» В центре изображение женщины со светильником, как символ добра, света, милосердия и надежды. На оборотной стороне медали надпись на латинском языке: « За истинное милосердие и заботу о людях, вызывающие восхищение всего человечества ». </a:t>
            </a:r>
          </a:p>
        </p:txBody>
      </p:sp>
    </p:spTree>
  </p:cSld>
  <p:clrMapOvr>
    <a:masterClrMapping/>
  </p:clrMapOvr>
  <p:transition spd="slow">
    <p:check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4"/>
          <p:cNvSpPr>
            <a:spLocks noGrp="1" noChangeArrowheads="1"/>
          </p:cNvSpPr>
          <p:nvPr>
            <p:ph type="title"/>
          </p:nvPr>
        </p:nvSpPr>
        <p:spPr/>
        <p:txBody>
          <a:bodyPr/>
          <a:lstStyle/>
          <a:p>
            <a:endParaRPr lang="ru-RU"/>
          </a:p>
        </p:txBody>
      </p:sp>
      <p:sp>
        <p:nvSpPr>
          <p:cNvPr id="102405" name="Rectangle 5"/>
          <p:cNvSpPr>
            <a:spLocks noGrp="1" noChangeArrowheads="1"/>
          </p:cNvSpPr>
          <p:nvPr>
            <p:ph type="body" sz="half" idx="1"/>
          </p:nvPr>
        </p:nvSpPr>
        <p:spPr>
          <a:xfrm>
            <a:off x="0" y="188913"/>
            <a:ext cx="4724400" cy="6553200"/>
          </a:xfrm>
        </p:spPr>
        <p:txBody>
          <a:bodyPr/>
          <a:lstStyle/>
          <a:p>
            <a:pPr>
              <a:lnSpc>
                <a:spcPct val="80000"/>
              </a:lnSpc>
            </a:pPr>
            <a:r>
              <a:rPr lang="ru-RU" sz="1800"/>
              <a:t>Найтингейл Флоренс – английская сестра милосердия и общественный деятель. Во время Крымской войны 1853-1856 гг. наладила полевое обслуживание раненых в английской армии, способствовала созданию полевых кухонь, солдатских бань и прачечных, снабжению лазаретов больничной одеждой, продуктами, перевязочными материалами, что привело к сокращению смертности в лазаретах и значительному улучшению медицинского обслуживания в английской армии. Она организовала первую в мире школу медсестер в госпитале Сет-Томас (Лондон). Она автор работ о системе ухода за больными и ранеными, некоторые из них переведены на русский язык. Всю свою жизнь она посвятила улучшению санитарных условий в больницах.</a:t>
            </a:r>
          </a:p>
          <a:p>
            <a:pPr>
              <a:lnSpc>
                <a:spcPct val="80000"/>
              </a:lnSpc>
            </a:pPr>
            <a:r>
              <a:rPr lang="ru-RU" sz="1800"/>
              <a:t>На ее гробнице во Флоренции помещенной рядом с могилами Данте и Микеланджело, сделана надпись: «Она была примером служения людям и прообразом международного милосердия, носителем которого стал позднее Красный Крест». </a:t>
            </a:r>
          </a:p>
        </p:txBody>
      </p:sp>
      <p:pic>
        <p:nvPicPr>
          <p:cNvPr id="102406" name="Picture 6"/>
          <p:cNvPicPr>
            <a:picLocks noChangeAspect="1" noChangeArrowheads="1"/>
          </p:cNvPicPr>
          <p:nvPr>
            <p:ph sz="half" idx="2"/>
          </p:nvPr>
        </p:nvPicPr>
        <p:blipFill>
          <a:blip r:embed="rId2" cstate="print"/>
          <a:srcRect/>
          <a:stretch>
            <a:fillRect/>
          </a:stretch>
        </p:blipFill>
        <p:spPr>
          <a:xfrm>
            <a:off x="4965700" y="620713"/>
            <a:ext cx="4178300" cy="5616575"/>
          </a:xfrm>
        </p:spPr>
      </p:pic>
    </p:spTree>
  </p:cSld>
  <p:clrMapOvr>
    <a:masterClrMapping/>
  </p:clrMapOvr>
  <p:transition spd="slow">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endParaRPr lang="ru-RU"/>
          </a:p>
        </p:txBody>
      </p:sp>
      <p:sp>
        <p:nvSpPr>
          <p:cNvPr id="106500" name="WordArt 4"/>
          <p:cNvSpPr>
            <a:spLocks noChangeArrowheads="1" noChangeShapeType="1" noTextEdit="1"/>
          </p:cNvSpPr>
          <p:nvPr/>
        </p:nvSpPr>
        <p:spPr bwMode="auto">
          <a:xfrm>
            <a:off x="250825" y="2781300"/>
            <a:ext cx="7634288" cy="1871663"/>
          </a:xfrm>
          <a:prstGeom prst="rect">
            <a:avLst/>
          </a:prstGeom>
        </p:spPr>
        <p:txBody>
          <a:bodyPr wrap="none" fromWordArt="1">
            <a:prstTxWarp prst="textSlantUp">
              <a:avLst>
                <a:gd name="adj" fmla="val 55556"/>
              </a:avLst>
            </a:prstTxWarp>
          </a:bodyPr>
          <a:lstStyle/>
          <a:p>
            <a:pPr algn="ctr"/>
            <a:r>
              <a:rPr lang="ru-RU" sz="3600" kern="10">
                <a:ln w="9525">
                  <a:solidFill>
                    <a:srgbClr val="000000"/>
                  </a:solidFill>
                  <a:round/>
                  <a:headEnd/>
                  <a:tailEnd/>
                </a:ln>
                <a:solidFill>
                  <a:srgbClr val="000000"/>
                </a:solidFill>
                <a:effectLst/>
                <a:latin typeface="Arial"/>
                <a:cs typeface="Arial"/>
              </a:rPr>
              <a:t>Бойцы всех родов войск.</a:t>
            </a:r>
          </a:p>
        </p:txBody>
      </p:sp>
      <p:pic>
        <p:nvPicPr>
          <p:cNvPr id="106502" name="Picture 6" descr="71e7038acf0e"/>
          <p:cNvPicPr>
            <a:picLocks noChangeAspect="1" noChangeArrowheads="1"/>
          </p:cNvPicPr>
          <p:nvPr/>
        </p:nvPicPr>
        <p:blipFill>
          <a:blip r:embed="rId2" cstate="print"/>
          <a:srcRect r="20186" b="9468"/>
          <a:stretch>
            <a:fillRect/>
          </a:stretch>
        </p:blipFill>
        <p:spPr bwMode="auto">
          <a:xfrm>
            <a:off x="179388" y="188913"/>
            <a:ext cx="4248150" cy="3011487"/>
          </a:xfrm>
          <a:prstGeom prst="rect">
            <a:avLst/>
          </a:prstGeom>
          <a:noFill/>
        </p:spPr>
      </p:pic>
      <p:pic>
        <p:nvPicPr>
          <p:cNvPr id="106503" name="Picture 7" descr="untitled1"/>
          <p:cNvPicPr>
            <a:picLocks noChangeAspect="1" noChangeArrowheads="1"/>
          </p:cNvPicPr>
          <p:nvPr/>
        </p:nvPicPr>
        <p:blipFill>
          <a:blip r:embed="rId3" cstate="print"/>
          <a:srcRect t="15620"/>
          <a:stretch>
            <a:fillRect/>
          </a:stretch>
        </p:blipFill>
        <p:spPr bwMode="auto">
          <a:xfrm>
            <a:off x="5003800" y="260350"/>
            <a:ext cx="3895725" cy="2179638"/>
          </a:xfrm>
          <a:prstGeom prst="rect">
            <a:avLst/>
          </a:prstGeom>
          <a:noFill/>
        </p:spPr>
      </p:pic>
      <p:pic>
        <p:nvPicPr>
          <p:cNvPr id="106504" name="Picture 8" descr="40045877_1235161772_1187513331_61025274"/>
          <p:cNvPicPr>
            <a:picLocks noChangeAspect="1" noChangeArrowheads="1"/>
          </p:cNvPicPr>
          <p:nvPr/>
        </p:nvPicPr>
        <p:blipFill>
          <a:blip r:embed="rId4" cstate="print"/>
          <a:srcRect/>
          <a:stretch>
            <a:fillRect/>
          </a:stretch>
        </p:blipFill>
        <p:spPr bwMode="auto">
          <a:xfrm>
            <a:off x="6659563" y="3716338"/>
            <a:ext cx="2132012" cy="2735262"/>
          </a:xfrm>
          <a:prstGeom prst="rect">
            <a:avLst/>
          </a:prstGeom>
          <a:noFill/>
        </p:spPr>
      </p:pic>
      <p:pic>
        <p:nvPicPr>
          <p:cNvPr id="106505" name="Picture 9" descr="trostyn"/>
          <p:cNvPicPr>
            <a:picLocks noChangeAspect="1" noChangeArrowheads="1"/>
          </p:cNvPicPr>
          <p:nvPr/>
        </p:nvPicPr>
        <p:blipFill>
          <a:blip r:embed="rId5" cstate="print"/>
          <a:srcRect/>
          <a:stretch>
            <a:fillRect/>
          </a:stretch>
        </p:blipFill>
        <p:spPr bwMode="auto">
          <a:xfrm>
            <a:off x="4500563" y="4292600"/>
            <a:ext cx="1455737" cy="2276475"/>
          </a:xfrm>
          <a:prstGeom prst="rect">
            <a:avLst/>
          </a:prstGeom>
          <a:noFill/>
        </p:spPr>
      </p:pic>
      <p:pic>
        <p:nvPicPr>
          <p:cNvPr id="106506" name="Picture 10" descr="964"/>
          <p:cNvPicPr>
            <a:picLocks noChangeAspect="1" noChangeArrowheads="1"/>
          </p:cNvPicPr>
          <p:nvPr/>
        </p:nvPicPr>
        <p:blipFill>
          <a:blip r:embed="rId6" cstate="print"/>
          <a:srcRect/>
          <a:stretch>
            <a:fillRect/>
          </a:stretch>
        </p:blipFill>
        <p:spPr bwMode="auto">
          <a:xfrm>
            <a:off x="539750" y="4581525"/>
            <a:ext cx="3168650" cy="2054225"/>
          </a:xfrm>
          <a:prstGeom prst="rect">
            <a:avLst/>
          </a:prstGeom>
          <a:noFill/>
        </p:spPr>
      </p:pic>
    </p:spTree>
  </p:cSld>
  <p:clrMapOvr>
    <a:masterClrMapping/>
  </p:clrMapOvr>
  <p:transition spd="slow">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0" name="Rectangle 4"/>
          <p:cNvSpPr>
            <a:spLocks noGrp="1" noChangeArrowheads="1"/>
          </p:cNvSpPr>
          <p:nvPr>
            <p:ph type="title"/>
          </p:nvPr>
        </p:nvSpPr>
        <p:spPr/>
        <p:txBody>
          <a:bodyPr/>
          <a:lstStyle/>
          <a:p>
            <a:endParaRPr lang="ru-RU"/>
          </a:p>
        </p:txBody>
      </p:sp>
      <p:sp>
        <p:nvSpPr>
          <p:cNvPr id="111622" name="Rectangle 6"/>
          <p:cNvSpPr>
            <a:spLocks noGrp="1" noChangeArrowheads="1"/>
          </p:cNvSpPr>
          <p:nvPr>
            <p:ph type="body" sz="half" idx="2"/>
          </p:nvPr>
        </p:nvSpPr>
        <p:spPr>
          <a:xfrm>
            <a:off x="250825" y="2924175"/>
            <a:ext cx="6049963" cy="3673475"/>
          </a:xfrm>
        </p:spPr>
        <p:txBody>
          <a:bodyPr/>
          <a:lstStyle/>
          <a:p>
            <a:pPr>
              <a:lnSpc>
                <a:spcPct val="80000"/>
              </a:lnSpc>
            </a:pPr>
            <a:r>
              <a:rPr lang="ru-RU" sz="1800">
                <a:solidFill>
                  <a:srgbClr val="000066"/>
                </a:solidFill>
              </a:rPr>
              <a:t>История еще не знала такого массового участия женщин в вооруженной борьбе за Родину, какое показали советские патриотки в годы Великой Отечественной войны. Женщины и девушки овладели почти всеми военными специальностями.</a:t>
            </a:r>
          </a:p>
          <a:p>
            <a:pPr>
              <a:lnSpc>
                <a:spcPct val="80000"/>
              </a:lnSpc>
            </a:pPr>
            <a:r>
              <a:rPr lang="ru-RU" sz="1800">
                <a:solidFill>
                  <a:srgbClr val="000066"/>
                </a:solidFill>
              </a:rPr>
              <a:t>Много женщин и девушек служило в стрелковых частях и подразделениях в качестве снайперов, пулеметчиц, минометчиц, автоматчиц и т. д. Многие из них командовали расчетами, отделениями и взводами, ротами и батальонами. Вели партийно-политическую и комсомольскую работу. За годы войны лишь на снайперских курсах снайперским мастерством овладели 2484 женщины и девушки. </a:t>
            </a:r>
          </a:p>
        </p:txBody>
      </p:sp>
      <p:pic>
        <p:nvPicPr>
          <p:cNvPr id="111623" name="Picture 7" descr="http://trinixy.ru/pics3/20080512/soviet_women_17.jpg"/>
          <p:cNvPicPr>
            <a:picLocks noChangeAspect="1" noChangeArrowheads="1"/>
          </p:cNvPicPr>
          <p:nvPr>
            <p:ph sz="half" idx="1"/>
          </p:nvPr>
        </p:nvPicPr>
        <p:blipFill>
          <a:blip r:embed="rId2" r:link="rId3" cstate="print"/>
          <a:srcRect/>
          <a:stretch>
            <a:fillRect/>
          </a:stretch>
        </p:blipFill>
        <p:spPr>
          <a:xfrm>
            <a:off x="827088" y="188913"/>
            <a:ext cx="4176712" cy="2544762"/>
          </a:xfrm>
          <a:noFill/>
          <a:ln/>
        </p:spPr>
      </p:pic>
      <p:pic>
        <p:nvPicPr>
          <p:cNvPr id="111624" name="Picture 8" descr="NORMAL~1"/>
          <p:cNvPicPr>
            <a:picLocks noChangeAspect="1" noChangeArrowheads="1"/>
          </p:cNvPicPr>
          <p:nvPr/>
        </p:nvPicPr>
        <p:blipFill>
          <a:blip r:embed="rId4" cstate="print"/>
          <a:srcRect/>
          <a:stretch>
            <a:fillRect/>
          </a:stretch>
        </p:blipFill>
        <p:spPr bwMode="auto">
          <a:xfrm>
            <a:off x="6300788" y="836613"/>
            <a:ext cx="2514600" cy="38100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4"/>
          <p:cNvSpPr>
            <a:spLocks noGrp="1" noChangeArrowheads="1"/>
          </p:cNvSpPr>
          <p:nvPr>
            <p:ph type="title"/>
          </p:nvPr>
        </p:nvSpPr>
        <p:spPr/>
        <p:txBody>
          <a:bodyPr/>
          <a:lstStyle/>
          <a:p>
            <a:endParaRPr lang="ru-RU"/>
          </a:p>
        </p:txBody>
      </p:sp>
      <p:sp>
        <p:nvSpPr>
          <p:cNvPr id="113669" name="Rectangle 5"/>
          <p:cNvSpPr>
            <a:spLocks noGrp="1" noChangeArrowheads="1"/>
          </p:cNvSpPr>
          <p:nvPr>
            <p:ph type="body" sz="half" idx="1"/>
          </p:nvPr>
        </p:nvSpPr>
        <p:spPr>
          <a:xfrm>
            <a:off x="179388" y="260350"/>
            <a:ext cx="8507412" cy="3511550"/>
          </a:xfrm>
        </p:spPr>
        <p:txBody>
          <a:bodyPr/>
          <a:lstStyle/>
          <a:p>
            <a:r>
              <a:rPr lang="ru-RU" sz="2400">
                <a:solidFill>
                  <a:srgbClr val="000066"/>
                </a:solidFill>
              </a:rPr>
              <a:t>Многие тысячи советских женщин и девушек отважно сражались за социалистическую Отчизну в Военно-Воздушных Силах. Немало женщин служило и в других частях советской авиации. Женщины вели воздушные бои с противником, расчищали путь пехоте, танкам, помогали им в прорыве вражеской обороны, в преследовании, окружении и уничтожении группировок врага и т. д. </a:t>
            </a:r>
          </a:p>
        </p:txBody>
      </p:sp>
      <p:pic>
        <p:nvPicPr>
          <p:cNvPr id="113670" name="Picture 6"/>
          <p:cNvPicPr>
            <a:picLocks noChangeAspect="1" noChangeArrowheads="1"/>
          </p:cNvPicPr>
          <p:nvPr>
            <p:ph sz="half" idx="2"/>
          </p:nvPr>
        </p:nvPicPr>
        <p:blipFill>
          <a:blip r:embed="rId2" cstate="print"/>
          <a:srcRect/>
          <a:stretch>
            <a:fillRect/>
          </a:stretch>
        </p:blipFill>
        <p:spPr>
          <a:xfrm>
            <a:off x="755650" y="3573463"/>
            <a:ext cx="8002588" cy="2581275"/>
          </a:xfrm>
        </p:spPr>
      </p:pic>
    </p:spTree>
  </p:cSld>
  <p:clrMapOvr>
    <a:masterClrMapping/>
  </p:clrMapOvr>
  <p:transition spd="slow">
    <p:wheel spokes="2"/>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ru-RU" b="1" u="sng"/>
              <a:t>Литвяк Лидия Владимировна</a:t>
            </a:r>
          </a:p>
        </p:txBody>
      </p:sp>
      <p:pic>
        <p:nvPicPr>
          <p:cNvPr id="123908" name="Picture 4" descr="http://s61.radikal.ru/i173/0904/fb/74b2abbcb6bd.jpg"/>
          <p:cNvPicPr>
            <a:picLocks noChangeAspect="1" noChangeArrowheads="1"/>
          </p:cNvPicPr>
          <p:nvPr>
            <p:ph idx="1"/>
          </p:nvPr>
        </p:nvPicPr>
        <p:blipFill>
          <a:blip r:embed="rId2" r:link="rId3" cstate="print"/>
          <a:srcRect/>
          <a:stretch>
            <a:fillRect/>
          </a:stretch>
        </p:blipFill>
        <p:spPr>
          <a:xfrm>
            <a:off x="971550" y="1844675"/>
            <a:ext cx="6840538" cy="4111625"/>
          </a:xfrm>
          <a:noFill/>
          <a:ln/>
        </p:spPr>
      </p:pic>
    </p:spTree>
  </p:cSld>
  <p:clrMapOvr>
    <a:masterClrMapping/>
  </p:clrMapOvr>
  <p:transition spd="slow">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2" name="Rectangle 4"/>
          <p:cNvSpPr>
            <a:spLocks noGrp="1" noChangeArrowheads="1"/>
          </p:cNvSpPr>
          <p:nvPr>
            <p:ph type="title"/>
          </p:nvPr>
        </p:nvSpPr>
        <p:spPr/>
        <p:txBody>
          <a:bodyPr/>
          <a:lstStyle/>
          <a:p>
            <a:endParaRPr lang="ru-RU"/>
          </a:p>
        </p:txBody>
      </p:sp>
      <p:sp>
        <p:nvSpPr>
          <p:cNvPr id="140293" name="Rectangle 5"/>
          <p:cNvSpPr>
            <a:spLocks noGrp="1" noChangeArrowheads="1"/>
          </p:cNvSpPr>
          <p:nvPr>
            <p:ph type="body" sz="half" idx="1"/>
          </p:nvPr>
        </p:nvSpPr>
        <p:spPr>
          <a:xfrm>
            <a:off x="323850" y="549275"/>
            <a:ext cx="4210050" cy="3600450"/>
          </a:xfrm>
        </p:spPr>
        <p:txBody>
          <a:bodyPr/>
          <a:lstStyle/>
          <a:p>
            <a:pPr>
              <a:lnSpc>
                <a:spcPct val="90000"/>
              </a:lnSpc>
            </a:pPr>
            <a:r>
              <a:rPr lang="ru-RU" sz="2000" b="1" i="1"/>
              <a:t>Лидия Литвяк, самая результативная женщина -</a:t>
            </a:r>
            <a:r>
              <a:rPr lang="ru-RU" sz="2000"/>
              <a:t> </a:t>
            </a:r>
            <a:r>
              <a:rPr lang="ru-RU" sz="2000" b="1" i="1"/>
              <a:t>истребитель Второй Мировой войны, по воспоминаниям сослуживцев, была образцом женственности и обаяния. Невысокая белокурая девушка очень сдержанно относилась к восторженным взглядам и словам однополчан и, что особенно импонировало лётчикам, никому не отдавала предпочтения. Главным для неё была борьба с фашизмом, и этому она отдавала все свои силы.</a:t>
            </a:r>
          </a:p>
        </p:txBody>
      </p:sp>
      <p:sp>
        <p:nvSpPr>
          <p:cNvPr id="140294" name="Rectangle 6"/>
          <p:cNvSpPr>
            <a:spLocks noGrp="1" noChangeArrowheads="1"/>
          </p:cNvSpPr>
          <p:nvPr>
            <p:ph type="body" sz="half" idx="2"/>
          </p:nvPr>
        </p:nvSpPr>
        <p:spPr>
          <a:xfrm>
            <a:off x="4643438" y="476250"/>
            <a:ext cx="4043362" cy="5040313"/>
          </a:xfrm>
        </p:spPr>
        <p:txBody>
          <a:bodyPr/>
          <a:lstStyle/>
          <a:p>
            <a:pPr>
              <a:lnSpc>
                <a:spcPct val="90000"/>
              </a:lnSpc>
            </a:pPr>
            <a:r>
              <a:rPr lang="ru-RU" sz="2000" b="1" i="1"/>
              <a:t>Родилась Лидия Литвяк в Москве 18 августа 1921 года. В 14 лет поступила в аэроклуб, в 15 - выполнила первый самостоятельный полёт. После окончания Херсонской школы пилотов стала одним из лучших инструкторов Калининского аэроклуба. К началу Великой Отечественной войны она успела "поставить на крыло" 45 курсантов - будущих воздушных бойцов.</a:t>
            </a:r>
          </a:p>
        </p:txBody>
      </p:sp>
    </p:spTree>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endParaRPr lang="ru-RU"/>
          </a:p>
        </p:txBody>
      </p:sp>
      <p:sp>
        <p:nvSpPr>
          <p:cNvPr id="143363" name="Rectangle 3"/>
          <p:cNvSpPr>
            <a:spLocks noGrp="1" noChangeArrowheads="1"/>
          </p:cNvSpPr>
          <p:nvPr>
            <p:ph type="body" idx="1"/>
          </p:nvPr>
        </p:nvSpPr>
        <p:spPr>
          <a:xfrm>
            <a:off x="0" y="333375"/>
            <a:ext cx="8686800" cy="6048375"/>
          </a:xfrm>
        </p:spPr>
        <p:txBody>
          <a:bodyPr/>
          <a:lstStyle/>
          <a:p>
            <a:pPr>
              <a:lnSpc>
                <a:spcPct val="80000"/>
              </a:lnSpc>
            </a:pPr>
            <a:r>
              <a:rPr lang="ru-RU" sz="2700" b="1" i="1"/>
              <a:t>1 Августа 1943 года командир звена 3-й эскадрильи 73-го Гвардейского истребительного авиаполка Младший лейтенант Л. В. Литвяк не вернулась с боевого задания. По архивным данным, Лидия Владимировна за 8 месяцев совершила 168 боевых вылетов и провела 89 воздушных боёв. Лично сбила 11 самолётов. Была награждена орденами Красного Знамени, Отечественной войны 1-й степени ( дважды ) и Красной Звезды. Характеризуя её как воздушного бойца, бывший командир 273-го ИАП, Борис Ерёмин вспоминал: "Это была прирождённая лётчица. Она обладала особым талантом истребителя, была смела и решительна, изобретательна и осторожна. Она умела видеть воздух".</a:t>
            </a:r>
          </a:p>
        </p:txBody>
      </p:sp>
    </p:spTree>
  </p:cSld>
  <p:clrMapOvr>
    <a:masterClrMapping/>
  </p:clrMapOvr>
  <p:transition spd="slow">
    <p:checke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9" name="Rectangle 5"/>
          <p:cNvSpPr>
            <a:spLocks noGrp="1" noChangeArrowheads="1"/>
          </p:cNvSpPr>
          <p:nvPr>
            <p:ph type="title"/>
          </p:nvPr>
        </p:nvSpPr>
        <p:spPr>
          <a:xfrm>
            <a:off x="6588125" y="692150"/>
            <a:ext cx="2087563" cy="4897438"/>
          </a:xfrm>
        </p:spPr>
        <p:txBody>
          <a:bodyPr/>
          <a:lstStyle/>
          <a:p>
            <a:r>
              <a:rPr lang="ru-RU" sz="3200" b="1" i="1"/>
              <a:t>Герой Советского Союза</a:t>
            </a:r>
            <a:r>
              <a:rPr lang="ru-RU" sz="3200"/>
              <a:t> </a:t>
            </a:r>
            <a:r>
              <a:rPr lang="ru-RU" sz="3200" b="1" u="sng"/>
              <a:t>Литвяк Лидия Владимировна.</a:t>
            </a:r>
          </a:p>
        </p:txBody>
      </p:sp>
      <p:pic>
        <p:nvPicPr>
          <p:cNvPr id="144388" name="Picture 4" descr="http://airaces.narod.ru/woman/litvyk11.jpg"/>
          <p:cNvPicPr>
            <a:picLocks noChangeAspect="1" noChangeArrowheads="1"/>
          </p:cNvPicPr>
          <p:nvPr>
            <p:ph idx="1"/>
          </p:nvPr>
        </p:nvPicPr>
        <p:blipFill>
          <a:blip r:embed="rId2" r:link="rId3" cstate="print"/>
          <a:srcRect/>
          <a:stretch>
            <a:fillRect/>
          </a:stretch>
        </p:blipFill>
        <p:spPr>
          <a:xfrm>
            <a:off x="468313" y="404813"/>
            <a:ext cx="5759450" cy="5472112"/>
          </a:xfrm>
          <a:noFill/>
          <a:ln/>
        </p:spPr>
      </p:pic>
    </p:spTree>
  </p:cSld>
  <p:clrMapOvr>
    <a:masterClrMapping/>
  </p:clrMapOvr>
  <p:transition spd="slow">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2" name="WordArt 8"/>
          <p:cNvSpPr>
            <a:spLocks noChangeArrowheads="1" noChangeShapeType="1"/>
          </p:cNvSpPr>
          <p:nvPr/>
        </p:nvSpPr>
        <p:spPr bwMode="auto">
          <a:xfrm>
            <a:off x="755650" y="188913"/>
            <a:ext cx="7786688" cy="17319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ЖЕНЩИНЫ – СОЛДАТЫ НА ГРАЖДАНСКОЙ ВОЙНЕ.</a:t>
            </a:r>
          </a:p>
        </p:txBody>
      </p:sp>
      <p:pic>
        <p:nvPicPr>
          <p:cNvPr id="41995" name="Picture 11"/>
          <p:cNvPicPr>
            <a:picLocks noChangeAspect="1" noChangeArrowheads="1"/>
          </p:cNvPicPr>
          <p:nvPr>
            <p:ph idx="1"/>
          </p:nvPr>
        </p:nvPicPr>
        <p:blipFill>
          <a:blip r:embed="rId2" cstate="print"/>
          <a:srcRect/>
          <a:stretch>
            <a:fillRect/>
          </a:stretch>
        </p:blipFill>
        <p:spPr>
          <a:xfrm>
            <a:off x="179388" y="2133600"/>
            <a:ext cx="8964612" cy="4440238"/>
          </a:xfrm>
        </p:spPr>
      </p:pic>
    </p:spTree>
  </p:cSld>
  <p:clrMapOvr>
    <a:masterClrMapping/>
  </p:clrMapOvr>
  <p:transition spd="slow">
    <p:diamon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4"/>
          <p:cNvSpPr>
            <a:spLocks noGrp="1" noChangeArrowheads="1"/>
          </p:cNvSpPr>
          <p:nvPr>
            <p:ph type="title"/>
          </p:nvPr>
        </p:nvSpPr>
        <p:spPr/>
        <p:txBody>
          <a:bodyPr/>
          <a:lstStyle/>
          <a:p>
            <a:endParaRPr lang="ru-RU"/>
          </a:p>
        </p:txBody>
      </p:sp>
      <p:sp>
        <p:nvSpPr>
          <p:cNvPr id="115717" name="Rectangle 5"/>
          <p:cNvSpPr>
            <a:spLocks noGrp="1" noChangeArrowheads="1"/>
          </p:cNvSpPr>
          <p:nvPr>
            <p:ph type="body" sz="half" idx="1"/>
          </p:nvPr>
        </p:nvSpPr>
        <p:spPr>
          <a:xfrm>
            <a:off x="179388" y="260350"/>
            <a:ext cx="4316412" cy="6408738"/>
          </a:xfrm>
        </p:spPr>
        <p:txBody>
          <a:bodyPr/>
          <a:lstStyle/>
          <a:p>
            <a:pPr algn="ctr">
              <a:lnSpc>
                <a:spcPct val="90000"/>
              </a:lnSpc>
            </a:pPr>
            <a:r>
              <a:rPr lang="ru-RU" sz="2000"/>
              <a:t>Советские женщины служили и в таком роде войск, как бронетанковые, которые выполняли в минувшей войне «роль главной ударной силы в общевойсковом бою». </a:t>
            </a:r>
          </a:p>
          <a:p>
            <a:pPr algn="ctr">
              <a:lnSpc>
                <a:spcPct val="90000"/>
              </a:lnSpc>
            </a:pPr>
            <a:r>
              <a:rPr lang="ru-RU" sz="2000"/>
              <a:t>Нелегкое дело быть танкистом, и тем более для женщины. Еще до войны среди танкистов бытовала поговорка: « Броня слабых не любит ». Но трудности не сломили воли советских патриоток, вписавших немало ярких страниц в летопись истории Великой Отечественной войны. Боевые подвиги танкисток были отмечены многими правительственными наградами.</a:t>
            </a:r>
          </a:p>
        </p:txBody>
      </p:sp>
      <p:pic>
        <p:nvPicPr>
          <p:cNvPr id="115718" name="Picture 6"/>
          <p:cNvPicPr>
            <a:picLocks noChangeAspect="1" noChangeArrowheads="1"/>
          </p:cNvPicPr>
          <p:nvPr>
            <p:ph sz="half" idx="2"/>
          </p:nvPr>
        </p:nvPicPr>
        <p:blipFill>
          <a:blip r:embed="rId2" cstate="print"/>
          <a:srcRect/>
          <a:stretch>
            <a:fillRect/>
          </a:stretch>
        </p:blipFill>
        <p:spPr>
          <a:xfrm>
            <a:off x="4549775" y="260350"/>
            <a:ext cx="4594225" cy="5976938"/>
          </a:xfrm>
        </p:spPr>
      </p:pic>
    </p:spTree>
  </p:cSld>
  <p:clrMapOvr>
    <a:masterClrMapping/>
  </p:clrMapOvr>
  <p:transition spd="slow">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Rectangle 4"/>
          <p:cNvSpPr>
            <a:spLocks noGrp="1" noChangeArrowheads="1"/>
          </p:cNvSpPr>
          <p:nvPr>
            <p:ph type="title"/>
          </p:nvPr>
        </p:nvSpPr>
        <p:spPr>
          <a:xfrm>
            <a:off x="0" y="277813"/>
            <a:ext cx="8686800" cy="630237"/>
          </a:xfrm>
        </p:spPr>
        <p:txBody>
          <a:bodyPr/>
          <a:lstStyle/>
          <a:p>
            <a:r>
              <a:rPr lang="ru-RU" sz="3200"/>
              <a:t>Афганский опыт и современность.</a:t>
            </a:r>
          </a:p>
        </p:txBody>
      </p:sp>
      <p:sp>
        <p:nvSpPr>
          <p:cNvPr id="117766" name="Rectangle 6"/>
          <p:cNvSpPr>
            <a:spLocks noGrp="1" noChangeArrowheads="1"/>
          </p:cNvSpPr>
          <p:nvPr>
            <p:ph type="body" sz="half" idx="2"/>
          </p:nvPr>
        </p:nvSpPr>
        <p:spPr>
          <a:xfrm>
            <a:off x="0" y="1125538"/>
            <a:ext cx="5003800" cy="5543550"/>
          </a:xfrm>
        </p:spPr>
        <p:txBody>
          <a:bodyPr/>
          <a:lstStyle/>
          <a:p>
            <a:pPr>
              <a:lnSpc>
                <a:spcPct val="80000"/>
              </a:lnSpc>
            </a:pPr>
            <a:r>
              <a:rPr lang="ru-RU" sz="1800" b="1" i="1"/>
              <a:t>Женщина в нашем столетии оказывалась на войне по разным причинам. Одних приводили на фронт факторы духовного порядка – патриотизм, романтизм, определенные идеалы. Участие в боях для таких женщин – это, как правило, действие вынужденное, обусловленное конкретной ситуацией: вражеским вторжением, необходимостью защитить свой дом и близких, желанием помочь своей стране. Вторую категорию составили те, кто, подобно брехтовской мамаше Кураж, стремился воспользоваться случаем, заработать на несчастье других, - женщины, живущие по принципу «война все спишет». При этом меркантильность могла принимать как вполне безобидные, так и весьма циничные формы.</a:t>
            </a:r>
            <a:r>
              <a:rPr lang="ru-RU" sz="1800"/>
              <a:t> </a:t>
            </a:r>
          </a:p>
        </p:txBody>
      </p:sp>
      <p:sp>
        <p:nvSpPr>
          <p:cNvPr id="117768" name="Rectangle 8"/>
          <p:cNvSpPr>
            <a:spLocks noGrp="1" noChangeArrowheads="1"/>
          </p:cNvSpPr>
          <p:nvPr>
            <p:ph type="clipArt" sz="half" idx="1"/>
          </p:nvPr>
        </p:nvSpPr>
        <p:spPr>
          <a:xfrm>
            <a:off x="323850" y="1052513"/>
            <a:ext cx="5327650" cy="4641850"/>
          </a:xfrm>
        </p:spPr>
      </p:sp>
      <p:pic>
        <p:nvPicPr>
          <p:cNvPr id="117769" name="Picture 9" descr="130825_20090308101503"/>
          <p:cNvPicPr>
            <a:picLocks noChangeAspect="1" noChangeArrowheads="1"/>
          </p:cNvPicPr>
          <p:nvPr/>
        </p:nvPicPr>
        <p:blipFill>
          <a:blip r:embed="rId2" cstate="print"/>
          <a:srcRect/>
          <a:stretch>
            <a:fillRect/>
          </a:stretch>
        </p:blipFill>
        <p:spPr bwMode="auto">
          <a:xfrm>
            <a:off x="5148263" y="1052513"/>
            <a:ext cx="3671887" cy="2754312"/>
          </a:xfrm>
          <a:prstGeom prst="rect">
            <a:avLst/>
          </a:prstGeom>
          <a:noFill/>
        </p:spPr>
      </p:pic>
      <p:pic>
        <p:nvPicPr>
          <p:cNvPr id="117770" name="Picture 10" descr="picture"/>
          <p:cNvPicPr>
            <a:picLocks noChangeAspect="1" noChangeArrowheads="1"/>
          </p:cNvPicPr>
          <p:nvPr/>
        </p:nvPicPr>
        <p:blipFill>
          <a:blip r:embed="rId3" cstate="print"/>
          <a:srcRect/>
          <a:stretch>
            <a:fillRect/>
          </a:stretch>
        </p:blipFill>
        <p:spPr bwMode="auto">
          <a:xfrm>
            <a:off x="5148263" y="3933825"/>
            <a:ext cx="3671887" cy="2754313"/>
          </a:xfrm>
          <a:prstGeom prst="rect">
            <a:avLst/>
          </a:prstGeom>
          <a:noFill/>
        </p:spPr>
      </p:pic>
    </p:spTree>
  </p:cSld>
  <p:clrMapOvr>
    <a:masterClrMapping/>
  </p:clrMapOvr>
  <p:transition spd="slow">
    <p:comb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endParaRPr lang="ru-RU"/>
          </a:p>
        </p:txBody>
      </p:sp>
      <p:sp>
        <p:nvSpPr>
          <p:cNvPr id="146435" name="Rectangle 3"/>
          <p:cNvSpPr>
            <a:spLocks noGrp="1" noChangeArrowheads="1"/>
          </p:cNvSpPr>
          <p:nvPr>
            <p:ph type="body" idx="1"/>
          </p:nvPr>
        </p:nvSpPr>
        <p:spPr>
          <a:xfrm>
            <a:off x="250825" y="188913"/>
            <a:ext cx="8207375" cy="6408737"/>
          </a:xfrm>
        </p:spPr>
        <p:txBody>
          <a:bodyPr/>
          <a:lstStyle/>
          <a:p>
            <a:pPr>
              <a:lnSpc>
                <a:spcPct val="80000"/>
              </a:lnSpc>
            </a:pPr>
            <a:r>
              <a:rPr lang="ru-RU" sz="2800" b="1" i="1">
                <a:latin typeface="Times New Roman" pitchFamily="18" charset="0"/>
              </a:rPr>
              <a:t>И в заключение хотелось бы отметить, что и сегодня в горячих точках воюют не только мужчины: женщины в камуфляже были в Абхазии и Приднестровье, в Карабахе и Югославии. И «работают» они не только санитарками и поварами, но и снайперами. Женщины - наемницы, «белые колготки» - жуткий призрак Чеченской войны32. И это - страшно. К этому невозможно привыкнуть. Потому что «война - дело мужское». А «женщина на войне - жертва неразумной мужской политики»33. Если даже в мирное время женщина на военной службе воспринимается как явление необычное, то в боевой обстановке - это явление чрезвычайное. И в общественном</a:t>
            </a:r>
            <a:r>
              <a:rPr lang="ru-RU" sz="2800" b="1" i="1"/>
              <a:t> </a:t>
            </a:r>
            <a:r>
              <a:rPr lang="ru-RU" sz="2800" b="1" i="1">
                <a:latin typeface="Times New Roman" pitchFamily="18" charset="0"/>
              </a:rPr>
              <a:t>сознании оно всегда останется таковым.</a:t>
            </a:r>
          </a:p>
        </p:txBody>
      </p:sp>
    </p:spTree>
  </p:cSld>
  <p:clrMapOvr>
    <a:masterClrMapping/>
  </p:clrMapOvr>
  <p:transition spd="slow">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11188" y="473075"/>
            <a:ext cx="8075612" cy="5476875"/>
          </a:xfrm>
        </p:spPr>
        <p:txBody>
          <a:bodyPr/>
          <a:lstStyle/>
          <a:p>
            <a:endParaRPr lang="ru-RU"/>
          </a:p>
        </p:txBody>
      </p:sp>
      <p:sp>
        <p:nvSpPr>
          <p:cNvPr id="49155" name="Rectangle 3"/>
          <p:cNvSpPr>
            <a:spLocks noGrp="1" noChangeArrowheads="1"/>
          </p:cNvSpPr>
          <p:nvPr>
            <p:ph type="body" idx="1"/>
          </p:nvPr>
        </p:nvSpPr>
        <p:spPr>
          <a:xfrm>
            <a:off x="179388" y="404813"/>
            <a:ext cx="8507412" cy="5111750"/>
          </a:xfrm>
        </p:spPr>
        <p:txBody>
          <a:bodyPr/>
          <a:lstStyle/>
          <a:p>
            <a:r>
              <a:rPr lang="ru-RU" sz="2500" b="1" i="1">
                <a:solidFill>
                  <a:srgbClr val="EAC7EF"/>
                </a:solidFill>
                <a:effectLst>
                  <a:outerShdw blurRad="38100" dist="38100" dir="2700000" algn="tl">
                    <a:srgbClr val="FFFFFF"/>
                  </a:outerShdw>
                </a:effectLst>
                <a:latin typeface="Times New Roman" pitchFamily="18" charset="0"/>
              </a:rPr>
              <a:t>В армии и Союза и Конфедерации  вербовка женщин была запрещена. Поэтому женщины-солдаты принимали мужские имена, маскировались под мужчин и скрывали свою женственность. Поскольку они вели себя как мужчины, узнать точное число женщин, участвовавших в Гражданской войне, невозможно. Некоторые женщины прослужили много лет или всю войну. Трудно представить себе, как женщинам-солдатам удавалось поддерживать необходимую маскировку, и вообще, как им удалось завербоваться.</a:t>
            </a:r>
            <a:r>
              <a:rPr lang="ru-RU" sz="2500" i="1">
                <a:solidFill>
                  <a:srgbClr val="EAC7EF"/>
                </a:solidFill>
                <a:effectLst>
                  <a:outerShdw blurRad="38100" dist="38100" dir="2700000" algn="tl">
                    <a:srgbClr val="FFFFFF"/>
                  </a:outerShdw>
                </a:effectLst>
                <a:latin typeface="Times New Roman" pitchFamily="18" charset="0"/>
              </a:rPr>
              <a:t> </a:t>
            </a:r>
            <a:r>
              <a:rPr lang="ru-RU" sz="2500" b="1" i="1">
                <a:solidFill>
                  <a:srgbClr val="EAC7EF"/>
                </a:solidFill>
                <a:effectLst>
                  <a:outerShdw blurRad="38100" dist="38100" dir="2700000" algn="tl">
                    <a:srgbClr val="FFFFFF"/>
                  </a:outerShdw>
                </a:effectLst>
                <a:latin typeface="Times New Roman" pitchFamily="18" charset="0"/>
              </a:rPr>
              <a:t>Одеваясь как мужчины, женщины принимали мужские имена. Женщины-солдаты при необходимости  подтягивали бюст верёвками, наращивали талию брюк и подстригали волосы.</a:t>
            </a:r>
            <a:r>
              <a:rPr lang="ru-RU" sz="2500"/>
              <a:t> </a:t>
            </a:r>
          </a:p>
        </p:txBody>
      </p:sp>
    </p:spTree>
  </p:cSld>
  <p:clrMapOvr>
    <a:masterClrMapping/>
  </p:clrMapOvr>
  <p:transition spd="slow">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Rectangle 5"/>
          <p:cNvSpPr>
            <a:spLocks noGrp="1" noChangeArrowheads="1"/>
          </p:cNvSpPr>
          <p:nvPr>
            <p:ph type="title"/>
          </p:nvPr>
        </p:nvSpPr>
        <p:spPr/>
        <p:txBody>
          <a:bodyPr/>
          <a:lstStyle/>
          <a:p>
            <a:endParaRPr lang="ru-RU"/>
          </a:p>
        </p:txBody>
      </p:sp>
      <p:sp>
        <p:nvSpPr>
          <p:cNvPr id="54275" name="Rectangle 3"/>
          <p:cNvSpPr>
            <a:spLocks noGrp="1" noChangeArrowheads="1"/>
          </p:cNvSpPr>
          <p:nvPr>
            <p:ph type="body" sz="half" idx="1"/>
          </p:nvPr>
        </p:nvSpPr>
        <p:spPr>
          <a:xfrm>
            <a:off x="179388" y="333375"/>
            <a:ext cx="4038600" cy="6335713"/>
          </a:xfrm>
        </p:spPr>
        <p:txBody>
          <a:bodyPr/>
          <a:lstStyle/>
          <a:p>
            <a:pPr>
              <a:lnSpc>
                <a:spcPct val="90000"/>
              </a:lnSpc>
            </a:pPr>
            <a:r>
              <a:rPr lang="ru-RU" sz="2400">
                <a:solidFill>
                  <a:srgbClr val="EAC7EF"/>
                </a:solidFill>
                <a:effectLst>
                  <a:outerShdw blurRad="38100" dist="38100" dir="2700000" algn="tl">
                    <a:srgbClr val="FFFFFF"/>
                  </a:outerShdw>
                </a:effectLst>
                <a:latin typeface="Franklin Gothic Medium" pitchFamily="34" charset="0"/>
              </a:rPr>
              <a:t>Важность женщин-солдат Гражданской войны – не в их индивидуальных достижениях, а в том факте, что они воевали. Хотя их служба не могла оказать серьёзного влияния на ход войны, женщины-солдаты заслуживают памяти потому, что они были необыкновенными революционерками с доблестью выступившими против викторианских взглядов на надлежащую роль женщины. </a:t>
            </a:r>
          </a:p>
        </p:txBody>
      </p:sp>
      <p:pic>
        <p:nvPicPr>
          <p:cNvPr id="54276" name="Picture 4"/>
          <p:cNvPicPr>
            <a:picLocks noChangeAspect="1" noChangeArrowheads="1"/>
          </p:cNvPicPr>
          <p:nvPr>
            <p:ph sz="half" idx="2"/>
          </p:nvPr>
        </p:nvPicPr>
        <p:blipFill>
          <a:blip r:embed="rId2" cstate="print"/>
          <a:srcRect/>
          <a:stretch>
            <a:fillRect/>
          </a:stretch>
        </p:blipFill>
        <p:spPr>
          <a:xfrm>
            <a:off x="4211638" y="549275"/>
            <a:ext cx="4722812" cy="5688013"/>
          </a:xfrm>
          <a:noFill/>
          <a:ln/>
        </p:spPr>
      </p:pic>
    </p:spTree>
  </p:cSld>
  <p:clrMapOvr>
    <a:masterClrMapping/>
  </p:clrMapOvr>
  <p:transition spd="slow">
    <p:wheel spokes="2"/>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WordArt 4"/>
          <p:cNvSpPr>
            <a:spLocks noChangeArrowheads="1" noChangeShapeType="1"/>
          </p:cNvSpPr>
          <p:nvPr/>
        </p:nvSpPr>
        <p:spPr bwMode="auto">
          <a:xfrm>
            <a:off x="457200" y="277813"/>
            <a:ext cx="8229600" cy="1143000"/>
          </a:xfrm>
          <a:prstGeom prst="rect">
            <a:avLst/>
          </a:prstGeom>
        </p:spPr>
        <p:txBody>
          <a:bodyPr wrap="none" fromWordArt="1">
            <a:prstTxWarp prst="textDoubleWave1">
              <a:avLst>
                <a:gd name="adj1" fmla="val 6500"/>
                <a:gd name="adj2" fmla="val 0"/>
              </a:avLst>
            </a:prstTxWarp>
          </a:bodyPr>
          <a:lstStyle/>
          <a:p>
            <a:r>
              <a:rPr lang="ru-RU"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Кавалерист- девица        Надежда    Дурова.</a:t>
            </a:r>
          </a:p>
        </p:txBody>
      </p:sp>
      <p:sp>
        <p:nvSpPr>
          <p:cNvPr id="56327" name="Rectangle 7"/>
          <p:cNvSpPr>
            <a:spLocks noGrp="1" noChangeArrowheads="1"/>
          </p:cNvSpPr>
          <p:nvPr>
            <p:ph type="body" sz="half" idx="2"/>
          </p:nvPr>
        </p:nvSpPr>
        <p:spPr>
          <a:xfrm>
            <a:off x="4140200" y="1628775"/>
            <a:ext cx="5003800" cy="5113338"/>
          </a:xfrm>
        </p:spPr>
        <p:txBody>
          <a:bodyPr/>
          <a:lstStyle/>
          <a:p>
            <a:pPr>
              <a:lnSpc>
                <a:spcPct val="90000"/>
              </a:lnSpc>
            </a:pPr>
            <a:r>
              <a:rPr lang="ru-RU" sz="2800">
                <a:solidFill>
                  <a:srgbClr val="000000"/>
                </a:solidFill>
                <a:effectLst>
                  <a:outerShdw blurRad="38100" dist="38100" dir="2700000" algn="tl">
                    <a:srgbClr val="FFFFFF"/>
                  </a:outerShdw>
                </a:effectLst>
              </a:rPr>
              <a:t>В истории Российского государства есть немало героических примеров, когда женщины наравне с мужчинами с оружием в руках защищали свое Отечество. Жизнь одной из них, уроженки города Сарапула, кавалерист-девицы Надежды Андреевны Дуровой, – истинный образец служения России.</a:t>
            </a:r>
            <a:r>
              <a:rPr lang="ru-RU" sz="2800"/>
              <a:t> </a:t>
            </a:r>
          </a:p>
        </p:txBody>
      </p:sp>
      <p:pic>
        <p:nvPicPr>
          <p:cNvPr id="56330" name="Picture 10"/>
          <p:cNvPicPr>
            <a:picLocks noChangeAspect="1" noChangeArrowheads="1"/>
          </p:cNvPicPr>
          <p:nvPr>
            <p:ph sz="half" idx="1"/>
          </p:nvPr>
        </p:nvPicPr>
        <p:blipFill>
          <a:blip r:embed="rId2" cstate="print"/>
          <a:srcRect/>
          <a:stretch>
            <a:fillRect/>
          </a:stretch>
        </p:blipFill>
        <p:spPr>
          <a:xfrm>
            <a:off x="117475" y="1557338"/>
            <a:ext cx="4171950" cy="5111750"/>
          </a:xfrm>
        </p:spPr>
      </p:pic>
    </p:spTree>
  </p:cSld>
  <p:clrMapOvr>
    <a:masterClrMapping/>
  </p:clrMapOvr>
  <p:transition spd="slow">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Grp="1" noChangeArrowheads="1"/>
          </p:cNvSpPr>
          <p:nvPr>
            <p:ph type="title"/>
          </p:nvPr>
        </p:nvSpPr>
        <p:spPr/>
        <p:txBody>
          <a:bodyPr/>
          <a:lstStyle/>
          <a:p>
            <a:endParaRPr lang="ru-RU"/>
          </a:p>
        </p:txBody>
      </p:sp>
      <p:sp>
        <p:nvSpPr>
          <p:cNvPr id="63491" name="Rectangle 3"/>
          <p:cNvSpPr>
            <a:spLocks noGrp="1" noChangeArrowheads="1"/>
          </p:cNvSpPr>
          <p:nvPr>
            <p:ph type="body" sz="half" idx="1"/>
          </p:nvPr>
        </p:nvSpPr>
        <p:spPr>
          <a:xfrm>
            <a:off x="0" y="188913"/>
            <a:ext cx="4495800" cy="6480175"/>
          </a:xfrm>
        </p:spPr>
        <p:txBody>
          <a:bodyPr/>
          <a:lstStyle/>
          <a:p>
            <a:pPr>
              <a:lnSpc>
                <a:spcPct val="90000"/>
              </a:lnSpc>
            </a:pPr>
            <a:r>
              <a:rPr lang="ru-RU" sz="2800">
                <a:solidFill>
                  <a:srgbClr val="EAC7EF"/>
                </a:solidFill>
              </a:rPr>
              <a:t>Сабля и пистолет, золотое шитье доломана и высокий кивер с султаном из перьев стали первыми игрушками маленькой Нади. Она стреляла из лука, лазала на деревья, яростно махала деревянной саблей и лихо выкрикивала кавалерийские команды, сломя голову носилась на лихом жеребце Алкиде (отцовский подарок) по полям и лесам. </a:t>
            </a:r>
          </a:p>
        </p:txBody>
      </p:sp>
      <p:pic>
        <p:nvPicPr>
          <p:cNvPr id="63494" name="Picture 6" descr="http://yro.narod.ru/bibliotheca/gen/DUROVA/durova1a.jpg"/>
          <p:cNvPicPr>
            <a:picLocks noChangeAspect="1" noChangeArrowheads="1"/>
          </p:cNvPicPr>
          <p:nvPr>
            <p:ph sz="half" idx="2"/>
          </p:nvPr>
        </p:nvPicPr>
        <p:blipFill>
          <a:blip r:embed="rId2" r:link="rId3" cstate="print"/>
          <a:srcRect/>
          <a:stretch>
            <a:fillRect/>
          </a:stretch>
        </p:blipFill>
        <p:spPr>
          <a:xfrm>
            <a:off x="4357688" y="0"/>
            <a:ext cx="4849812" cy="6858000"/>
          </a:xfrm>
          <a:noFill/>
          <a:ln/>
        </p:spPr>
      </p:pic>
    </p:spTree>
  </p:cSld>
  <p:clrMapOvr>
    <a:masterClrMapping/>
  </p:clrMapOvr>
  <p:transition spd="slow">
    <p:check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4"/>
          <p:cNvSpPr>
            <a:spLocks noGrp="1" noChangeArrowheads="1"/>
          </p:cNvSpPr>
          <p:nvPr>
            <p:ph type="title"/>
          </p:nvPr>
        </p:nvSpPr>
        <p:spPr/>
        <p:txBody>
          <a:bodyPr/>
          <a:lstStyle/>
          <a:p>
            <a:endParaRPr lang="ru-RU"/>
          </a:p>
        </p:txBody>
      </p:sp>
      <p:sp>
        <p:nvSpPr>
          <p:cNvPr id="69638" name="Rectangle 6"/>
          <p:cNvSpPr>
            <a:spLocks noGrp="1" noChangeArrowheads="1"/>
          </p:cNvSpPr>
          <p:nvPr>
            <p:ph type="body" sz="half" idx="2"/>
          </p:nvPr>
        </p:nvSpPr>
        <p:spPr>
          <a:xfrm>
            <a:off x="5076825" y="0"/>
            <a:ext cx="4067175" cy="6858000"/>
          </a:xfrm>
        </p:spPr>
        <p:txBody>
          <a:bodyPr/>
          <a:lstStyle/>
          <a:p>
            <a:pPr>
              <a:lnSpc>
                <a:spcPct val="90000"/>
              </a:lnSpc>
            </a:pPr>
            <a:r>
              <a:rPr lang="ru-RU" sz="2400" b="1">
                <a:solidFill>
                  <a:srgbClr val="000000"/>
                </a:solidFill>
                <a:effectLst>
                  <a:outerShdw blurRad="38100" dist="38100" dir="2700000" algn="tl">
                    <a:srgbClr val="FFFFFF"/>
                  </a:outerShdw>
                </a:effectLst>
              </a:rPr>
              <a:t>В гусарах она прослужила три года. Отечественную войну 1812 года встретила в чине подпоручика Литовского уланского полка, а вскоре ее произвели в чин поручика. Войну закончила во Франции. В1816 году Надежда Дурова вышла в отставку. Мысли ее были нерадостными: «Что я буду делать дома? Надобно сказать всему прости - и светлому мечу, и доброму коню, друзьям, веселой жизни!». </a:t>
            </a:r>
          </a:p>
        </p:txBody>
      </p:sp>
      <p:pic>
        <p:nvPicPr>
          <p:cNvPr id="69639" name="Picture 7" descr="http://yro.narod.ru/bibliotheca/gen/DUROVA/durova1.jpg"/>
          <p:cNvPicPr>
            <a:picLocks noChangeAspect="1" noChangeArrowheads="1"/>
          </p:cNvPicPr>
          <p:nvPr>
            <p:ph sz="half" idx="1"/>
          </p:nvPr>
        </p:nvPicPr>
        <p:blipFill>
          <a:blip r:embed="rId2" r:link="rId3" cstate="print"/>
          <a:srcRect/>
          <a:stretch>
            <a:fillRect/>
          </a:stretch>
        </p:blipFill>
        <p:spPr>
          <a:xfrm>
            <a:off x="0" y="0"/>
            <a:ext cx="5053013" cy="6858000"/>
          </a:xfrm>
          <a:noFill/>
          <a:ln/>
        </p:spPr>
      </p:pic>
    </p:spTree>
  </p:cSld>
  <p:clrMapOvr>
    <a:masterClrMapping/>
  </p:clrMapOvr>
  <p:transition spd="slow">
    <p:cover dir="l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endParaRPr lang="ru-RU" sz="2400"/>
          </a:p>
        </p:txBody>
      </p:sp>
      <p:sp>
        <p:nvSpPr>
          <p:cNvPr id="71683" name="Rectangle 3"/>
          <p:cNvSpPr>
            <a:spLocks noGrp="1" noChangeArrowheads="1"/>
          </p:cNvSpPr>
          <p:nvPr>
            <p:ph type="body" idx="1"/>
          </p:nvPr>
        </p:nvSpPr>
        <p:spPr>
          <a:xfrm>
            <a:off x="179388" y="115888"/>
            <a:ext cx="8785225" cy="6481762"/>
          </a:xfrm>
        </p:spPr>
        <p:txBody>
          <a:bodyPr/>
          <a:lstStyle/>
          <a:p>
            <a:pPr algn="ctr">
              <a:lnSpc>
                <a:spcPct val="90000"/>
              </a:lnSpc>
            </a:pPr>
            <a:r>
              <a:rPr lang="ru-RU">
                <a:solidFill>
                  <a:srgbClr val="000000"/>
                </a:solidFill>
                <a:effectLst>
                  <a:outerShdw blurRad="38100" dist="38100" dir="2700000" algn="tl">
                    <a:srgbClr val="FFFFFF"/>
                  </a:outerShdw>
                </a:effectLst>
              </a:rPr>
              <a:t>До конца жизни она осталась одинокой, жила по-солдатски: ела простую пищу, спала на жесткой койке, по утрам обливалась холодной водой. </a:t>
            </a:r>
          </a:p>
          <a:p>
            <a:pPr algn="ctr">
              <a:lnSpc>
                <a:spcPct val="90000"/>
              </a:lnSpc>
            </a:pPr>
            <a:r>
              <a:rPr lang="ru-RU">
                <a:solidFill>
                  <a:srgbClr val="000000"/>
                </a:solidFill>
                <a:effectLst>
                  <a:outerShdw blurRad="38100" dist="38100" dir="2700000" algn="tl">
                    <a:srgbClr val="FFFFFF"/>
                  </a:outerShdw>
                </a:effectLst>
              </a:rPr>
              <a:t>Вельгельм Швебель - немецкий мыслитель - известен нашим современникам афоризмом «Люди часто надевают мундиры, которые им не по плечу». Н.Дурова надела мужской мундир и не осрамила его. Она осталась в нашей памяти как герой, солдат, патриот. Её боевой путь, её судьба не результат случайных обстоятельств, а результат выбора, который она осознанно сделала. </a:t>
            </a:r>
          </a:p>
        </p:txBody>
      </p:sp>
    </p:spTree>
  </p:cSld>
  <p:clrMapOvr>
    <a:masterClrMapping/>
  </p:clrMapOvr>
  <p:transition spd="slow">
    <p:comb/>
  </p:transition>
  <p:timing>
    <p:tnLst>
      <p:par>
        <p:cTn id="1" dur="indefinite" restart="never" nodeType="tmRoot"/>
      </p:par>
    </p:tnLst>
  </p:timing>
</p:sld>
</file>

<file path=ppt/theme/theme1.xml><?xml version="1.0" encoding="utf-8"?>
<a:theme xmlns:a="http://schemas.openxmlformats.org/drawingml/2006/main" name="Занавес">
  <a:themeElements>
    <a:clrScheme name="Занавес 1">
      <a:dk1>
        <a:srgbClr val="602000"/>
      </a:dk1>
      <a:lt1>
        <a:srgbClr val="FFFFFF"/>
      </a:lt1>
      <a:dk2>
        <a:srgbClr val="800000"/>
      </a:dk2>
      <a:lt2>
        <a:srgbClr val="FFFFCC"/>
      </a:lt2>
      <a:accent1>
        <a:srgbClr val="FF3300"/>
      </a:accent1>
      <a:accent2>
        <a:srgbClr val="000000"/>
      </a:accent2>
      <a:accent3>
        <a:srgbClr val="C0AAAA"/>
      </a:accent3>
      <a:accent4>
        <a:srgbClr val="DADADA"/>
      </a:accent4>
      <a:accent5>
        <a:srgbClr val="FFADAA"/>
      </a:accent5>
      <a:accent6>
        <a:srgbClr val="000000"/>
      </a:accent6>
      <a:hlink>
        <a:srgbClr val="EBF25A"/>
      </a:hlink>
      <a:folHlink>
        <a:srgbClr val="F2AA68"/>
      </a:folHlink>
    </a:clrScheme>
    <a:fontScheme name="Занавес">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Занавес 1">
        <a:dk1>
          <a:srgbClr val="602000"/>
        </a:dk1>
        <a:lt1>
          <a:srgbClr val="FFFFFF"/>
        </a:lt1>
        <a:dk2>
          <a:srgbClr val="800000"/>
        </a:dk2>
        <a:lt2>
          <a:srgbClr val="FFFFCC"/>
        </a:lt2>
        <a:accent1>
          <a:srgbClr val="FF3300"/>
        </a:accent1>
        <a:accent2>
          <a:srgbClr val="000000"/>
        </a:accent2>
        <a:accent3>
          <a:srgbClr val="C0AAAA"/>
        </a:accent3>
        <a:accent4>
          <a:srgbClr val="DADADA"/>
        </a:accent4>
        <a:accent5>
          <a:srgbClr val="FFADAA"/>
        </a:accent5>
        <a:accent6>
          <a:srgbClr val="000000"/>
        </a:accent6>
        <a:hlink>
          <a:srgbClr val="EBF25A"/>
        </a:hlink>
        <a:folHlink>
          <a:srgbClr val="F2AA68"/>
        </a:folHlink>
      </a:clrScheme>
      <a:clrMap bg1="dk2" tx1="lt1" bg2="dk1" tx2="lt2" accent1="accent1" accent2="accent2" accent3="accent3" accent4="accent4" accent5="accent5" accent6="accent6" hlink="hlink" folHlink="folHlink"/>
    </a:extraClrScheme>
    <a:extraClrScheme>
      <a:clrScheme name="Занавес 2">
        <a:dk1>
          <a:srgbClr val="000066"/>
        </a:dk1>
        <a:lt1>
          <a:srgbClr val="FFFFFF"/>
        </a:lt1>
        <a:dk2>
          <a:srgbClr val="000099"/>
        </a:dk2>
        <a:lt2>
          <a:srgbClr val="D8F6F8"/>
        </a:lt2>
        <a:accent1>
          <a:srgbClr val="0099FF"/>
        </a:accent1>
        <a:accent2>
          <a:srgbClr val="00003A"/>
        </a:accent2>
        <a:accent3>
          <a:srgbClr val="AAAACA"/>
        </a:accent3>
        <a:accent4>
          <a:srgbClr val="DADADA"/>
        </a:accent4>
        <a:accent5>
          <a:srgbClr val="AACAFF"/>
        </a:accent5>
        <a:accent6>
          <a:srgbClr val="000034"/>
        </a:accent6>
        <a:hlink>
          <a:srgbClr val="DDD925"/>
        </a:hlink>
        <a:folHlink>
          <a:srgbClr val="72C676"/>
        </a:folHlink>
      </a:clrScheme>
      <a:clrMap bg1="dk2" tx1="lt1" bg2="dk1" tx2="lt2" accent1="accent1" accent2="accent2" accent3="accent3" accent4="accent4" accent5="accent5" accent6="accent6" hlink="hlink" folHlink="folHlink"/>
    </a:extraClrScheme>
    <a:extraClrScheme>
      <a:clrScheme name="Занавес 3">
        <a:dk1>
          <a:srgbClr val="4C3D57"/>
        </a:dk1>
        <a:lt1>
          <a:srgbClr val="FFFFFF"/>
        </a:lt1>
        <a:dk2>
          <a:srgbClr val="660066"/>
        </a:dk2>
        <a:lt2>
          <a:srgbClr val="FDFBE3"/>
        </a:lt2>
        <a:accent1>
          <a:srgbClr val="976C9E"/>
        </a:accent1>
        <a:accent2>
          <a:srgbClr val="1E1822"/>
        </a:accent2>
        <a:accent3>
          <a:srgbClr val="B8AAB8"/>
        </a:accent3>
        <a:accent4>
          <a:srgbClr val="DADADA"/>
        </a:accent4>
        <a:accent5>
          <a:srgbClr val="C9BACC"/>
        </a:accent5>
        <a:accent6>
          <a:srgbClr val="1A151E"/>
        </a:accent6>
        <a:hlink>
          <a:srgbClr val="D8C460"/>
        </a:hlink>
        <a:folHlink>
          <a:srgbClr val="C3C2BD"/>
        </a:folHlink>
      </a:clrScheme>
      <a:clrMap bg1="dk2" tx1="lt1" bg2="dk1" tx2="lt2" accent1="accent1" accent2="accent2" accent3="accent3" accent4="accent4" accent5="accent5" accent6="accent6" hlink="hlink" folHlink="folHlink"/>
    </a:extraClrScheme>
    <a:extraClrScheme>
      <a:clrScheme name="Занавес 4">
        <a:dk1>
          <a:srgbClr val="334D3F"/>
        </a:dk1>
        <a:lt1>
          <a:srgbClr val="FFFFFF"/>
        </a:lt1>
        <a:dk2>
          <a:srgbClr val="008000"/>
        </a:dk2>
        <a:lt2>
          <a:srgbClr val="D3F1DB"/>
        </a:lt2>
        <a:accent1>
          <a:srgbClr val="4A6D84"/>
        </a:accent1>
        <a:accent2>
          <a:srgbClr val="213329"/>
        </a:accent2>
        <a:accent3>
          <a:srgbClr val="AAC0AA"/>
        </a:accent3>
        <a:accent4>
          <a:srgbClr val="DADADA"/>
        </a:accent4>
        <a:accent5>
          <a:srgbClr val="B1BAC2"/>
        </a:accent5>
        <a:accent6>
          <a:srgbClr val="1D2D24"/>
        </a:accent6>
        <a:hlink>
          <a:srgbClr val="F0B100"/>
        </a:hlink>
        <a:folHlink>
          <a:srgbClr val="C37103"/>
        </a:folHlink>
      </a:clrScheme>
      <a:clrMap bg1="dk2" tx1="lt1" bg2="dk1" tx2="lt2" accent1="accent1" accent2="accent2" accent3="accent3" accent4="accent4" accent5="accent5" accent6="accent6" hlink="hlink" folHlink="folHlink"/>
    </a:extraClrScheme>
    <a:extraClrScheme>
      <a:clrScheme name="Занавес 5">
        <a:dk1>
          <a:srgbClr val="566858"/>
        </a:dk1>
        <a:lt1>
          <a:srgbClr val="FFFFFF"/>
        </a:lt1>
        <a:dk2>
          <a:srgbClr val="6D8771"/>
        </a:dk2>
        <a:lt2>
          <a:srgbClr val="ECECB2"/>
        </a:lt2>
        <a:accent1>
          <a:srgbClr val="76A571"/>
        </a:accent1>
        <a:accent2>
          <a:srgbClr val="465648"/>
        </a:accent2>
        <a:accent3>
          <a:srgbClr val="BAC3BB"/>
        </a:accent3>
        <a:accent4>
          <a:srgbClr val="DADADA"/>
        </a:accent4>
        <a:accent5>
          <a:srgbClr val="BDCFBB"/>
        </a:accent5>
        <a:accent6>
          <a:srgbClr val="3F4D40"/>
        </a:accent6>
        <a:hlink>
          <a:srgbClr val="FFDC0B"/>
        </a:hlink>
        <a:folHlink>
          <a:srgbClr val="FC9916"/>
        </a:folHlink>
      </a:clrScheme>
      <a:clrMap bg1="dk2" tx1="lt1" bg2="dk1" tx2="lt2" accent1="accent1" accent2="accent2" accent3="accent3" accent4="accent4" accent5="accent5" accent6="accent6" hlink="hlink" folHlink="folHlink"/>
    </a:extraClrScheme>
    <a:extraClrScheme>
      <a:clrScheme name="Занавес 6">
        <a:dk1>
          <a:srgbClr val="0A6866"/>
        </a:dk1>
        <a:lt1>
          <a:srgbClr val="FFFFFF"/>
        </a:lt1>
        <a:dk2>
          <a:srgbClr val="0D8784"/>
        </a:dk2>
        <a:lt2>
          <a:srgbClr val="B8DEC6"/>
        </a:lt2>
        <a:accent1>
          <a:srgbClr val="3C7652"/>
        </a:accent1>
        <a:accent2>
          <a:srgbClr val="005250"/>
        </a:accent2>
        <a:accent3>
          <a:srgbClr val="AAC3C2"/>
        </a:accent3>
        <a:accent4>
          <a:srgbClr val="DADADA"/>
        </a:accent4>
        <a:accent5>
          <a:srgbClr val="AFBDB3"/>
        </a:accent5>
        <a:accent6>
          <a:srgbClr val="004948"/>
        </a:accent6>
        <a:hlink>
          <a:srgbClr val="00E0A5"/>
        </a:hlink>
        <a:folHlink>
          <a:srgbClr val="00CCFF"/>
        </a:folHlink>
      </a:clrScheme>
      <a:clrMap bg1="dk2" tx1="lt1" bg2="dk1" tx2="lt2" accent1="accent1" accent2="accent2" accent3="accent3" accent4="accent4" accent5="accent5" accent6="accent6" hlink="hlink" folHlink="folHlink"/>
    </a:extraClrScheme>
    <a:extraClrScheme>
      <a:clrScheme name="Занавес 7">
        <a:dk1>
          <a:srgbClr val="50688C"/>
        </a:dk1>
        <a:lt1>
          <a:srgbClr val="FFFFFF"/>
        </a:lt1>
        <a:dk2>
          <a:srgbClr val="6E87AC"/>
        </a:dk2>
        <a:lt2>
          <a:srgbClr val="FFFFFF"/>
        </a:lt2>
        <a:accent1>
          <a:srgbClr val="376EA5"/>
        </a:accent1>
        <a:accent2>
          <a:srgbClr val="445876"/>
        </a:accent2>
        <a:accent3>
          <a:srgbClr val="BAC3D2"/>
        </a:accent3>
        <a:accent4>
          <a:srgbClr val="DADADA"/>
        </a:accent4>
        <a:accent5>
          <a:srgbClr val="AEBACF"/>
        </a:accent5>
        <a:accent6>
          <a:srgbClr val="3D4F6A"/>
        </a:accent6>
        <a:hlink>
          <a:srgbClr val="66CCFF"/>
        </a:hlink>
        <a:folHlink>
          <a:srgbClr val="CCCCFF"/>
        </a:folHlink>
      </a:clrScheme>
      <a:clrMap bg1="dk2" tx1="lt1" bg2="dk1" tx2="lt2" accent1="accent1" accent2="accent2" accent3="accent3" accent4="accent4" accent5="accent5" accent6="accent6" hlink="hlink" folHlink="folHlink"/>
    </a:extraClrScheme>
    <a:extraClrScheme>
      <a:clrScheme name="Занавес 8">
        <a:dk1>
          <a:srgbClr val="000000"/>
        </a:dk1>
        <a:lt1>
          <a:srgbClr val="DDDCC5"/>
        </a:lt1>
        <a:dk2>
          <a:srgbClr val="000000"/>
        </a:dk2>
        <a:lt2>
          <a:srgbClr val="C9C6A5"/>
        </a:lt2>
        <a:accent1>
          <a:srgbClr val="C0C0C0"/>
        </a:accent1>
        <a:accent2>
          <a:srgbClr val="B0AC90"/>
        </a:accent2>
        <a:accent3>
          <a:srgbClr val="EBEBDF"/>
        </a:accent3>
        <a:accent4>
          <a:srgbClr val="000000"/>
        </a:accent4>
        <a:accent5>
          <a:srgbClr val="DCDCDC"/>
        </a:accent5>
        <a:accent6>
          <a:srgbClr val="9F9B82"/>
        </a:accent6>
        <a:hlink>
          <a:srgbClr val="666699"/>
        </a:hlink>
        <a:folHlink>
          <a:srgbClr val="905C80"/>
        </a:folHlink>
      </a:clrScheme>
      <a:clrMap bg1="lt1" tx1="dk1" bg2="lt2" tx2="dk2" accent1="accent1" accent2="accent2" accent3="accent3" accent4="accent4" accent5="accent5" accent6="accent6" hlink="hlink" folHlink="folHlink"/>
    </a:extraClrScheme>
    <a:extraClrScheme>
      <a:clrScheme name="Занавес 9">
        <a:dk1>
          <a:srgbClr val="000000"/>
        </a:dk1>
        <a:lt1>
          <a:srgbClr val="FFFFFF"/>
        </a:lt1>
        <a:dk2>
          <a:srgbClr val="000099"/>
        </a:dk2>
        <a:lt2>
          <a:srgbClr val="DDDDDD"/>
        </a:lt2>
        <a:accent1>
          <a:srgbClr val="C6D4D4"/>
        </a:accent1>
        <a:accent2>
          <a:srgbClr val="C0C0C0"/>
        </a:accent2>
        <a:accent3>
          <a:srgbClr val="FFFFFF"/>
        </a:accent3>
        <a:accent4>
          <a:srgbClr val="000000"/>
        </a:accent4>
        <a:accent5>
          <a:srgbClr val="DFE6E6"/>
        </a:accent5>
        <a:accent6>
          <a:srgbClr val="AEAEAE"/>
        </a:accent6>
        <a:hlink>
          <a:srgbClr val="6600FF"/>
        </a:hlink>
        <a:folHlink>
          <a:srgbClr val="9900CC"/>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Круги">
  <a:themeElements>
    <a:clrScheme name="Круги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Круги">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руги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Круги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Круги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Круги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Круги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Круги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Круги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Круги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Круги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Разрез">
  <a:themeElements>
    <a:clrScheme name="Разрез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Разрез">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Разрез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Разрез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Разрез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Разрез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Разрез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Разрез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Разрез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Разрез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Разрез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Салют">
  <a:themeElements>
    <a:clrScheme name="Салют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Салют">
      <a:majorFont>
        <a:latin typeface="Arial Black"/>
        <a:ea typeface=""/>
        <a:cs typeface=""/>
      </a:majorFont>
      <a:minorFont>
        <a:latin typeface="Arial Black"/>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алют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Салют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Салют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Салют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Салют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Салют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чение">
  <a:themeElements>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Течение">
      <a:majorFont>
        <a:latin typeface="Garamond"/>
        <a:ea typeface=""/>
        <a:cs typeface=""/>
      </a:majorFont>
      <a:minorFont>
        <a:latin typeface="Garamond"/>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Течение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Течение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Течение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Течение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Течение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Течение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Течение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Течение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рава">
  <a:themeElements>
    <a:clrScheme name="Трава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Трава">
      <a:majorFont>
        <a:latin typeface="Arial Black"/>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рава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Трава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Трава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Трава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Трава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Трава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Трава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Трава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Контрастный">
  <a:themeElements>
    <a:clrScheme name="Контрастный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fontScheme name="Контрастный">
      <a:majorFont>
        <a:latin typeface="Times New Roman"/>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онтрастный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clrMap bg1="dk2" tx1="lt1" bg2="dk1" tx2="lt2" accent1="accent1" accent2="accent2" accent3="accent3" accent4="accent4" accent5="accent5" accent6="accent6" hlink="hlink" folHlink="folHlink"/>
    </a:extraClrScheme>
    <a:extraClrScheme>
      <a:clrScheme name="Контрастный 2">
        <a:dk1>
          <a:srgbClr val="4D4D4D"/>
        </a:dk1>
        <a:lt1>
          <a:srgbClr val="FFFFFF"/>
        </a:lt1>
        <a:dk2>
          <a:srgbClr val="4A1102"/>
        </a:dk2>
        <a:lt2>
          <a:srgbClr val="FFFFFF"/>
        </a:lt2>
        <a:accent1>
          <a:srgbClr val="CC3300"/>
        </a:accent1>
        <a:accent2>
          <a:srgbClr val="666699"/>
        </a:accent2>
        <a:accent3>
          <a:srgbClr val="B1AAAA"/>
        </a:accent3>
        <a:accent4>
          <a:srgbClr val="DADADA"/>
        </a:accent4>
        <a:accent5>
          <a:srgbClr val="E2ADAA"/>
        </a:accent5>
        <a:accent6>
          <a:srgbClr val="5C5C8A"/>
        </a:accent6>
        <a:hlink>
          <a:srgbClr val="FF9900"/>
        </a:hlink>
        <a:folHlink>
          <a:srgbClr val="FFFFFF"/>
        </a:folHlink>
      </a:clrScheme>
      <a:clrMap bg1="dk2" tx1="lt1" bg2="dk1" tx2="lt2" accent1="accent1" accent2="accent2" accent3="accent3" accent4="accent4" accent5="accent5" accent6="accent6" hlink="hlink" folHlink="folHlink"/>
    </a:extraClrScheme>
    <a:extraClrScheme>
      <a:clrScheme name="Контрастный 3">
        <a:dk1>
          <a:srgbClr val="666699"/>
        </a:dk1>
        <a:lt1>
          <a:srgbClr val="FFFFFF"/>
        </a:lt1>
        <a:dk2>
          <a:srgbClr val="400040"/>
        </a:dk2>
        <a:lt2>
          <a:srgbClr val="FFFFFF"/>
        </a:lt2>
        <a:accent1>
          <a:srgbClr val="FFCC00"/>
        </a:accent1>
        <a:accent2>
          <a:srgbClr val="FF3300"/>
        </a:accent2>
        <a:accent3>
          <a:srgbClr val="AFAAAF"/>
        </a:accent3>
        <a:accent4>
          <a:srgbClr val="DADADA"/>
        </a:accent4>
        <a:accent5>
          <a:srgbClr val="FFE2AA"/>
        </a:accent5>
        <a:accent6>
          <a:srgbClr val="E72D00"/>
        </a:accent6>
        <a:hlink>
          <a:srgbClr val="CC9900"/>
        </a:hlink>
        <a:folHlink>
          <a:srgbClr val="CC3300"/>
        </a:folHlink>
      </a:clrScheme>
      <a:clrMap bg1="dk2" tx1="lt1" bg2="dk1" tx2="lt2" accent1="accent1" accent2="accent2" accent3="accent3" accent4="accent4" accent5="accent5" accent6="accent6" hlink="hlink" folHlink="folHlink"/>
    </a:extraClrScheme>
    <a:extraClrScheme>
      <a:clrScheme name="Контрастный 4">
        <a:dk1>
          <a:srgbClr val="4D4D4D"/>
        </a:dk1>
        <a:lt1>
          <a:srgbClr val="FFFFFF"/>
        </a:lt1>
        <a:dk2>
          <a:srgbClr val="006699"/>
        </a:dk2>
        <a:lt2>
          <a:srgbClr val="CCECFF"/>
        </a:lt2>
        <a:accent1>
          <a:srgbClr val="339966"/>
        </a:accent1>
        <a:accent2>
          <a:srgbClr val="3366FF"/>
        </a:accent2>
        <a:accent3>
          <a:srgbClr val="AAB8CA"/>
        </a:accent3>
        <a:accent4>
          <a:srgbClr val="DADADA"/>
        </a:accent4>
        <a:accent5>
          <a:srgbClr val="ADCAB8"/>
        </a:accent5>
        <a:accent6>
          <a:srgbClr val="2D5CE7"/>
        </a:accent6>
        <a:hlink>
          <a:srgbClr val="33CCFF"/>
        </a:hlink>
        <a:folHlink>
          <a:srgbClr val="FFFFFF"/>
        </a:folHlink>
      </a:clrScheme>
      <a:clrMap bg1="dk2" tx1="lt1" bg2="dk1" tx2="lt2" accent1="accent1" accent2="accent2" accent3="accent3" accent4="accent4" accent5="accent5" accent6="accent6" hlink="hlink" folHlink="folHlink"/>
    </a:extraClrScheme>
    <a:extraClrScheme>
      <a:clrScheme name="Контрастный 5">
        <a:dk1>
          <a:srgbClr val="000000"/>
        </a:dk1>
        <a:lt1>
          <a:srgbClr val="FFFFFF"/>
        </a:lt1>
        <a:dk2>
          <a:srgbClr val="CC0000"/>
        </a:dk2>
        <a:lt2>
          <a:srgbClr val="666699"/>
        </a:lt2>
        <a:accent1>
          <a:srgbClr val="FF6600"/>
        </a:accent1>
        <a:accent2>
          <a:srgbClr val="FF9933"/>
        </a:accent2>
        <a:accent3>
          <a:srgbClr val="FFFFFF"/>
        </a:accent3>
        <a:accent4>
          <a:srgbClr val="000000"/>
        </a:accent4>
        <a:accent5>
          <a:srgbClr val="FFB8AA"/>
        </a:accent5>
        <a:accent6>
          <a:srgbClr val="E78A2D"/>
        </a:accent6>
        <a:hlink>
          <a:srgbClr val="FFCC00"/>
        </a:hlink>
        <a:folHlink>
          <a:srgbClr val="333399"/>
        </a:folHlink>
      </a:clrScheme>
      <a:clrMap bg1="lt1" tx1="dk1" bg2="lt2" tx2="dk2" accent1="accent1" accent2="accent2" accent3="accent3" accent4="accent4" accent5="accent5" accent6="accent6" hlink="hlink" folHlink="folHlink"/>
    </a:extraClrScheme>
    <a:extraClrScheme>
      <a:clrScheme name="Контрастный 6">
        <a:dk1>
          <a:srgbClr val="000000"/>
        </a:dk1>
        <a:lt1>
          <a:srgbClr val="FFFFFF"/>
        </a:lt1>
        <a:dk2>
          <a:srgbClr val="000000"/>
        </a:dk2>
        <a:lt2>
          <a:srgbClr val="C0C0C0"/>
        </a:lt2>
        <a:accent1>
          <a:srgbClr val="CC3300"/>
        </a:accent1>
        <a:accent2>
          <a:srgbClr val="666699"/>
        </a:accent2>
        <a:accent3>
          <a:srgbClr val="FFFFFF"/>
        </a:accent3>
        <a:accent4>
          <a:srgbClr val="000000"/>
        </a:accent4>
        <a:accent5>
          <a:srgbClr val="E2ADAA"/>
        </a:accent5>
        <a:accent6>
          <a:srgbClr val="5C5C8A"/>
        </a:accent6>
        <a:hlink>
          <a:srgbClr val="999900"/>
        </a:hlink>
        <a:folHlink>
          <a:srgbClr val="4D4D4D"/>
        </a:folHlink>
      </a:clrScheme>
      <a:clrMap bg1="lt1" tx1="dk1" bg2="lt2" tx2="dk2" accent1="accent1" accent2="accent2" accent3="accent3" accent4="accent4" accent5="accent5" accent6="accent6" hlink="hlink" folHlink="folHlink"/>
    </a:extraClrScheme>
    <a:extraClrScheme>
      <a:clrScheme name="Контрастный 7">
        <a:dk1>
          <a:srgbClr val="000000"/>
        </a:dk1>
        <a:lt1>
          <a:srgbClr val="FFFFFF"/>
        </a:lt1>
        <a:dk2>
          <a:srgbClr val="000066"/>
        </a:dk2>
        <a:lt2>
          <a:srgbClr val="333399"/>
        </a:lt2>
        <a:accent1>
          <a:srgbClr val="3399FF"/>
        </a:accent1>
        <a:accent2>
          <a:srgbClr val="9999FF"/>
        </a:accent2>
        <a:accent3>
          <a:srgbClr val="FFFFFF"/>
        </a:accent3>
        <a:accent4>
          <a:srgbClr val="000000"/>
        </a:accent4>
        <a:accent5>
          <a:srgbClr val="ADCAFF"/>
        </a:accent5>
        <a:accent6>
          <a:srgbClr val="8A8AE7"/>
        </a:accent6>
        <a:hlink>
          <a:srgbClr val="00CCFF"/>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Орбита">
  <a:themeElements>
    <a:clrScheme name="Орбита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Орбита">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рбита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Орбита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Орбита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Орбита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рбита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Орбита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Орбита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Орбита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Орбита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Клен">
  <a:themeElements>
    <a:clrScheme name="Клен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fontScheme name="Клен">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лен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Клен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Клен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Клен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Клен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Клен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Клен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Клен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Клен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Океан">
  <a:themeElements>
    <a:clrScheme name="Океан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Океан">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кеан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Океан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Океан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Океан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Океан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Океан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Океан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Океан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Сотрудничество">
  <a:themeElements>
    <a:clrScheme name="Сотрудничество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fontScheme name="Сотрудничество">
      <a:majorFont>
        <a:latin typeface="Garamond"/>
        <a:ea typeface=""/>
        <a:cs typeface=""/>
      </a:majorFont>
      <a:minorFont>
        <a:latin typeface="Garamond"/>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отрудничество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Сотрудничество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Сотрудничество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Сотрудничество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Сотрудничество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Сотрудничество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Сотрудничество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Сотрудничество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Сотрудничество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Слои">
  <a:themeElements>
    <a:clrScheme name="Слои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Слои">
      <a:majorFont>
        <a:latin typeface="Times New Roman"/>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лои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Слои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Слои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Слои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Слои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Слои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Слои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Слои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Ripple</Template>
  <TotalTime>3023</TotalTime>
  <Words>2273</Words>
  <Application>Microsoft Office PowerPoint</Application>
  <PresentationFormat>Экран (4:3)</PresentationFormat>
  <Paragraphs>52</Paragraphs>
  <Slides>32</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12</vt:i4>
      </vt:variant>
      <vt:variant>
        <vt:lpstr>Заголовки слайдов</vt:lpstr>
      </vt:variant>
      <vt:variant>
        <vt:i4>32</vt:i4>
      </vt:variant>
    </vt:vector>
  </HeadingPairs>
  <TitlesOfParts>
    <vt:vector size="52" baseType="lpstr">
      <vt:lpstr>Arial</vt:lpstr>
      <vt:lpstr>Tahoma</vt:lpstr>
      <vt:lpstr>Times New Roman</vt:lpstr>
      <vt:lpstr>Wingdings</vt:lpstr>
      <vt:lpstr>Garamond</vt:lpstr>
      <vt:lpstr>Arial Black</vt:lpstr>
      <vt:lpstr>Franklin Gothic Medium</vt:lpstr>
      <vt:lpstr>Verdana</vt:lpstr>
      <vt:lpstr>Занавес</vt:lpstr>
      <vt:lpstr>Течение</vt:lpstr>
      <vt:lpstr>Трава</vt:lpstr>
      <vt:lpstr>Контрастный</vt:lpstr>
      <vt:lpstr>Орбита</vt:lpstr>
      <vt:lpstr>Клен</vt:lpstr>
      <vt:lpstr>Океан</vt:lpstr>
      <vt:lpstr>Сотрудничество</vt:lpstr>
      <vt:lpstr>Слои</vt:lpstr>
      <vt:lpstr>Круги</vt:lpstr>
      <vt:lpstr>Разрез</vt:lpstr>
      <vt:lpstr>Салют</vt:lpstr>
      <vt:lpstr>Женщина на войне – феномен ХХ века</vt:lpstr>
      <vt:lpstr>Слайд 2</vt:lpstr>
      <vt:lpstr>Слайд 3</vt:lpstr>
      <vt:lpstr>Слайд 4</vt:lpstr>
      <vt:lpstr>Слайд 5</vt:lpstr>
      <vt:lpstr>Слайд 6</vt:lpstr>
      <vt:lpstr>Слайд 7</vt:lpstr>
      <vt:lpstr>Слайд 8</vt:lpstr>
      <vt:lpstr>Слайд 9</vt:lpstr>
      <vt:lpstr>Слайд 10</vt:lpstr>
      <vt:lpstr>Зарождение нового сознания женщин.</vt:lpstr>
      <vt:lpstr>Слайд 12</vt:lpstr>
      <vt:lpstr>Слайд 13</vt:lpstr>
      <vt:lpstr>Слайд 14</vt:lpstr>
      <vt:lpstr>Слайд 15</vt:lpstr>
      <vt:lpstr>Слайд 16</vt:lpstr>
      <vt:lpstr>УВЕЛИЧЕНИЕ ДОЛИ ЖЕНСКОГО ТРУДА В НАРОДНОМ ХОЗЯЙСТВЕ СТРАНЫ. </vt:lpstr>
      <vt:lpstr>Слайд 18</vt:lpstr>
      <vt:lpstr>Слайд 19</vt:lpstr>
      <vt:lpstr>Женщины, как медсестры. </vt:lpstr>
      <vt:lpstr>Слайд 21</vt:lpstr>
      <vt:lpstr>Слайд 22</vt:lpstr>
      <vt:lpstr>Слайд 23</vt:lpstr>
      <vt:lpstr>Слайд 24</vt:lpstr>
      <vt:lpstr>Слайд 25</vt:lpstr>
      <vt:lpstr>Литвяк Лидия Владимировна</vt:lpstr>
      <vt:lpstr>Слайд 27</vt:lpstr>
      <vt:lpstr>Слайд 28</vt:lpstr>
      <vt:lpstr>Герой Советского Союза Литвяк Лидия Владимировна.</vt:lpstr>
      <vt:lpstr>Слайд 30</vt:lpstr>
      <vt:lpstr>Афганский опыт и современность.</vt:lpstr>
      <vt:lpstr>Слайд 32</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ЖЕНЩИНА  НА  ВОЙНЕ -  ФЕНОМЕН 20 ВЕКА.</dc:title>
  <dc:creator>Даша</dc:creator>
  <cp:lastModifiedBy>Admin</cp:lastModifiedBy>
  <cp:revision>11</cp:revision>
  <dcterms:created xsi:type="dcterms:W3CDTF">2010-01-30T17:56:07Z</dcterms:created>
  <dcterms:modified xsi:type="dcterms:W3CDTF">2011-11-17T14:33:33Z</dcterms:modified>
</cp:coreProperties>
</file>