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7" r:id="rId3"/>
    <p:sldId id="260" r:id="rId4"/>
    <p:sldId id="261" r:id="rId5"/>
    <p:sldId id="259" r:id="rId6"/>
    <p:sldId id="262" r:id="rId7"/>
    <p:sldId id="264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F7609-EA83-435F-8A63-AAECD8EB0F29}" type="datetimeFigureOut">
              <a:rPr lang="ru-RU" smtClean="0"/>
              <a:pPr/>
              <a:t>20.12.2013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760492-0D56-49C8-9659-E5300097EE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760492-0D56-49C8-9659-E5300097EE1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20.12.2013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20.12.2013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20.12.2013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20.12.2013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20.12.2013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fade thruBlk="1"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>Восточная Европа во второй половине </a:t>
            </a:r>
            <a:r>
              <a:rPr lang="en-US" dirty="0" smtClean="0">
                <a:effectLst/>
              </a:rPr>
              <a:t>xx</a:t>
            </a:r>
            <a:r>
              <a:rPr lang="ru-RU" dirty="0" smtClean="0">
                <a:effectLst/>
              </a:rPr>
              <a:t> века</a:t>
            </a:r>
            <a:endParaRPr lang="ru-RU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857628"/>
            <a:ext cx="9144000" cy="3000372"/>
          </a:xfrm>
        </p:spPr>
        <p:txBody>
          <a:bodyPr/>
          <a:lstStyle/>
          <a:p>
            <a:r>
              <a:rPr lang="ru-RU" dirty="0" smtClean="0"/>
              <a:t>Выполнила: студентка 22Н группы,</a:t>
            </a:r>
          </a:p>
          <a:p>
            <a:r>
              <a:rPr lang="ru-RU" dirty="0" smtClean="0"/>
              <a:t>Загребина А.К.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000" dirty="0" smtClean="0"/>
              <a:t>© Загребина А.К.  22Н. ГБОУ СПО СО «СОПК», Екатеринбург,2013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</a:rPr>
              <a:t>Страны восточной </a:t>
            </a:r>
            <a:r>
              <a:rPr lang="ru-RU" dirty="0" err="1" smtClean="0">
                <a:effectLst/>
              </a:rPr>
              <a:t>европы</a:t>
            </a:r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929718" cy="550070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Беларусь,</a:t>
            </a:r>
          </a:p>
          <a:p>
            <a:pPr>
              <a:buNone/>
            </a:pPr>
            <a:r>
              <a:rPr lang="ru-RU" sz="2400" dirty="0" smtClean="0"/>
              <a:t> Венгрия,</a:t>
            </a:r>
          </a:p>
          <a:p>
            <a:pPr>
              <a:buNone/>
            </a:pPr>
            <a:r>
              <a:rPr lang="ru-RU" sz="2400" dirty="0" smtClean="0"/>
              <a:t> Болгария, </a:t>
            </a:r>
          </a:p>
          <a:p>
            <a:pPr>
              <a:buNone/>
            </a:pPr>
            <a:r>
              <a:rPr lang="ru-RU" sz="2400" dirty="0" smtClean="0"/>
              <a:t>Молдавия,</a:t>
            </a:r>
          </a:p>
          <a:p>
            <a:pPr>
              <a:buNone/>
            </a:pPr>
            <a:r>
              <a:rPr lang="ru-RU" sz="2400" dirty="0" smtClean="0"/>
              <a:t> Россия,</a:t>
            </a:r>
          </a:p>
          <a:p>
            <a:pPr>
              <a:buNone/>
            </a:pPr>
            <a:r>
              <a:rPr lang="ru-RU" sz="2400" dirty="0" smtClean="0"/>
              <a:t> Польша,</a:t>
            </a:r>
          </a:p>
          <a:p>
            <a:pPr>
              <a:buNone/>
            </a:pPr>
            <a:r>
              <a:rPr lang="ru-RU" sz="2400" dirty="0" smtClean="0"/>
              <a:t> Румыния, </a:t>
            </a:r>
          </a:p>
          <a:p>
            <a:pPr>
              <a:buNone/>
            </a:pPr>
            <a:r>
              <a:rPr lang="ru-RU" sz="2400" dirty="0" smtClean="0"/>
              <a:t>Украина, </a:t>
            </a:r>
          </a:p>
          <a:p>
            <a:pPr>
              <a:buNone/>
            </a:pPr>
            <a:r>
              <a:rPr lang="ru-RU" sz="2400" dirty="0" smtClean="0"/>
              <a:t>Чехия и</a:t>
            </a:r>
          </a:p>
          <a:p>
            <a:pPr>
              <a:buNone/>
            </a:pPr>
            <a:r>
              <a:rPr lang="ru-RU" sz="2400" dirty="0" smtClean="0"/>
              <a:t> Словакия. </a:t>
            </a:r>
          </a:p>
          <a:p>
            <a:pPr>
              <a:buNone/>
            </a:pPr>
            <a:r>
              <a:rPr lang="ru-RU" sz="2000" dirty="0" smtClean="0"/>
              <a:t>Господствующей религией в странах Восточной Европы является православие. Страны Восточной Европы занимаются свиноводством, скотоводством, а также горно-пастбищным животноводством. В некоторых странах выращиваются маслины, инжир и цитрусовые. © Загребина А.К.  22Н. ГБОУ СПО СО «СОПК», Екатеринбург,2013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428736"/>
            <a:ext cx="5214974" cy="3504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</a:rPr>
              <a:t>Особенности развития</a:t>
            </a:r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6"/>
            <a:ext cx="8229600" cy="5211763"/>
          </a:xfrm>
        </p:spPr>
        <p:txBody>
          <a:bodyPr/>
          <a:lstStyle/>
          <a:p>
            <a:r>
              <a:rPr lang="ru-RU" dirty="0" smtClean="0"/>
              <a:t>В восточной Европе воспроизводилась советская модель тоталитарного режима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© Загребина А.К.  22Н. ГБОУ СПО СО «СОПК», Екатеринбург,2013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786059"/>
            <a:ext cx="3067055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2928934"/>
            <a:ext cx="4405344" cy="3304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>Политика СССР в отношении восточноевропейских стран</a:t>
            </a:r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001056" cy="52863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Руководство КПСС и Советского государства присвоило себе право решать, что отвечает интересам социализма не только в СССР, но и во всем мире. Любые отклонения от социализма рассматривались как переход на враждебные Советскому Союзу позиции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© Загребина А.К.  22Н. ГБОУ СПО СО «СОПК», Екатеринбург,2013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400" dirty="0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143248"/>
            <a:ext cx="285752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</a:rPr>
              <a:t>Экономика </a:t>
            </a:r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5214974" cy="60007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200" dirty="0" smtClean="0"/>
              <a:t>В области экономики “строительство социализма” означало завершение национализации промышленности и финансов, проведение индустриализации, кооперирование сельского хозяйства. Рыночная экономика уступила место плановой. Происходила масштабная ломка экономических и социальных структур. Исчезли предприниматели и самостоятельные крестьяне. Большая часть взрослого населения оказалась занята в государственном секторе экономики.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000" dirty="0" smtClean="0"/>
              <a:t>© Загребина А.К.  22Н. ГБОУ СПО СО «СОПК», Екатеринбург,2013</a:t>
            </a:r>
          </a:p>
          <a:p>
            <a:pPr>
              <a:buNone/>
            </a:pPr>
            <a:endParaRPr lang="ru-RU" sz="2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428736"/>
            <a:ext cx="3643338" cy="500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</a:rPr>
              <a:t>Политические кризисы</a:t>
            </a:r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6236"/>
            <a:ext cx="4614866" cy="521176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 smtClean="0"/>
              <a:t>     Смерть Сталина в 1953 году привела к крупным переменам. Освобождение от давящего страха перед ним обнажило глубокие противоречия тоталитарного социализма и массовое недовольство им. В ГДР, а затем в Польше и Венгрии возникли политические кризисы, преодоление которых оказалось невозможным без применения силы. </a:t>
            </a:r>
          </a:p>
          <a:p>
            <a:pPr>
              <a:buNone/>
            </a:pPr>
            <a:r>
              <a:rPr lang="ru-RU" sz="2200" dirty="0" smtClean="0"/>
              <a:t>© Загребина А.К.  22Н. ГБОУ СПО СО «СОПК», Екатеринбург,2013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571612"/>
            <a:ext cx="364333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/>
              </a:rPr>
              <a:t>Крах социализма</a:t>
            </a:r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229600" cy="542926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dirty="0" smtClean="0"/>
              <a:t>Крах тоталитарного социализма в Восточной Европе и СССР создал новую ситуацию в Европе. Теперь здесь нет ни одного тоталитарного государства.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000" dirty="0" smtClean="0"/>
              <a:t>© Загребина А.К.  22Н. ГБОУ СПО СО «СОПК», Екатеринбург,2013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714620"/>
            <a:ext cx="4714908" cy="355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Политика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429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Строй, который утвердился в странах Восточной Европы, получил название народной демократии. Народная демократия считалась переходным состоянием общества, которое отвергает тоталитаризм и стремится к демократическому идеалу.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© Загребина А.К.  22Н. ГБОУ СПО СО «СОПК», Екатеринбург,2013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786058"/>
            <a:ext cx="4429156" cy="323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46238"/>
            <a:ext cx="8229600" cy="45259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335</TotalTime>
  <Words>399</Words>
  <Application>Microsoft Office PowerPoint</Application>
  <PresentationFormat>Экран (4:3)</PresentationFormat>
  <Paragraphs>93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Восточная Европа во второй половине xx века</vt:lpstr>
      <vt:lpstr>Страны восточной европы</vt:lpstr>
      <vt:lpstr>Особенности развития</vt:lpstr>
      <vt:lpstr>Политика СССР в отношении восточноевропейских стран</vt:lpstr>
      <vt:lpstr>Экономика </vt:lpstr>
      <vt:lpstr>Политические кризисы</vt:lpstr>
      <vt:lpstr>Крах социализма</vt:lpstr>
      <vt:lpstr>Политика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Восточная Европа во второй половине xx века</dc:title>
  <dc:creator>Администратор</dc:creator>
  <cp:lastModifiedBy>ирина</cp:lastModifiedBy>
  <cp:revision>36</cp:revision>
  <dcterms:created xsi:type="dcterms:W3CDTF">2013-12-11T16:11:37Z</dcterms:created>
  <dcterms:modified xsi:type="dcterms:W3CDTF">2013-12-20T18:25:24Z</dcterms:modified>
</cp:coreProperties>
</file>