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C38A3B2-54E3-40CE-9521-C6343B55D6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34180-36DE-4DBA-9CBD-DE3A653709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A6546-026F-4A8A-A436-E6B1AA76A4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ACBA8-887A-4900-B832-7FFAC302E6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FEF88-C8D0-46F2-BBE8-355E8BED25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C1DE3-4B5B-4394-BCC0-54A498DB0C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A98C3-9A91-4554-BC52-14B193A977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2AFAC-E448-43D2-9BDC-DA38AC6B27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8AF88-37EC-4963-8033-05FC81D049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8E114-700C-4103-AE33-94300C417E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5F3DC-9704-46FA-B92D-A0FF08E693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BEEE657-E2AA-4152-AC50-68212D8CE17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13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3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sluzhbaSlygba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 </a:t>
            </a:r>
            <a:r>
              <a:rPr lang="ru-RU" sz="2000"/>
              <a:t>Указанные документы командиром подразделения вместе со служебной характеристикой военнослужащего, написанной прямым начальником не ниже командира роты, представляются в штаб воинской части.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989138"/>
            <a:ext cx="6335713" cy="41179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200"/>
              <a:t> при несоответствии на день заключения контракта его возраста требованиям Федерального закона «О воинской обязанности и военной службе», а также если это лицо не вправе в соответствии с Федеральным законом заключать контракт;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при вынесении в отношении его обвинительного приговора и назначении наказания, ведения в отношении его дознания, предварительного следствия или передаче дела в суд;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при наличии у него неснятой или непогашенной судимости за совершение преступления;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если это лицо отбывало наказание в виде лишения свободы.</a:t>
            </a:r>
          </a:p>
          <a:p>
            <a:pPr>
              <a:lnSpc>
                <a:spcPct val="80000"/>
              </a:lnSpc>
            </a:pPr>
            <a:r>
              <a:rPr lang="ru-RU" sz="1200"/>
              <a:t>     После рассмотрения рапортов военнослужащих, изъявивших желание поступить на военную службу по контракту, командир воинской части при необходимости дает указания: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о проведении медицинского освидетельствования кандидатов;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о проведении с ними мероприятий по профессиональному психологическому отбору;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о проверке соответствия их уровня образования, профессиональной и физической подготовки требованиям, установленным для поступающих на военную службу по контракту;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о рассмотрении их кандидатур аттестационной комиссией воинской части;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об оформлении допуска к сведениям, составляющим государственную тайну.</a:t>
            </a:r>
          </a:p>
        </p:txBody>
      </p:sp>
      <p:pic>
        <p:nvPicPr>
          <p:cNvPr id="14340" name="Picture 4" descr="1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276475"/>
            <a:ext cx="2916237" cy="2881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 </a:t>
            </a:r>
            <a:r>
              <a:rPr lang="ru-RU" sz="2000"/>
              <a:t>Соответствие кандидата требованиям, установленным для поступающих на военную службу по контракту, определяется аттестационной комиссией воинской части.</a:t>
            </a:r>
            <a:br>
              <a:rPr lang="ru-RU" sz="2000"/>
            </a:br>
            <a:r>
              <a:rPr lang="ru-RU" sz="2000"/>
              <a:t>     Решение о несоответствии кандидата требованиям, установленным для поступающих на военную службу по контракту, принимается в случаях: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2276475"/>
            <a:ext cx="5435600" cy="4191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200"/>
              <a:t>• при несоответствии на день заключения контракта его возраста требованиям Федерального закона «О воинской обязанности и военной службе», а также если это лицо не вправе в соответствии с Федеральным законом заключать контракт;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при вынесении в отношении его обвинительного приговора и назначении наказания, ведения в отношении его дознания, предварительного следствия или передаче дела в суд;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при наличии у него неснятой или непогашенной судимости за совершение преступления;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если это лицо отбывало наказание в виде лишения свободы;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при признании его по результатам медицинского освидетельствования ограниченно годным к военной службе, временно негодным к военной службе или негодным к военной службе;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при отнесении его по результатам профессионального психологического отбора к четвертой категории профессиональной пригодности;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при признании его не соответствующим требованиям для поступающих на военную службу по контракту по уровню образования, профессиональной или физической подготовки.</a:t>
            </a:r>
          </a:p>
        </p:txBody>
      </p:sp>
      <p:pic>
        <p:nvPicPr>
          <p:cNvPr id="15364" name="Picture 4" descr="737690_1110526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2997200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big16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8964613" cy="616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pic6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8913"/>
            <a:ext cx="8135938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996_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8913"/>
            <a:ext cx="8280400" cy="6669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0"/>
            <a:ext cx="511333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0"/>
            <a:ext cx="8229600" cy="4525963"/>
          </a:xfrm>
        </p:spPr>
        <p:txBody>
          <a:bodyPr/>
          <a:lstStyle/>
          <a:p>
            <a:r>
              <a:rPr lang="ru-RU" sz="1800" dirty="0"/>
              <a:t>Военная служба по контракту – это добровольная служба когда гражданин заключает  контракт с министерством обороны  Российской федерации , где обязуется проходить  военную службу на определенных условиях</a:t>
            </a:r>
          </a:p>
          <a:p>
            <a:endParaRPr lang="ru-RU" sz="1800" dirty="0"/>
          </a:p>
        </p:txBody>
      </p:sp>
      <p:pic>
        <p:nvPicPr>
          <p:cNvPr id="3076" name="Picture 4" descr="dsc011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196975"/>
            <a:ext cx="7559675" cy="511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/>
              <a:t>Контракт о прохождении военной службы вправе заключать: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268413"/>
            <a:ext cx="5794375" cy="53292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 военнослужащие, у которых заканчивается предыдущий контракт о прохождении военной службы;</a:t>
            </a:r>
          </a:p>
          <a:p>
            <a:pPr>
              <a:lnSpc>
                <a:spcPct val="80000"/>
              </a:lnSpc>
            </a:pPr>
            <a:r>
              <a:rPr lang="ru-RU" sz="2000"/>
              <a:t> военнослужащие, проходящие военную службу по призыву, прослужившие не менее 6 месяцев;</a:t>
            </a:r>
          </a:p>
          <a:p>
            <a:pPr>
              <a:lnSpc>
                <a:spcPct val="80000"/>
              </a:lnSpc>
            </a:pPr>
            <a:r>
              <a:rPr lang="ru-RU" sz="2000"/>
              <a:t> граждане, пребывающие в запасе;</a:t>
            </a:r>
          </a:p>
          <a:p>
            <a:pPr>
              <a:lnSpc>
                <a:spcPct val="80000"/>
              </a:lnSpc>
            </a:pPr>
            <a:r>
              <a:rPr lang="ru-RU" sz="2000"/>
              <a:t> граждане мужского пола, не пребывающие в запасе, окончившие государственные, муниципальные или имеющие государственную аккредитацию по соответствующим направлениям подготовки (специальностям) негосударственные образовательные учреждения высшего образования;</a:t>
            </a:r>
          </a:p>
          <a:p>
            <a:pPr>
              <a:lnSpc>
                <a:spcPct val="80000"/>
              </a:lnSpc>
            </a:pPr>
            <a:r>
              <a:rPr lang="ru-RU" sz="2000"/>
              <a:t> граждане женского пола, не пребывающие в запасе;</a:t>
            </a:r>
          </a:p>
          <a:p>
            <a:pPr>
              <a:lnSpc>
                <a:spcPct val="80000"/>
              </a:lnSpc>
            </a:pPr>
            <a:r>
              <a:rPr lang="ru-RU" sz="2000"/>
              <a:t> другие граждане в соответствии с нормативными актами Президента Российской Федерации.</a:t>
            </a:r>
          </a:p>
        </p:txBody>
      </p:sp>
      <p:pic>
        <p:nvPicPr>
          <p:cNvPr id="7173" name="Picture 5" descr="contra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0238" y="1196975"/>
            <a:ext cx="3433762" cy="2879725"/>
          </a:xfrm>
          <a:prstGeom prst="rect">
            <a:avLst/>
          </a:prstGeom>
          <a:noFill/>
        </p:spPr>
      </p:pic>
      <p:pic>
        <p:nvPicPr>
          <p:cNvPr id="7174" name="Picture 6" descr="contrac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338638"/>
            <a:ext cx="3101975" cy="251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sold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908050"/>
            <a:ext cx="7632700" cy="5473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/>
              <a:t> В заявлении граждане, изъявившие желание поступить на военную службу по контракту, указывают: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140200" y="1773238"/>
            <a:ext cx="5003800" cy="3816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 фамилию, имя, отчество, число, месяц и год рождения;</a:t>
            </a:r>
          </a:p>
          <a:p>
            <a:pPr>
              <a:lnSpc>
                <a:spcPct val="90000"/>
              </a:lnSpc>
            </a:pPr>
            <a:r>
              <a:rPr lang="ru-RU" sz="2400"/>
              <a:t> место жительства;</a:t>
            </a:r>
          </a:p>
          <a:p>
            <a:pPr>
              <a:lnSpc>
                <a:spcPct val="90000"/>
              </a:lnSpc>
            </a:pPr>
            <a:r>
              <a:rPr lang="ru-RU" sz="2400"/>
              <a:t> наименование федерального органа исполнительной власти, с которым желают заключить контракт;</a:t>
            </a:r>
          </a:p>
          <a:p>
            <a:pPr>
              <a:lnSpc>
                <a:spcPct val="90000"/>
              </a:lnSpc>
            </a:pPr>
            <a:r>
              <a:rPr lang="ru-RU" sz="2400"/>
              <a:t> срок, на который предполагается заключение контракта.</a:t>
            </a:r>
          </a:p>
        </p:txBody>
      </p:sp>
      <p:pic>
        <p:nvPicPr>
          <p:cNvPr id="9220" name="Picture 4" descr="1_3_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341438"/>
            <a:ext cx="3803650" cy="5516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 </a:t>
            </a:r>
            <a:r>
              <a:rPr lang="ru-RU" sz="2000"/>
              <a:t>Вместе с заявлением граждане должны предъявить документ, удостоверяющий их личность и гражданство, и представить: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989138"/>
            <a:ext cx="5724525" cy="39608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/>
              <a:t> • заполненную по установленной форме и подписанную анкету поступающего на военную службу по контракту;</a:t>
            </a:r>
          </a:p>
          <a:p>
            <a:pPr>
              <a:lnSpc>
                <a:spcPct val="80000"/>
              </a:lnSpc>
            </a:pPr>
            <a:r>
              <a:rPr lang="ru-RU" sz="1400"/>
              <a:t>     • автобиографию, написанную от руки в произвольной форме;</a:t>
            </a:r>
          </a:p>
          <a:p>
            <a:pPr>
              <a:lnSpc>
                <a:spcPct val="80000"/>
              </a:lnSpc>
            </a:pPr>
            <a:r>
              <a:rPr lang="ru-RU" sz="1400"/>
              <a:t>     • заверенные в установленном порядке копии документов, подтверждающих профессиональное или иное образование;</a:t>
            </a:r>
          </a:p>
          <a:p>
            <a:pPr>
              <a:lnSpc>
                <a:spcPct val="80000"/>
              </a:lnSpc>
            </a:pPr>
            <a:r>
              <a:rPr lang="ru-RU" sz="1400"/>
              <a:t>     • заверенные в установленном порядке копии свидетельств о браке и о рождении детей;</a:t>
            </a:r>
          </a:p>
          <a:p>
            <a:pPr>
              <a:lnSpc>
                <a:spcPct val="80000"/>
              </a:lnSpc>
            </a:pPr>
            <a:r>
              <a:rPr lang="ru-RU" sz="1400"/>
              <a:t>     • заверенную в установленном порядке копию трудовой книжки;</a:t>
            </a:r>
          </a:p>
          <a:p>
            <a:pPr>
              <a:lnSpc>
                <a:spcPct val="80000"/>
              </a:lnSpc>
            </a:pPr>
            <a:r>
              <a:rPr lang="ru-RU" sz="1400"/>
              <a:t>     • фотографию размером 3х4 см – 1 шт. (только гражданам женского пола);</a:t>
            </a:r>
          </a:p>
          <a:p>
            <a:pPr>
              <a:lnSpc>
                <a:spcPct val="80000"/>
              </a:lnSpc>
            </a:pPr>
            <a:r>
              <a:rPr lang="ru-RU" sz="1400"/>
              <a:t>     • фотографию размером 9х12 см (анфас). На ее обороте чернилами указываются фамилия, имя, отчество и дата фотографирования. Фотография заверяется военным комиссаром и гербовой печатью военного комиссариата;</a:t>
            </a:r>
          </a:p>
          <a:p>
            <a:pPr>
              <a:lnSpc>
                <a:spcPct val="80000"/>
              </a:lnSpc>
            </a:pPr>
            <a:r>
              <a:rPr lang="ru-RU" sz="1400"/>
              <a:t>     • копию свидетельства о рождении;</a:t>
            </a:r>
          </a:p>
          <a:p>
            <a:pPr>
              <a:lnSpc>
                <a:spcPct val="80000"/>
              </a:lnSpc>
            </a:pPr>
            <a:r>
              <a:rPr lang="ru-RU" sz="1400"/>
              <a:t>     • служебную характеристику с последнего места работы (учебы);</a:t>
            </a:r>
          </a:p>
          <a:p>
            <a:pPr>
              <a:lnSpc>
                <a:spcPct val="80000"/>
              </a:lnSpc>
            </a:pPr>
            <a:r>
              <a:rPr lang="ru-RU" sz="1400"/>
              <a:t>     • выписку из домовой книги.</a:t>
            </a:r>
          </a:p>
        </p:txBody>
      </p:sp>
      <p:pic>
        <p:nvPicPr>
          <p:cNvPr id="10244" name="Picture 4" descr="03_01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205038"/>
            <a:ext cx="2540000" cy="370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Skokov(400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/>
              <a:t>Порядок подачи и оформления документов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905000"/>
            <a:ext cx="5435600" cy="4191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200"/>
              <a:t>В рапорте указывается: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воинское звание, фамилия, имя, отчество, число, месяц и год рождения;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каким военным комиссариатом и когда призван;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наименование федерального органа исполнительной власти, с которым желают заключить контракт;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срок, на который предполагается заключение контракта.</a:t>
            </a:r>
          </a:p>
          <a:p>
            <a:pPr>
              <a:lnSpc>
                <a:spcPct val="80000"/>
              </a:lnSpc>
            </a:pPr>
            <a:r>
              <a:rPr lang="ru-RU" sz="1200"/>
              <a:t>     Вместе с рапортом военнослужащий представляет: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заполненную по установленной форме и подписанную анкету поступающего на военную службу по контракту;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автобиографию, написанную от руки в произвольной форме;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заверенные в установленном порядке копии документов, подтверждающих профессиональное или иное образование;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заверенные в установленном порядке копии свидетельств о браке и о рождении детей;</a:t>
            </a:r>
          </a:p>
          <a:p>
            <a:pPr>
              <a:lnSpc>
                <a:spcPct val="80000"/>
              </a:lnSpc>
            </a:pPr>
            <a:r>
              <a:rPr lang="ru-RU" sz="1200"/>
              <a:t>     • фотографию размером 9х12 см (анфас). На ее обороте чернилами указываются фамилия, имя, отчество и дата фотографирования. Фотография заверяется командиром воинской части и гербовой печатью воинской части.</a:t>
            </a:r>
          </a:p>
        </p:txBody>
      </p:sp>
      <p:pic>
        <p:nvPicPr>
          <p:cNvPr id="12292" name="Picture 4" descr="764810_11192544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1268413"/>
            <a:ext cx="3671888" cy="3744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kontrakt02-2087944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49</TotalTime>
  <Words>872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Трава</vt:lpstr>
      <vt:lpstr>Слайд 1</vt:lpstr>
      <vt:lpstr>Слайд 2</vt:lpstr>
      <vt:lpstr>Контракт о прохождении военной службы вправе заключать:</vt:lpstr>
      <vt:lpstr>Слайд 4</vt:lpstr>
      <vt:lpstr> В заявлении граждане, изъявившие желание поступить на военную службу по контракту, указывают:</vt:lpstr>
      <vt:lpstr> Вместе с заявлением граждане должны предъявить документ, удостоверяющий их личность и гражданство, и представить:</vt:lpstr>
      <vt:lpstr>Слайд 7</vt:lpstr>
      <vt:lpstr>Порядок подачи и оформления документов</vt:lpstr>
      <vt:lpstr>Слайд 9</vt:lpstr>
      <vt:lpstr> Указанные документы командиром подразделения вместе со служебной характеристикой военнослужащего, написанной прямым начальником не ниже командира роты, представляются в штаб воинской части.</vt:lpstr>
      <vt:lpstr> Соответствие кандидата требованиям, установленным для поступающих на военную службу по контракту, определяется аттестационной комиссией воинской части.      Решение о несоответствии кандидата требованиям, установленным для поступающих на военную службу по контракту, принимается в случаях: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Артёмка</dc:creator>
  <cp:lastModifiedBy>Николай</cp:lastModifiedBy>
  <cp:revision>5</cp:revision>
  <dcterms:created xsi:type="dcterms:W3CDTF">2008-08-12T16:24:55Z</dcterms:created>
  <dcterms:modified xsi:type="dcterms:W3CDTF">2012-02-15T11:35:40Z</dcterms:modified>
</cp:coreProperties>
</file>