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4FE03-79B5-49D8-AEF4-AF9C4D51CF17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3228-87B1-4A6F-A9D3-D598804F7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9D619-64D8-4A09-8FC1-EB5EE9FB1B0A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DD3C1-4371-462A-AE76-8B460DA4F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26CF-DBCB-4EDF-A089-B2EBB074E2FF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18A7-1A65-4203-AD88-F892D9EAD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2DE-4628-413A-8DEE-2EDFC73FC7B1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1E6F-D5E0-4BF6-849E-7D776B9A7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C0F28-9A58-488F-B02F-CA5F4C089497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936ED-E0CC-4D16-818C-7FB78DEEE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73ED5-0783-47D8-83B5-B19DF56302D2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A08DC-2CE0-4160-B757-B98E41558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BB0AF-1F58-45F5-B5A0-B357994C29DC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F21F0-6256-4208-9CC2-B9F87FD3D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783FD-A82A-4234-9890-F33F91FAF521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24C3F-2149-46FC-A42C-26AF756F3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62F91-62CD-40B7-9887-428B4CE26E70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38986-06D8-4879-8782-E53A1CFC8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268F-9965-40AC-A58A-78EE3A021B76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D83FB-93B9-4334-974E-3A919419E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E92B-FFE5-491B-A3A0-EC6095DE20A9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279F0-7A49-4014-8672-20CF3BFA4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F677E5-BAFB-43FA-B779-7AADD12E959F}" type="datetimeFigureOut">
              <a:rPr lang="ru-RU"/>
              <a:pPr>
                <a:defRPr/>
              </a:pPr>
              <a:t>11.08.2012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91F07-BFCE-44D4-AFA1-CEC706F0C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650" y="0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b="1" smtClean="0">
                <a:ea typeface="Khmer UI" pitchFamily="34" charset="0"/>
                <a:cs typeface="Khmer UI" pitchFamily="34" charset="0"/>
              </a:rPr>
              <a:t>Тема: Витамин Е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2538" y="4894263"/>
            <a:ext cx="6696075" cy="17526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Выполнила: студентка  Шагиева А.А.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ГОУ СПО ТОМУ № 1 г. Узловая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2012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484313"/>
            <a:ext cx="4521200" cy="3384550"/>
          </a:xfrm>
          <a:prstGeom prst="rect">
            <a:avLst/>
          </a:prstGeom>
          <a:noFill/>
          <a:ln w="25400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5041900" cy="3779838"/>
          </a:xfrm>
          <a:prstGeom prst="rect">
            <a:avLst/>
          </a:prstGeom>
          <a:noFill/>
          <a:ln w="28575" cmpd="thinThick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5435600" y="338138"/>
            <a:ext cx="3536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latin typeface="Times New Roman" pitchFamily="18" charset="0"/>
                <a:cs typeface="Times New Roman" pitchFamily="18" charset="0"/>
              </a:rPr>
              <a:t>Из истории</a:t>
            </a:r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5292725" y="1262063"/>
            <a:ext cx="3887788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Впервые выявили роль витамина Е в репродуктивном процессе в 1920 г.</a:t>
            </a:r>
          </a:p>
          <a:p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1922 г. Герберт Эванс и Катарина Бишоп</a:t>
            </a:r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Синтез витамина Е осуществлен в 1938 г. Каррером.</a:t>
            </a:r>
            <a:endParaRPr lang="ru-RU" sz="2800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 1997 году была показана способность витамина Е облегчать болезнь Альцгеймера и диабет</a:t>
            </a:r>
          </a:p>
        </p:txBody>
      </p:sp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195763"/>
            <a:ext cx="366077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41438"/>
            <a:ext cx="879792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581440" y="260648"/>
            <a:ext cx="59811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Химический состав</a:t>
            </a: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473075" y="4075113"/>
            <a:ext cx="8208963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Химический состав витамина Е пока не известен; </a:t>
            </a:r>
            <a:r>
              <a:rPr lang="en-US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Ewans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и </a:t>
            </a:r>
            <a:r>
              <a:rPr lang="en-US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Burr 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 предложили для него формулу С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36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Н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64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О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2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, но эта формула не является окончательно установленной. Кимм, очистив витамин Е до такой степени, что его препарат был активным уже в дозе 0,5 мг, предлагает для витамина Е формулу: С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29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Н</a:t>
            </a:r>
            <a:r>
              <a:rPr lang="ru-RU" sz="2400" baseline="-250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48</a:t>
            </a:r>
            <a:r>
              <a:rPr lang="ru-RU" sz="2400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О.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60648"/>
            <a:ext cx="777686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Функции в организме</a:t>
            </a:r>
          </a:p>
        </p:txBody>
      </p:sp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323850" y="1227138"/>
            <a:ext cx="67691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 защищает клеточные структуры от разрушения свободными радикалами (действует как антиоксидант);</a:t>
            </a:r>
            <a:endParaRPr lang="ru-RU" sz="280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участвует в биосинтезе 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препятствует тромбообразованию;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участвует в синтезе гормонов;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поддерживает иммунитет;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обладает антиканцерогенным эффектом;</a:t>
            </a:r>
            <a:endParaRPr lang="ru-RU" sz="2800"/>
          </a:p>
          <a:p>
            <a:pPr>
              <a:lnSpc>
                <a:spcPct val="115000"/>
              </a:lnSpc>
              <a:spcBef>
                <a:spcPts val="225"/>
              </a:spcBef>
            </a:pPr>
            <a:r>
              <a:rPr lang="ru-RU">
                <a:solidFill>
                  <a:srgbClr val="000000"/>
                </a:solidFill>
                <a:latin typeface="Tahoma" pitchFamily="34" charset="0"/>
                <a:cs typeface="Times New Roman" pitchFamily="18" charset="0"/>
              </a:rPr>
              <a:t>·  обеспечивает нормальное функционирование мускулатуры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65175"/>
          <a:ext cx="9143999" cy="6105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599"/>
                <a:gridCol w="2743200"/>
                <a:gridCol w="2743200"/>
              </a:tblGrid>
              <a:tr h="263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Название продукта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Общее содержание токоферолов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Содержание a-токоферола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Масла: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из пшеничных зародышей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100-400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84,8-209,3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Подсолнечное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40-70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23-46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Хлопковое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50-100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10-54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Кукурузное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40-80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14,7-23,6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Соевое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50-160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6,4-24,2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Оливковое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4,5-7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3,0-7,2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Масло сливочное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Печень говяжья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1,62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0,63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Горох свежий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1,73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Сало свиное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Фасоль сухая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1,68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0,47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Говядина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0,63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0,37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Яблоки свежие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0,51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0,31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Хлеб белый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0,10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  <a:tr h="365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Молоко цельное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0,093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0,036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020" marR="44020" marT="44013" marB="44013" anchor="ctr"/>
                </a:tc>
              </a:tr>
            </a:tbl>
          </a:graphicData>
        </a:graphic>
      </p:graphicFrame>
      <p:sp>
        <p:nvSpPr>
          <p:cNvPr id="6220" name="TextBox 4"/>
          <p:cNvSpPr txBox="1">
            <a:spLocks noChangeArrowheads="1"/>
          </p:cNvSpPr>
          <p:nvPr/>
        </p:nvSpPr>
        <p:spPr bwMode="auto">
          <a:xfrm>
            <a:off x="3419475" y="-4763"/>
            <a:ext cx="2573338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92150"/>
          <a:ext cx="9144001" cy="6165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7601"/>
                <a:gridCol w="2743200"/>
                <a:gridCol w="2743200"/>
              </a:tblGrid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Категория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Возраст (лет)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Витамин Е (МЕ)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Грудные дети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0-0.5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0.5-1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Дети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1-3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4-6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7-10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Лица мужского пола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11-14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15-18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19-24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25-50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51 и старше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Лица женского пола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11-14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15-18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19-24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25-50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51 и старше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 период беременности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  <a:tr h="342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в период лактации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4" marR="41574" marT="41578" marB="41578" anchor="ctr"/>
                </a:tc>
              </a:tr>
            </a:tbl>
          </a:graphicData>
        </a:graphic>
      </p:graphicFrame>
      <p:sp>
        <p:nvSpPr>
          <p:cNvPr id="7237" name="TextBox 4"/>
          <p:cNvSpPr txBox="1">
            <a:spLocks noChangeArrowheads="1"/>
          </p:cNvSpPr>
          <p:nvPr/>
        </p:nvSpPr>
        <p:spPr bwMode="auto">
          <a:xfrm>
            <a:off x="2268538" y="30163"/>
            <a:ext cx="5083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Суточная потребность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0" y="117475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528A8"/>
                </a:solidFill>
                <a:latin typeface="Tahoma" pitchFamily="34" charset="0"/>
              </a:rPr>
              <a:t>Нехватка и переизбыток витамина E (токоферола)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Дефицит витамина Е приводит к резким перепадам настроения, усталости, безразличию, пониженному настроению. Так происходит потому, что в организме нарушается передача нервных импульсов, а все органы начинают работать не полностью, в целях экономии энергии.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При нехватке витамина Е в организме может достаточно быстро развиться дистрофия мышц – это наиболее распространённый признак гиповитаминоза. Следующая ступень – дистрофия скелетных мышц, особенно диафрагмы. Мышечная ткань распадается, а в отмерших волокнах накапливаются соли кальция. Дефицит витамина Е может вызвать также дистрофию сердечной мышцы, некрозы в печени, уменьшение жизненного цикла кровяных клеток, нарушение репродуктивной функции.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При нехватке витамина Е в организме человека разрушаются жиры, а их окисленные скопления образуют пигментные пятна. Такие пятна можно видеть на руках, но они есть во всём организме, во многих тканях и органах. Там их не видно, но мы можем наблюдать внешние проявления этих изменений – различные острые и хронические заболевания. А ведь стоит только обеспечить свой организм витамином Е, и многих проблем удастся избежать.</a:t>
            </a:r>
          </a:p>
          <a:p>
            <a:r>
              <a:rPr lang="ru-RU">
                <a:solidFill>
                  <a:srgbClr val="454648"/>
                </a:solidFill>
                <a:latin typeface="Tahoma" pitchFamily="34" charset="0"/>
              </a:rPr>
              <a:t>Гипервитаминоз токоферолов – очень редкое явление. Витамин Е практически не обладает токсическими свойствами. Иногда, при применении слишком высоких доз, у человека может повышаться кровяное давление, возникает диарея или метеоризм, тошнота. Эти проявления быстро проходят при уменьшении дозы витамина.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17145"/>
            <a:ext cx="68034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Спасибо за внимание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7475" y="1147763"/>
            <a:ext cx="19907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248150"/>
            <a:ext cx="2862262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6613" y="1139825"/>
            <a:ext cx="3646487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4221163"/>
            <a:ext cx="3244850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503</Words>
  <Application>Microsoft Office PowerPoint</Application>
  <PresentationFormat>Экран (4:3)</PresentationFormat>
  <Paragraphs>120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Calibri</vt:lpstr>
      <vt:lpstr>Arial</vt:lpstr>
      <vt:lpstr>Khmer UI</vt:lpstr>
      <vt:lpstr>Times New Roman</vt:lpstr>
      <vt:lpstr>Tahoma</vt:lpstr>
      <vt:lpstr>Тема Office</vt:lpstr>
      <vt:lpstr>Тема: Витамин 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Витамин Е</dc:title>
  <dc:creator>Андрей</dc:creator>
  <cp:lastModifiedBy>Admin</cp:lastModifiedBy>
  <cp:revision>7</cp:revision>
  <dcterms:created xsi:type="dcterms:W3CDTF">2012-05-15T18:49:53Z</dcterms:created>
  <dcterms:modified xsi:type="dcterms:W3CDTF">2012-08-11T09:53:11Z</dcterms:modified>
</cp:coreProperties>
</file>