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59" r:id="rId5"/>
    <p:sldId id="260" r:id="rId6"/>
    <p:sldId id="262" r:id="rId7"/>
    <p:sldId id="264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C138A-0F93-4925-B0C9-C3972F5B787C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09F5-CDED-4455-AE0D-DC2EE7A6B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C138A-0F93-4925-B0C9-C3972F5B787C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09F5-CDED-4455-AE0D-DC2EE7A6B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C138A-0F93-4925-B0C9-C3972F5B787C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09F5-CDED-4455-AE0D-DC2EE7A6B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C138A-0F93-4925-B0C9-C3972F5B787C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09F5-CDED-4455-AE0D-DC2EE7A6B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C138A-0F93-4925-B0C9-C3972F5B787C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09F5-CDED-4455-AE0D-DC2EE7A6B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C138A-0F93-4925-B0C9-C3972F5B787C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09F5-CDED-4455-AE0D-DC2EE7A6B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C138A-0F93-4925-B0C9-C3972F5B787C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09F5-CDED-4455-AE0D-DC2EE7A6B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C138A-0F93-4925-B0C9-C3972F5B787C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09F5-CDED-4455-AE0D-DC2EE7A6B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C138A-0F93-4925-B0C9-C3972F5B787C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09F5-CDED-4455-AE0D-DC2EE7A6B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C138A-0F93-4925-B0C9-C3972F5B787C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09F5-CDED-4455-AE0D-DC2EE7A6B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C138A-0F93-4925-B0C9-C3972F5B787C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1709F5-CDED-4455-AE0D-DC2EE7A6B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98000" r="-9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C138A-0F93-4925-B0C9-C3972F5B787C}" type="datetimeFigureOut">
              <a:rPr lang="ru-RU" smtClean="0"/>
              <a:pPr/>
              <a:t>03.04.2012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709F5-CDED-4455-AE0D-DC2EE7A6B9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EMMEF~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142960"/>
            <a:ext cx="4953046" cy="57150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1643073"/>
          </a:xfrm>
        </p:spPr>
        <p:txBody>
          <a:bodyPr>
            <a:normAutofit/>
          </a:bodyPr>
          <a:lstStyle/>
          <a:p>
            <a:r>
              <a:rPr lang="ru-RU" sz="7200" b="1" u="sng" dirty="0" smtClean="0">
                <a:solidFill>
                  <a:schemeClr val="tx2">
                    <a:lumMod val="75000"/>
                  </a:schemeClr>
                </a:solidFill>
              </a:rPr>
              <a:t>В гости к Весне</a:t>
            </a:r>
            <a:r>
              <a:rPr lang="ru-RU" sz="6600" dirty="0" smtClean="0"/>
              <a:t>.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5072074"/>
            <a:ext cx="4500562" cy="1571636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Презентацию выполнила</a:t>
            </a:r>
          </a:p>
          <a:p>
            <a:pPr algn="l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Учитель начальных классов </a:t>
            </a:r>
          </a:p>
          <a:p>
            <a:pPr algn="l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МКОУ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Лизиновская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СОШ </a:t>
            </a:r>
          </a:p>
          <a:p>
            <a:pPr algn="l"/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Цемина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Марина Анатольевна 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Рисунок 5" descr="bird0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500042"/>
            <a:ext cx="1785918" cy="2071702"/>
          </a:xfrm>
          <a:prstGeom prst="rect">
            <a:avLst/>
          </a:prstGeom>
        </p:spPr>
      </p:pic>
      <p:pic>
        <p:nvPicPr>
          <p:cNvPr id="8" name="Рисунок 7" descr="Fleur orange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3174" y="5810250"/>
            <a:ext cx="1000125" cy="1047750"/>
          </a:xfrm>
          <a:prstGeom prst="rect">
            <a:avLst/>
          </a:prstGeom>
        </p:spPr>
      </p:pic>
      <p:pic>
        <p:nvPicPr>
          <p:cNvPr id="9" name="Рисунок 8" descr="Temps soleil tourne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3305" y="1571612"/>
            <a:ext cx="751979" cy="71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CAWVUNUZ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2643182"/>
            <a:ext cx="2500330" cy="1857388"/>
          </a:xfrm>
        </p:spPr>
      </p:pic>
      <p:pic>
        <p:nvPicPr>
          <p:cNvPr id="6" name="Содержимое 5" descr="CAFBOY5B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14282" y="214290"/>
            <a:ext cx="2466975" cy="1847850"/>
          </a:xfrm>
        </p:spPr>
      </p:pic>
      <p:pic>
        <p:nvPicPr>
          <p:cNvPr id="7" name="Рисунок 6" descr="CAQLAFAX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4786322"/>
            <a:ext cx="2305050" cy="1838324"/>
          </a:xfrm>
          <a:prstGeom prst="rect">
            <a:avLst/>
          </a:prstGeom>
        </p:spPr>
      </p:pic>
      <p:pic>
        <p:nvPicPr>
          <p:cNvPr id="8" name="Рисунок 7" descr="CAAFWDEB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6116" y="4857760"/>
            <a:ext cx="2350893" cy="17859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86248" y="1357298"/>
            <a:ext cx="43577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Зеленеет даль полей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Запевает соловей.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белый цвет оделся сад,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Пчелы первые летят.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Гром грохочет. Угадай,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за месяц это?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Исправьте ошибки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Теплая </a:t>
            </a:r>
            <a:r>
              <a:rPr lang="ru-RU" dirty="0"/>
              <a:t>весна сейчас.</a:t>
            </a:r>
          </a:p>
          <a:p>
            <a:pPr>
              <a:buNone/>
            </a:pPr>
            <a:r>
              <a:rPr lang="ru-RU" dirty="0"/>
              <a:t>Виноград созрел у нас.</a:t>
            </a:r>
          </a:p>
          <a:p>
            <a:pPr>
              <a:buNone/>
            </a:pPr>
            <a:r>
              <a:rPr lang="ru-RU" dirty="0"/>
              <a:t>Конь рогатый на лугу</a:t>
            </a:r>
          </a:p>
          <a:p>
            <a:pPr>
              <a:buNone/>
            </a:pPr>
            <a:r>
              <a:rPr lang="ru-RU" dirty="0"/>
              <a:t>Летом прыгает в снегу.</a:t>
            </a:r>
          </a:p>
          <a:p>
            <a:pPr>
              <a:buNone/>
            </a:pPr>
            <a:r>
              <a:rPr lang="ru-RU" dirty="0"/>
              <a:t>Поздней осенью медведь</a:t>
            </a:r>
          </a:p>
          <a:p>
            <a:pPr>
              <a:buNone/>
            </a:pPr>
            <a:r>
              <a:rPr lang="ru-RU" dirty="0"/>
              <a:t>Любит в речке посидеть.</a:t>
            </a:r>
          </a:p>
          <a:p>
            <a:pPr>
              <a:buNone/>
            </a:pPr>
            <a:r>
              <a:rPr lang="ru-RU" dirty="0"/>
              <a:t>А зимой среди ветвей</a:t>
            </a:r>
          </a:p>
          <a:p>
            <a:pPr>
              <a:buNone/>
            </a:pPr>
            <a:r>
              <a:rPr lang="ru-RU" dirty="0"/>
              <a:t>Га-га-га пел соловей.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1643050"/>
            <a:ext cx="4041775" cy="639762"/>
          </a:xfrm>
        </p:spPr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86314" y="1643050"/>
            <a:ext cx="4143404" cy="47149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Если речка </a:t>
            </a:r>
            <a:r>
              <a:rPr lang="ru-RU" sz="3600" dirty="0" err="1" smtClean="0"/>
              <a:t>голубая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Пробудилась ото сна,</a:t>
            </a:r>
          </a:p>
          <a:p>
            <a:pPr>
              <a:buNone/>
            </a:pPr>
            <a:r>
              <a:rPr lang="ru-RU" sz="3600" dirty="0" smtClean="0"/>
              <a:t>И бежит, в полях</a:t>
            </a:r>
          </a:p>
          <a:p>
            <a:pPr>
              <a:buNone/>
            </a:pPr>
            <a:r>
              <a:rPr lang="ru-RU" sz="3600" dirty="0" smtClean="0"/>
              <a:t>сверкая-</a:t>
            </a:r>
          </a:p>
          <a:p>
            <a:pPr>
              <a:buNone/>
            </a:pPr>
            <a:r>
              <a:rPr lang="ru-RU" sz="3600" dirty="0" smtClean="0"/>
              <a:t>Значит, к нам пришла…</a:t>
            </a:r>
          </a:p>
          <a:p>
            <a:endParaRPr lang="ru-RU" dirty="0"/>
          </a:p>
        </p:txBody>
      </p:sp>
      <p:pic>
        <p:nvPicPr>
          <p:cNvPr id="8" name="Рисунок 7" descr="images[36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928670"/>
            <a:ext cx="4000528" cy="4286280"/>
          </a:xfrm>
          <a:prstGeom prst="rect">
            <a:avLst/>
          </a:prstGeom>
        </p:spPr>
      </p:pic>
      <p:pic>
        <p:nvPicPr>
          <p:cNvPr id="14" name="Содержимое 13" descr="Temps soleil tourne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286644" y="285728"/>
            <a:ext cx="1052771" cy="10001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images[21]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1472" y="1214422"/>
            <a:ext cx="3857652" cy="314327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Если </a:t>
            </a:r>
            <a:r>
              <a:rPr lang="ru-RU" dirty="0"/>
              <a:t>снег везде растаял</a:t>
            </a:r>
          </a:p>
          <a:p>
            <a:pPr>
              <a:buNone/>
            </a:pPr>
            <a:r>
              <a:rPr lang="ru-RU" dirty="0"/>
              <a:t>И трава в лесу видна,</a:t>
            </a:r>
          </a:p>
          <a:p>
            <a:pPr>
              <a:buNone/>
            </a:pPr>
            <a:r>
              <a:rPr lang="ru-RU" dirty="0"/>
              <a:t>И поет пичужек стая-</a:t>
            </a:r>
          </a:p>
          <a:p>
            <a:pPr>
              <a:buNone/>
            </a:pPr>
            <a:r>
              <a:rPr lang="ru-RU" dirty="0"/>
              <a:t>Значит, к нам пришла …</a:t>
            </a:r>
          </a:p>
        </p:txBody>
      </p:sp>
      <p:pic>
        <p:nvPicPr>
          <p:cNvPr id="7" name="Содержимое 13" descr="Temps soleil tourne.gif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286644" y="285728"/>
            <a:ext cx="1052771" cy="1000132"/>
          </a:xfrm>
        </p:spPr>
      </p:pic>
      <p:pic>
        <p:nvPicPr>
          <p:cNvPr id="11" name="Содержимое 10" descr="Oiseau colibri 1.GIF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286512" y="1071546"/>
            <a:ext cx="619125" cy="552450"/>
          </a:xfrm>
        </p:spPr>
      </p:pic>
      <p:pic>
        <p:nvPicPr>
          <p:cNvPr id="12" name="Содержимое 10" descr="Oiseau colibri 1.GIF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072066" y="500042"/>
            <a:ext cx="619125" cy="552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13" descr="Temps soleil tourne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57950" y="285727"/>
            <a:ext cx="1981465" cy="188239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images6г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00034" y="1214422"/>
            <a:ext cx="4071966" cy="3013887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 numCol="1"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Если солнце разрумянит</a:t>
            </a:r>
          </a:p>
          <a:p>
            <a:pPr>
              <a:buNone/>
            </a:pPr>
            <a:r>
              <a:rPr lang="ru-RU" dirty="0"/>
              <a:t>Наши щеки докрасна,</a:t>
            </a:r>
          </a:p>
          <a:p>
            <a:pPr>
              <a:buNone/>
            </a:pPr>
            <a:r>
              <a:rPr lang="ru-RU" dirty="0"/>
              <a:t>Нам еще </a:t>
            </a:r>
            <a:r>
              <a:rPr lang="ru-RU" dirty="0" smtClean="0"/>
              <a:t>приятней станет-</a:t>
            </a:r>
            <a:endParaRPr lang="ru-RU" dirty="0"/>
          </a:p>
          <a:p>
            <a:pPr>
              <a:buNone/>
            </a:pPr>
            <a:r>
              <a:rPr lang="ru-RU" dirty="0"/>
              <a:t>Значит, к нам пришла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u="sng" dirty="0" smtClean="0"/>
              <a:t>Задание Карандаша</a:t>
            </a:r>
            <a:endParaRPr lang="ru-RU" sz="6600" u="sng" dirty="0"/>
          </a:p>
        </p:txBody>
      </p:sp>
      <p:pic>
        <p:nvPicPr>
          <p:cNvPr id="9" name="Содержимое 8" descr="CAIRN8PC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785918" y="1857364"/>
            <a:ext cx="4500594" cy="4500594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571612"/>
            <a:ext cx="8115328" cy="452596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Март                    Апрель       Май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р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488" y="714356"/>
            <a:ext cx="3467104" cy="5210129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CA4VB7YW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14348" y="214290"/>
            <a:ext cx="2143108" cy="2321700"/>
          </a:xfrm>
        </p:spPr>
      </p:pic>
      <p:pic>
        <p:nvPicPr>
          <p:cNvPr id="6" name="Содержимое 5" descr="CA89IBGT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2910" y="3571876"/>
            <a:ext cx="2143125" cy="2143125"/>
          </a:xfrm>
        </p:spPr>
      </p:pic>
      <p:pic>
        <p:nvPicPr>
          <p:cNvPr id="7" name="Содержимое 4" descr="р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88" y="214290"/>
            <a:ext cx="1643074" cy="2469100"/>
          </a:xfrm>
          <a:prstGeom prst="rect">
            <a:avLst/>
          </a:prstGeom>
        </p:spPr>
      </p:pic>
      <p:pic>
        <p:nvPicPr>
          <p:cNvPr id="8" name="Рисунок 7" descr="CAQ7OZ3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2198" y="3929066"/>
            <a:ext cx="2619375" cy="17430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71802" y="1000108"/>
            <a:ext cx="32861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Дует теплый южный ветер.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Солнышко все ярче светит,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Снег худеет, мокнет, тает,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Грач горластый прилетает.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за месяц? Кто узнает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CAC1C30J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214290"/>
            <a:ext cx="2571768" cy="2436411"/>
          </a:xfrm>
        </p:spPr>
      </p:pic>
      <p:pic>
        <p:nvPicPr>
          <p:cNvPr id="6" name="Содержимое 5" descr="CAYV8ZHU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85720" y="3071810"/>
            <a:ext cx="2857520" cy="2209022"/>
          </a:xfrm>
        </p:spPr>
      </p:pic>
      <p:pic>
        <p:nvPicPr>
          <p:cNvPr id="7" name="Рисунок 6" descr="CA5FJF2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430" y="4786322"/>
            <a:ext cx="2466975" cy="1847850"/>
          </a:xfrm>
          <a:prstGeom prst="rect">
            <a:avLst/>
          </a:prstGeom>
        </p:spPr>
      </p:pic>
      <p:pic>
        <p:nvPicPr>
          <p:cNvPr id="8" name="Рисунок 7" descr="CA58PE4K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6512" y="3071810"/>
            <a:ext cx="2538413" cy="2133602"/>
          </a:xfrm>
          <a:prstGeom prst="rect">
            <a:avLst/>
          </a:prstGeom>
        </p:spPr>
      </p:pic>
      <p:pic>
        <p:nvPicPr>
          <p:cNvPr id="9" name="Рисунок 8" descr="CA3NNP0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5074" y="285728"/>
            <a:ext cx="2571768" cy="228601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214678" y="285728"/>
            <a:ext cx="2786082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Яростно река ревет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разламывает лед.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домик свой скворец вернулся,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 лесу медведь проснулся.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небе жаворонка трель.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же к нам пришел?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198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 гости к Весне.</vt:lpstr>
      <vt:lpstr>Слайд 2</vt:lpstr>
      <vt:lpstr>Слайд 3</vt:lpstr>
      <vt:lpstr>Слайд 4</vt:lpstr>
      <vt:lpstr>Задание Карандаша</vt:lpstr>
      <vt:lpstr>Слайд 6</vt:lpstr>
      <vt:lpstr>Слайд 7</vt:lpstr>
      <vt:lpstr>Слайд 8</vt:lpstr>
      <vt:lpstr>Слайд 9</vt:lpstr>
      <vt:lpstr>Слайд 10</vt:lpstr>
      <vt:lpstr>Исправьте ошибки</vt:lpstr>
    </vt:vector>
  </TitlesOfParts>
  <Company>МОУ Лизиновская 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 Анатольевна</dc:creator>
  <cp:lastModifiedBy>Марина Анатольевна</cp:lastModifiedBy>
  <cp:revision>19</cp:revision>
  <dcterms:created xsi:type="dcterms:W3CDTF">2011-02-08T05:24:47Z</dcterms:created>
  <dcterms:modified xsi:type="dcterms:W3CDTF">2012-04-03T10:09:54Z</dcterms:modified>
</cp:coreProperties>
</file>