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gif"/><Relationship Id="rId12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2.jpeg"/><Relationship Id="rId10" Type="http://schemas.openxmlformats.org/officeDocument/2006/relationships/image" Target="../media/image17.jpe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eg"/><Relationship Id="rId7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1.gif"/><Relationship Id="rId4" Type="http://schemas.openxmlformats.org/officeDocument/2006/relationships/image" Target="../media/image26.jpe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Evgeny13\Downloads\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590800"/>
            <a:ext cx="5257800" cy="3944688"/>
          </a:xfrm>
          <a:prstGeom prst="rect">
            <a:avLst/>
          </a:prstGeom>
          <a:noFill/>
        </p:spPr>
      </p:pic>
      <p:pic>
        <p:nvPicPr>
          <p:cNvPr id="1028" name="Picture 4" descr="C:\Users\Evgeny13\Downloads\helicopter_t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2819400" cy="1990725"/>
          </a:xfrm>
          <a:prstGeom prst="rect">
            <a:avLst/>
          </a:prstGeom>
          <a:noFill/>
        </p:spPr>
      </p:pic>
      <p:pic>
        <p:nvPicPr>
          <p:cNvPr id="1027" name="Picture 3" descr="C:\Users\Evgeny13\Downloads\скачанные файл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0"/>
            <a:ext cx="5257800" cy="2531235"/>
          </a:xfrm>
          <a:prstGeom prst="rect">
            <a:avLst/>
          </a:prstGeom>
          <a:noFill/>
        </p:spPr>
      </p:pic>
      <p:pic>
        <p:nvPicPr>
          <p:cNvPr id="1026" name="Picture 2" descr="C:\Users\Evgeny13\Downloads\gaz_group-2011-10-26_2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918857" cy="2743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2590800"/>
            <a:ext cx="7772400" cy="2133600"/>
          </a:xfrm>
        </p:spPr>
        <p:txBody>
          <a:bodyPr>
            <a:normAutofit/>
          </a:bodyPr>
          <a:lstStyle/>
          <a:p>
            <a:r>
              <a:rPr lang="ru-RU" b="1" dirty="0" smtClean="0"/>
              <a:t>Глава 12. Классификация пожарной техники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1030" name="Picture 6" descr="C:\Users\Evgeny13\Downloads\Пожарный-поезд-Швейцарии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19600"/>
            <a:ext cx="3962400" cy="2438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779075" y="6488668"/>
            <a:ext cx="1364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Колычев</a:t>
            </a:r>
            <a:r>
              <a:rPr lang="ru-RU" dirty="0" smtClean="0"/>
              <a:t> Е.Е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Evgeny13\Downloads\Ногинск. Полигон МЧС. 23.05.14.01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0"/>
            <a:ext cx="2971800" cy="1974741"/>
          </a:xfrm>
          <a:prstGeom prst="rect">
            <a:avLst/>
          </a:prstGeom>
          <a:noFill/>
        </p:spPr>
      </p:pic>
      <p:pic>
        <p:nvPicPr>
          <p:cNvPr id="2050" name="Picture 2" descr="C:\Users\Evgeny13\Downloads\ВВЦ. Пожарная техника. 18.05.11.40.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9678" y="3581399"/>
            <a:ext cx="4844322" cy="3276601"/>
          </a:xfrm>
          <a:prstGeom prst="rect">
            <a:avLst/>
          </a:prstGeom>
          <a:noFill/>
        </p:spPr>
      </p:pic>
      <p:pic>
        <p:nvPicPr>
          <p:cNvPr id="2051" name="Picture 3" descr="C:\Users\Evgeny13\Downloads\03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048250" cy="3790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Статья 41. Цель классификации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Классификация пожарной техники используется для определения ее назначения, области применения, а также для установления требований пожарной безопасности при эксплуатации пожарной техники</a:t>
            </a:r>
            <a:endParaRPr lang="ru-RU" dirty="0"/>
          </a:p>
        </p:txBody>
      </p:sp>
      <p:pic>
        <p:nvPicPr>
          <p:cNvPr id="2052" name="Picture 4" descr="C:\Users\Evgeny13\Downloads\0_814a0_cf9d7c7_X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60925"/>
            <a:ext cx="2993743" cy="199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Evgeny13\Downloads\anpu_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219200"/>
            <a:ext cx="3048000" cy="1299186"/>
          </a:xfrm>
          <a:prstGeom prst="rect">
            <a:avLst/>
          </a:prstGeom>
          <a:noFill/>
        </p:spPr>
      </p:pic>
      <p:pic>
        <p:nvPicPr>
          <p:cNvPr id="3078" name="Picture 6" descr="C:\Users\Evgeny13\Downloads\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0"/>
            <a:ext cx="3048000" cy="1219200"/>
          </a:xfrm>
          <a:prstGeom prst="rect">
            <a:avLst/>
          </a:prstGeom>
          <a:noFill/>
        </p:spPr>
      </p:pic>
      <p:pic>
        <p:nvPicPr>
          <p:cNvPr id="3076" name="Picture 4" descr="C:\Users\Evgeny13\Downloads\gaz_group-2011-10-26_2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066800"/>
            <a:ext cx="2819400" cy="1447800"/>
          </a:xfrm>
          <a:prstGeom prst="rect">
            <a:avLst/>
          </a:prstGeom>
          <a:noFill/>
        </p:spPr>
      </p:pic>
      <p:pic>
        <p:nvPicPr>
          <p:cNvPr id="3075" name="Picture 3" descr="C:\Users\Evgeny13\Downloads\helicopter_to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1"/>
            <a:ext cx="2819400" cy="1219199"/>
          </a:xfrm>
          <a:prstGeom prst="rect">
            <a:avLst/>
          </a:prstGeom>
          <a:noFill/>
        </p:spPr>
      </p:pic>
      <p:pic>
        <p:nvPicPr>
          <p:cNvPr id="3074" name="Picture 2" descr="C:\Users\Evgeny13\Downloads\first_sredstva_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333750" cy="25622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Статья 42. Классификация пожарной техники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9" name="Picture 7" descr="C:\Users\Evgeny13\Downloads\14.01.2014_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590801"/>
            <a:ext cx="3276600" cy="1905000"/>
          </a:xfrm>
          <a:prstGeom prst="rect">
            <a:avLst/>
          </a:prstGeom>
          <a:noFill/>
        </p:spPr>
      </p:pic>
      <p:pic>
        <p:nvPicPr>
          <p:cNvPr id="3080" name="Picture 8" descr="C:\Users\Evgeny13\Downloads\скачанные файлы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2590800"/>
            <a:ext cx="2819400" cy="2209800"/>
          </a:xfrm>
          <a:prstGeom prst="rect">
            <a:avLst/>
          </a:prstGeom>
          <a:noFill/>
        </p:spPr>
      </p:pic>
      <p:pic>
        <p:nvPicPr>
          <p:cNvPr id="3081" name="Picture 9" descr="C:\Users\Evgeny13\Downloads\kpb-2013-102-111-ris-1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56557" y="2590800"/>
            <a:ext cx="3087443" cy="2133600"/>
          </a:xfrm>
          <a:prstGeom prst="rect">
            <a:avLst/>
          </a:prstGeom>
          <a:noFill/>
        </p:spPr>
      </p:pic>
      <p:pic>
        <p:nvPicPr>
          <p:cNvPr id="3082" name="Picture 10" descr="C:\Users\Evgeny13\Downloads\pozharnyj_instrument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572000"/>
            <a:ext cx="2143125" cy="2286000"/>
          </a:xfrm>
          <a:prstGeom prst="rect">
            <a:avLst/>
          </a:prstGeom>
          <a:noFill/>
        </p:spPr>
      </p:pic>
      <p:pic>
        <p:nvPicPr>
          <p:cNvPr id="3083" name="Picture 11" descr="C:\Users\Evgeny13\Downloads\KNR8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05000" y="4724400"/>
            <a:ext cx="2993283" cy="2133600"/>
          </a:xfrm>
          <a:prstGeom prst="rect">
            <a:avLst/>
          </a:prstGeom>
          <a:noFill/>
        </p:spPr>
      </p:pic>
      <p:pic>
        <p:nvPicPr>
          <p:cNvPr id="3084" name="Picture 12" descr="C:\Users\Evgeny13\Downloads\image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57800" y="4760241"/>
            <a:ext cx="3886201" cy="209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905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Статья 43. Классификация и область применения первичных средств пожаротушения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114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Первичные средства пожаротушения предназначены для использования работниками организаций, личным составом подразделений пожарной охраны и иными лицами в целях борьбы с пожарами и подразделяются на следующие типы: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Evgeny13\Downloads\скачанные файлы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971800"/>
            <a:ext cx="2619375" cy="1743075"/>
          </a:xfrm>
          <a:prstGeom prst="rect">
            <a:avLst/>
          </a:prstGeom>
          <a:noFill/>
        </p:spPr>
      </p:pic>
      <p:pic>
        <p:nvPicPr>
          <p:cNvPr id="4099" name="Picture 3" descr="C:\Users\Evgeny13\Downloads\Vnutrennii_protivopojarnyi_vodoprovo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743200"/>
            <a:ext cx="4191000" cy="2438400"/>
          </a:xfrm>
          <a:prstGeom prst="rect">
            <a:avLst/>
          </a:prstGeom>
          <a:noFill/>
        </p:spPr>
      </p:pic>
      <p:pic>
        <p:nvPicPr>
          <p:cNvPr id="4100" name="Picture 4" descr="C:\Users\Evgeny13\Downloads\скачанные файлы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69763"/>
            <a:ext cx="3200400" cy="1688237"/>
          </a:xfrm>
          <a:prstGeom prst="rect">
            <a:avLst/>
          </a:prstGeom>
          <a:noFill/>
        </p:spPr>
      </p:pic>
      <p:pic>
        <p:nvPicPr>
          <p:cNvPr id="4101" name="Picture 5" descr="C:\Users\Evgeny13\Downloads\clip_image021_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4448175"/>
            <a:ext cx="3200400" cy="2409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C:\Users\Evgeny13\Downloads\luf-60-at-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24163" cy="2777991"/>
          </a:xfrm>
          <a:prstGeom prst="rect">
            <a:avLst/>
          </a:prstGeom>
          <a:noFill/>
        </p:spPr>
      </p:pic>
      <p:pic>
        <p:nvPicPr>
          <p:cNvPr id="5125" name="Picture 5" descr="C:\Users\Evgeny13\Downloads\087c0a47-c135-4ac2-b96e-4f8cd90b81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24400"/>
            <a:ext cx="2987726" cy="2133600"/>
          </a:xfrm>
          <a:prstGeom prst="rect">
            <a:avLst/>
          </a:prstGeom>
          <a:noFill/>
        </p:spPr>
      </p:pic>
      <p:pic>
        <p:nvPicPr>
          <p:cNvPr id="5131" name="Picture 11" descr="C:\Users\Evgeny13\Downloads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0"/>
            <a:ext cx="3300953" cy="2472528"/>
          </a:xfrm>
          <a:prstGeom prst="rect">
            <a:avLst/>
          </a:prstGeom>
          <a:noFill/>
        </p:spPr>
      </p:pic>
      <p:pic>
        <p:nvPicPr>
          <p:cNvPr id="5123" name="Picture 3" descr="C:\Users\Evgeny13\Downloads\ac-60-53212-256_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90800"/>
            <a:ext cx="3403526" cy="2270125"/>
          </a:xfrm>
          <a:prstGeom prst="rect">
            <a:avLst/>
          </a:prstGeom>
          <a:noFill/>
        </p:spPr>
      </p:pic>
      <p:pic>
        <p:nvPicPr>
          <p:cNvPr id="5130" name="Picture 10" descr="C:\Users\Evgeny13\Downloads\mp16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29149" y="1"/>
            <a:ext cx="3514851" cy="2590800"/>
          </a:xfrm>
          <a:prstGeom prst="rect">
            <a:avLst/>
          </a:prstGeom>
          <a:noFill/>
        </p:spPr>
      </p:pic>
      <p:pic>
        <p:nvPicPr>
          <p:cNvPr id="5128" name="Picture 8" descr="C:\Users\Evgeny13\Downloads\Пожарный-поезд-Швейцарии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1845" y="4572000"/>
            <a:ext cx="3422155" cy="2286000"/>
          </a:xfrm>
          <a:prstGeom prst="rect">
            <a:avLst/>
          </a:prstGeom>
          <a:noFill/>
        </p:spPr>
      </p:pic>
      <p:pic>
        <p:nvPicPr>
          <p:cNvPr id="5127" name="Picture 7" descr="C:\Users\Evgeny13\Downloads\mi26tp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43200" y="4800601"/>
            <a:ext cx="3048000" cy="2057400"/>
          </a:xfrm>
          <a:prstGeom prst="rect">
            <a:avLst/>
          </a:prstGeom>
          <a:noFill/>
        </p:spPr>
      </p:pic>
      <p:pic>
        <p:nvPicPr>
          <p:cNvPr id="5129" name="Picture 9" descr="C:\Users\Evgeny13\Downloads\3246453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08320" y="2438400"/>
            <a:ext cx="3535680" cy="2209800"/>
          </a:xfrm>
          <a:prstGeom prst="rect">
            <a:avLst/>
          </a:prstGeom>
          <a:noFill/>
        </p:spPr>
      </p:pic>
      <p:pic>
        <p:nvPicPr>
          <p:cNvPr id="5124" name="Picture 4" descr="C:\Users\Evgeny13\Downloads\fire_engine_1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19400" y="2362200"/>
            <a:ext cx="3140109" cy="2285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8589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Статья 44. Классификация мобильных средств пожаротушения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Evgeny13\Downloads\8040-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876800"/>
            <a:ext cx="2381250" cy="1628775"/>
          </a:xfrm>
          <a:prstGeom prst="rect">
            <a:avLst/>
          </a:prstGeom>
          <a:noFill/>
        </p:spPr>
      </p:pic>
      <p:pic>
        <p:nvPicPr>
          <p:cNvPr id="6148" name="Picture 4" descr="C:\Users\Evgeny13\Downloads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685800"/>
            <a:ext cx="3314700" cy="1381125"/>
          </a:xfrm>
          <a:prstGeom prst="rect">
            <a:avLst/>
          </a:prstGeom>
          <a:noFill/>
        </p:spPr>
      </p:pic>
      <p:pic>
        <p:nvPicPr>
          <p:cNvPr id="6147" name="Picture 3" descr="C:\Users\Evgeny13\Downloads\gpc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810000"/>
            <a:ext cx="3862917" cy="2897188"/>
          </a:xfrm>
          <a:prstGeom prst="rect">
            <a:avLst/>
          </a:prstGeom>
          <a:noFill/>
        </p:spPr>
      </p:pic>
      <p:pic>
        <p:nvPicPr>
          <p:cNvPr id="6146" name="Picture 2" descr="C:\Users\Evgeny13\Downloads\vod_pozha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04800"/>
            <a:ext cx="3786188" cy="25415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Статья 45. Классификация установок пожаротушения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Установки пожаротушения - совокупность стационарных технических средств тушения пожара путем выпуска огнетушащего вещества. Установки пожаротушения должны обеспечивать локализацию или ликвидацию пожара. Установки пожаротушения по конструктивному устройству подразделяются на агрегатные и модульные, по степени автоматизации - на автоматические, автоматизированные и ручные, по виду огнетушащего вещества - на водяные, пенные, газовые, порошковые, аэрозольные и комбинированные, по способу тушения - на объемные, поверхностные, локально-объемные и локально-поверхностные.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vgeny13\Downloads\1322472387_izveschate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3505200" cy="2994024"/>
          </a:xfrm>
          <a:prstGeom prst="rect">
            <a:avLst/>
          </a:prstGeom>
          <a:noFill/>
        </p:spPr>
      </p:pic>
      <p:pic>
        <p:nvPicPr>
          <p:cNvPr id="7173" name="Picture 5" descr="C:\Users\Evgeny13\Downloads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295400"/>
            <a:ext cx="2667000" cy="2667000"/>
          </a:xfrm>
          <a:prstGeom prst="rect">
            <a:avLst/>
          </a:prstGeom>
          <a:noFill/>
        </p:spPr>
      </p:pic>
      <p:pic>
        <p:nvPicPr>
          <p:cNvPr id="7174" name="Picture 6" descr="C:\Users\Evgeny13\Downloads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657600"/>
            <a:ext cx="3276600" cy="2454287"/>
          </a:xfrm>
          <a:prstGeom prst="rect">
            <a:avLst/>
          </a:prstGeom>
          <a:noFill/>
        </p:spPr>
      </p:pic>
      <p:pic>
        <p:nvPicPr>
          <p:cNvPr id="7172" name="Picture 4" descr="C:\Users\Evgeny13\Downloads\images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95600"/>
            <a:ext cx="2819400" cy="3041297"/>
          </a:xfrm>
          <a:prstGeom prst="rect">
            <a:avLst/>
          </a:prstGeom>
          <a:noFill/>
        </p:spPr>
      </p:pic>
      <p:pic>
        <p:nvPicPr>
          <p:cNvPr id="7171" name="Picture 3" descr="C:\Users\Evgeny13\Downloads\a812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50280" y="0"/>
            <a:ext cx="3093720" cy="2209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124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Статья 46. Классификация средств пожарной автоматики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7175" name="Picture 7" descr="C:\Users\Evgeny13\Downloads\images (6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4931110"/>
            <a:ext cx="2895600" cy="1926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Evgeny13\Downloads\a_748c7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-1"/>
            <a:ext cx="2362200" cy="3248025"/>
          </a:xfrm>
          <a:prstGeom prst="rect">
            <a:avLst/>
          </a:prstGeom>
          <a:noFill/>
        </p:spPr>
      </p:pic>
      <p:pic>
        <p:nvPicPr>
          <p:cNvPr id="8194" name="Picture 2" descr="C:\Users\Evgeny13\Downloads\2674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27069" cy="320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752600"/>
            <a:ext cx="8229600" cy="1905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Статья 47. Классификация средств индивидуальной защиты и спасения людей при пожаре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Evgeny13\Downloads\скачанные файлы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3276600"/>
            <a:ext cx="4806988" cy="2667000"/>
          </a:xfrm>
          <a:prstGeom prst="rect">
            <a:avLst/>
          </a:prstGeom>
          <a:noFill/>
        </p:spPr>
      </p:pic>
      <p:pic>
        <p:nvPicPr>
          <p:cNvPr id="8197" name="Picture 5" descr="C:\Users\Evgeny13\Downloads\1-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200401"/>
            <a:ext cx="2743199" cy="3657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Evgeny13\Downloads\скачанные файлы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"/>
            <a:ext cx="6705600" cy="627204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828800"/>
            <a:ext cx="9144000" cy="2667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194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Глава 12. Классификация пожарной техники </vt:lpstr>
      <vt:lpstr>Статья 41. Цель классификации </vt:lpstr>
      <vt:lpstr>Статья 42. Классификация пожарной техники </vt:lpstr>
      <vt:lpstr>Статья 43. Классификация и область применения первичных средств пожаротушения </vt:lpstr>
      <vt:lpstr>Статья 44. Классификация мобильных средств пожаротушения </vt:lpstr>
      <vt:lpstr>Статья 45. Классификация установок пожаротушения </vt:lpstr>
      <vt:lpstr>Статья 46. Классификация средств пожарной автоматики </vt:lpstr>
      <vt:lpstr>Статья 47. Классификация средств индивидуальной защиты и спасения людей при пожаре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Глава 12. Классификация пожарной техники </dc:title>
  <dc:creator>Evgeny13</dc:creator>
  <cp:lastModifiedBy>Windows User</cp:lastModifiedBy>
  <cp:revision>7</cp:revision>
  <dcterms:created xsi:type="dcterms:W3CDTF">2014-12-09T14:31:13Z</dcterms:created>
  <dcterms:modified xsi:type="dcterms:W3CDTF">2015-01-12T12:07:11Z</dcterms:modified>
</cp:coreProperties>
</file>