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62" r:id="rId5"/>
    <p:sldId id="278" r:id="rId6"/>
    <p:sldId id="263" r:id="rId7"/>
    <p:sldId id="266" r:id="rId8"/>
    <p:sldId id="269" r:id="rId9"/>
    <p:sldId id="267" r:id="rId10"/>
    <p:sldId id="268" r:id="rId11"/>
    <p:sldId id="261" r:id="rId12"/>
    <p:sldId id="264" r:id="rId13"/>
    <p:sldId id="265" r:id="rId14"/>
    <p:sldId id="270" r:id="rId15"/>
    <p:sldId id="271" r:id="rId16"/>
    <p:sldId id="273" r:id="rId17"/>
    <p:sldId id="272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08.04.2015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4.jpeg"/><Relationship Id="rId2" Type="http://schemas.openxmlformats.org/officeDocument/2006/relationships/hyperlink" Target="http://visityar.com/upload/watermark/eb9/eb91ebf5c147688c6b320fe0fdd8906e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hyperlink" Target="https://ru.wikipedia.org/wiki/%D0%A4%D0%B0%D0%B9%D0%BB:Pamiatnik_Dobrowoljcam-tankystam_w_Czeliaabinskie_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Творческий проект по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«ТАНКИ И ТАНКИСТЫ ВЕЛИКОЙ ОТЕЧЕСТВЕННОЙ ВОЙНЫ»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уголок боевой славы\оформление стенда\pl_vov_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4405907" cy="6143668"/>
          </a:xfrm>
          <a:prstGeom prst="rect">
            <a:avLst/>
          </a:prstGeom>
          <a:noFill/>
        </p:spPr>
      </p:pic>
      <p:pic>
        <p:nvPicPr>
          <p:cNvPr id="5123" name="Picture 3" descr="E:\уголок боевой славы\плакаты вов\1281910978_warsovpost_0002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728"/>
            <a:ext cx="4572000" cy="61436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кошкин</a:t>
            </a:r>
            <a:endParaRPr lang="ru-RU" dirty="0"/>
          </a:p>
        </p:txBody>
      </p:sp>
      <p:pic>
        <p:nvPicPr>
          <p:cNvPr id="4" name="Содержимое 3" descr="Koshkin,_1898-1940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3714752"/>
            <a:ext cx="3571900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nt-1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571480"/>
            <a:ext cx="1866900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335px-1930е_Кошкин_Мих.Вятка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571480"/>
            <a:ext cx="1928826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723px-1930е_Кошкин_Мих.в_Крыму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48" y="3786190"/>
            <a:ext cx="3429000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Koshkin_MI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786182" y="1285860"/>
            <a:ext cx="1543050" cy="237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86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Acer\Desktop\творческий проект танки и танкисты панькин\4690_28c1d0ba1a5f173bd9216c3c03d6dc16.jp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067" y="357166"/>
            <a:ext cx="8008461" cy="60722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3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Acer\Desktop\творческий проект танки и танкисты панькин\4690_7998cdde40849ff0e43d937f2ac960f6.jpg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00042"/>
            <a:ext cx="8334198" cy="60007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8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214290"/>
            <a:ext cx="9001156" cy="6143668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FF0000"/>
                </a:solidFill>
              </a:rPr>
              <a:t>СОВЕТСКИЕ ТАНКИСТЫ-асы</a:t>
            </a:r>
          </a:p>
          <a:p>
            <a:pPr>
              <a:buNone/>
            </a:pPr>
            <a:r>
              <a:rPr lang="ru-RU" sz="2400" dirty="0" smtClean="0"/>
              <a:t>• 1</a:t>
            </a:r>
            <a:r>
              <a:rPr lang="ru-RU" sz="2400" b="1" dirty="0" smtClean="0"/>
              <a:t>. Дмитрий ЛАВРИНЕНКО - лейтенант,</a:t>
            </a:r>
          </a:p>
          <a:p>
            <a:pPr>
              <a:buNone/>
            </a:pPr>
            <a:r>
              <a:rPr lang="ru-RU" sz="2400" dirty="0" smtClean="0"/>
              <a:t>воевал на танке Т-34, уничтожил 52 танка и штурмовых орудия.</a:t>
            </a:r>
          </a:p>
          <a:p>
            <a:pPr>
              <a:buNone/>
            </a:pPr>
            <a:r>
              <a:rPr lang="ru-RU" sz="2400" dirty="0" smtClean="0"/>
              <a:t>• 2. </a:t>
            </a:r>
            <a:r>
              <a:rPr lang="ru-RU" sz="2400" b="1" dirty="0" smtClean="0"/>
              <a:t>Зиновий КОЛОБАНОВ – старший </a:t>
            </a:r>
            <a:r>
              <a:rPr lang="ru-RU" sz="2400" dirty="0" smtClean="0"/>
              <a:t>лейтенант, танк КВ; 22 танка.</a:t>
            </a:r>
          </a:p>
          <a:p>
            <a:pPr>
              <a:buNone/>
            </a:pPr>
            <a:r>
              <a:rPr lang="ru-RU" sz="2400" dirty="0" smtClean="0"/>
              <a:t>• 3. </a:t>
            </a:r>
            <a:r>
              <a:rPr lang="ru-RU" sz="2400" b="1" dirty="0" smtClean="0"/>
              <a:t>Семен КОНОВАЛОВ - лейтенант, танк  </a:t>
            </a:r>
            <a:r>
              <a:rPr lang="ru-RU" sz="2400" dirty="0" smtClean="0"/>
              <a:t>КВ; 16 танков и 2 бронеавтомобиля.</a:t>
            </a:r>
          </a:p>
          <a:p>
            <a:pPr>
              <a:buNone/>
            </a:pPr>
            <a:r>
              <a:rPr lang="ru-RU" sz="2400" dirty="0" smtClean="0"/>
              <a:t>• 4. </a:t>
            </a:r>
            <a:r>
              <a:rPr lang="ru-RU" sz="2400" b="1" dirty="0" smtClean="0"/>
              <a:t>Алексей СИЛАЧЕВ - лейтенант, 11   </a:t>
            </a:r>
            <a:r>
              <a:rPr lang="ru-RU" sz="2400" dirty="0" smtClean="0"/>
              <a:t>танков.</a:t>
            </a:r>
          </a:p>
          <a:p>
            <a:pPr>
              <a:buNone/>
            </a:pPr>
            <a:r>
              <a:rPr lang="ru-RU" sz="2400" dirty="0" smtClean="0"/>
              <a:t>• 5. </a:t>
            </a:r>
            <a:r>
              <a:rPr lang="ru-RU" sz="2400" b="1" dirty="0" smtClean="0"/>
              <a:t>Максим ДМИТРИЕВ - лейтенант, 11  </a:t>
            </a:r>
            <a:r>
              <a:rPr lang="ru-RU" sz="2400" dirty="0" smtClean="0"/>
              <a:t>танков.</a:t>
            </a:r>
          </a:p>
          <a:p>
            <a:pPr>
              <a:buNone/>
            </a:pPr>
            <a:r>
              <a:rPr lang="ru-RU" sz="2400" dirty="0" smtClean="0"/>
              <a:t>• 6. </a:t>
            </a:r>
            <a:r>
              <a:rPr lang="ru-RU" sz="2400" b="1" dirty="0" smtClean="0"/>
              <a:t>Павел ГУДЗЬ - лейтенант, танк КВ; 10  </a:t>
            </a:r>
            <a:r>
              <a:rPr lang="ru-RU" sz="2400" dirty="0" smtClean="0"/>
              <a:t>танков и 4 противотанковых орудия.</a:t>
            </a:r>
          </a:p>
          <a:p>
            <a:pPr>
              <a:buNone/>
            </a:pPr>
            <a:r>
              <a:rPr lang="ru-RU" sz="2400" dirty="0" smtClean="0"/>
              <a:t>• 7. </a:t>
            </a:r>
            <a:r>
              <a:rPr lang="ru-RU" sz="2400" b="1" dirty="0" smtClean="0"/>
              <a:t>Владимир ХАЗОВ – старший  </a:t>
            </a:r>
            <a:r>
              <a:rPr lang="ru-RU" sz="2400" dirty="0" smtClean="0"/>
              <a:t>лейтенант, 10 танков.</a:t>
            </a:r>
          </a:p>
          <a:p>
            <a:pPr>
              <a:buNone/>
            </a:pPr>
            <a:r>
              <a:rPr lang="ru-RU" sz="2400" dirty="0" smtClean="0"/>
              <a:t>• 8. </a:t>
            </a:r>
            <a:r>
              <a:rPr lang="ru-RU" sz="2400" b="1" dirty="0" smtClean="0"/>
              <a:t>Иван ДЕПУТАТОВ - лейтенант, 9  </a:t>
            </a:r>
            <a:r>
              <a:rPr lang="ru-RU" sz="2400" dirty="0" smtClean="0"/>
              <a:t>танков, 2 штурмовых орудия.</a:t>
            </a:r>
          </a:p>
          <a:p>
            <a:pPr>
              <a:buNone/>
            </a:pPr>
            <a:r>
              <a:rPr lang="ru-RU" sz="2400" dirty="0" smtClean="0"/>
              <a:t>• 9. </a:t>
            </a:r>
            <a:r>
              <a:rPr lang="ru-RU" sz="2400" b="1" dirty="0" smtClean="0"/>
              <a:t>Иван ЛЮБУШКИН - старший сержант,  </a:t>
            </a:r>
            <a:r>
              <a:rPr lang="ru-RU" sz="2400" dirty="0" smtClean="0"/>
              <a:t>танк Т-34; 9 танков.</a:t>
            </a:r>
          </a:p>
          <a:p>
            <a:pPr>
              <a:buNone/>
            </a:pPr>
            <a:r>
              <a:rPr lang="ru-RU" sz="2400" dirty="0" smtClean="0"/>
              <a:t>• 10. </a:t>
            </a:r>
            <a:r>
              <a:rPr lang="ru-RU" sz="2400" b="1" dirty="0" smtClean="0"/>
              <a:t>Дмитрий ШОЛОХОВ – старший  </a:t>
            </a:r>
            <a:r>
              <a:rPr lang="ru-RU" sz="2400" dirty="0" smtClean="0"/>
              <a:t>лейтенант, 8 танков.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Танкисты </a:t>
            </a:r>
            <a:r>
              <a:rPr lang="ru-RU" dirty="0" err="1" smtClean="0"/>
              <a:t>Матросовы</a:t>
            </a:r>
            <a:endParaRPr lang="ru-RU" dirty="0"/>
          </a:p>
        </p:txBody>
      </p:sp>
      <p:pic>
        <p:nvPicPr>
          <p:cNvPr id="5" name="Рисунок 4" descr="http://ta-1g.narod.ru/mem/kn_pam/foto/168_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357298"/>
            <a:ext cx="385765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ta-1g.narod.ru/mem/kn_pam/foto/matrosov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1357298"/>
            <a:ext cx="4429156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Механик-водитель танка Т-34 </a:t>
            </a:r>
            <a:r>
              <a:rPr lang="ru-RU" b="1" dirty="0" err="1" smtClean="0"/>
              <a:t>Лагунова</a:t>
            </a:r>
            <a:r>
              <a:rPr lang="ru-RU" b="1" dirty="0" smtClean="0"/>
              <a:t> М.И.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8" name="Picture 4" descr="C:\Users\Acer\Desktop\lagunova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428736"/>
            <a:ext cx="4286280" cy="2786082"/>
          </a:xfrm>
          <a:prstGeom prst="rect">
            <a:avLst/>
          </a:prstGeom>
          <a:noFill/>
        </p:spPr>
      </p:pic>
      <p:pic>
        <p:nvPicPr>
          <p:cNvPr id="1029" name="Picture 5" descr="C:\Users\Acer\Desktop\lagunov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928670"/>
            <a:ext cx="2571768" cy="3071834"/>
          </a:xfrm>
          <a:prstGeom prst="rect">
            <a:avLst/>
          </a:prstGeom>
          <a:noFill/>
        </p:spPr>
      </p:pic>
      <p:pic>
        <p:nvPicPr>
          <p:cNvPr id="1030" name="Picture 6" descr="C:\Users\Acer\Desktop\lagunova_stud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28860" y="3500438"/>
            <a:ext cx="5572164" cy="33575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СЫН ТАНКОВОГО БАТАЛЬОНА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Володя Зенкин</a:t>
            </a:r>
            <a:endParaRPr lang="ru-RU" dirty="0"/>
          </a:p>
        </p:txBody>
      </p:sp>
      <p:pic>
        <p:nvPicPr>
          <p:cNvPr id="5" name="Содержимое 4" descr="http://ta-1g.narod.ru/mem/kn_pam/foto/168_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1428736"/>
            <a:ext cx="3864318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50019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Великий подвиг танкистов в Великой Отечественной войне 1941-1945 гг.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b="1" i="1" dirty="0" smtClean="0"/>
              <a:t>В ознаменование боевых заслуг советских танкистов в Великой Отечественной войне Указом Президиума Верховного Совета СССР установлен праздник - День танкиста, который ежегодно отмечается во второе воскресенье сентября.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амятник М. И. Кошкину и героям танкистам Великой Отечественной Войны – переславцам">
            <a:hlinkClick r:id="rId2" tooltip="&quot;Памятник М. И. Кошкину и героям танкистам Великой Отечественной Войны – переславцам. Фото 1 из 5&quot;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Pamiatnik Dobrowoljcam-tankystam w Czeliaabinskie 2.jp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4876" y="0"/>
            <a:ext cx="4429124" cy="342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http://memory.gamenjoy.ru/images/igallery/resized/1-100/______________3-39-600-450-100-wm-right_bottom-100-watermark2png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900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4876" y="3357562"/>
            <a:ext cx="4429124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59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 smtClean="0">
                <a:latin typeface="Times New Roman" pitchFamily="18" charset="0"/>
                <a:cs typeface="Times New Roman" pitchFamily="18" charset="0"/>
              </a:rPr>
              <a:t>Основополагающий вопрос:</a:t>
            </a:r>
            <a:br>
              <a:rPr lang="ru-RU" sz="28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Какую роль сыграли советские танки в ВОВ</a:t>
            </a:r>
            <a:r>
              <a:rPr lang="ru-RU" sz="28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u="sng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Проблемные вопросы: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Какими были наши танки?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Что известно о конструкторах танков?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 жизни всегда есть место подвигу?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Что говорят песни, стихи и памятники?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Учебные предметы:</a:t>
            </a:r>
          </a:p>
          <a:p>
            <a:pPr>
              <a:lnSpc>
                <a:spcPct val="90000"/>
              </a:lnSpc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История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Историческое краеведение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Информатика</a:t>
            </a:r>
          </a:p>
          <a:p>
            <a:pPr>
              <a:lnSpc>
                <a:spcPct val="90000"/>
              </a:lnSpc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Литература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Участники: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учащиеся 7-9 классов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Кинофильмы.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Список лучших фильмов про танки и танкистов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428604"/>
            <a:ext cx="185738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писок лучших фильмов про танки и танкистов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643422"/>
            <a:ext cx="1857388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писок лучших фильмов про танки и танкистов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857232"/>
            <a:ext cx="235745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Список лучших фильмов про танки и танкистов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54" y="2500306"/>
            <a:ext cx="171451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Список лучших фильмов про танки и танкистов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357166"/>
            <a:ext cx="173831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Список лучших фильмов про танки и танкистов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58" y="2571744"/>
            <a:ext cx="1857388" cy="206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Список лучших фильмов про танки и танкистов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3714752"/>
            <a:ext cx="2357454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Список лучших фильмов про танки и танкистов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4643446"/>
            <a:ext cx="1738318" cy="2214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Вам - за ПОБЕДУ!!!</a:t>
            </a:r>
            <a:endParaRPr lang="ru-RU" dirty="0"/>
          </a:p>
        </p:txBody>
      </p:sp>
      <p:pic>
        <p:nvPicPr>
          <p:cNvPr id="2050" name="Picture 2" descr="C:\Users\Acer\Desktop\2aec48c5775cabc0a852f7d2fd7bc9a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643050"/>
            <a:ext cx="7858180" cy="49827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Цель</a:t>
            </a:r>
            <a:r>
              <a:rPr lang="ru-RU" dirty="0" smtClean="0"/>
              <a:t>: узнать о танках, участвовавших в Великой Отечественной войне и великих танкистах.</a:t>
            </a:r>
          </a:p>
          <a:p>
            <a:r>
              <a:rPr lang="ru-RU" b="1" dirty="0" smtClean="0"/>
              <a:t>Задачи</a:t>
            </a:r>
            <a:r>
              <a:rPr lang="ru-RU" dirty="0" smtClean="0"/>
              <a:t>: </a:t>
            </a:r>
          </a:p>
          <a:p>
            <a:r>
              <a:rPr lang="ru-RU" dirty="0" smtClean="0"/>
              <a:t>1, Обобщить сведения об истории возникновения танков.</a:t>
            </a:r>
            <a:br>
              <a:rPr lang="ru-RU" dirty="0" smtClean="0"/>
            </a:br>
            <a:r>
              <a:rPr lang="ru-RU" dirty="0" smtClean="0"/>
              <a:t>2. Изучить технические особенности Т-34, подтверждающие уникальность танка.</a:t>
            </a:r>
            <a:br>
              <a:rPr lang="ru-RU" dirty="0" smtClean="0"/>
            </a:br>
            <a:r>
              <a:rPr lang="ru-RU" dirty="0" smtClean="0"/>
              <a:t>3. Рассмотреть танковое сражение под Прохоровкой и определить роль танка Т-34 в нем.</a:t>
            </a:r>
            <a:br>
              <a:rPr lang="ru-RU" dirty="0" smtClean="0"/>
            </a:br>
            <a:r>
              <a:rPr lang="ru-RU" dirty="0" smtClean="0"/>
              <a:t>4. Оформить результаты исследования в форме презентации исследовательской работы.</a:t>
            </a:r>
            <a:br>
              <a:rPr lang="ru-RU" dirty="0" smtClean="0"/>
            </a:br>
            <a:r>
              <a:rPr lang="ru-RU" dirty="0" smtClean="0"/>
              <a:t>5. Познакомить ребят моей школы с историческими фактами о Танке Победы.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7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    Объектом исследования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выступает великий подвиг танкистов в ВОВ.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Предметом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является историческое исследование истории создания, устройства танка Т-34.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– материалы данной работы могут быть использованы на уроках истории и краеведения в школе.</a:t>
            </a:r>
          </a:p>
          <a:p>
            <a:pPr>
              <a:buNone/>
            </a:pP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Методы исследования: 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сбор информации о танках и танкистах ВОВ, анализ литературы, подборка фото.</a:t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400" b="1" dirty="0" smtClean="0">
                <a:latin typeface="Times New Roman" pitchFamily="18" charset="0"/>
                <a:cs typeface="Times New Roman" pitchFamily="18" charset="0"/>
              </a:rPr>
              <a:t>Гипотеза –</a:t>
            </a:r>
            <a:r>
              <a:rPr lang="ru-RU" sz="3400" dirty="0" smtClean="0">
                <a:latin typeface="Times New Roman" pitchFamily="18" charset="0"/>
                <a:cs typeface="Times New Roman" pitchFamily="18" charset="0"/>
              </a:rPr>
              <a:t> я предполагаю, что данный проект заинтересует учащихся и учителей школы, а также ребят, интересующихся историей и желающих служить в танковых войсках.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Творческий проект по истории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5400" b="1" dirty="0" smtClean="0">
                <a:solidFill>
                  <a:srgbClr val="FF0000"/>
                </a:solidFill>
              </a:rPr>
              <a:t>«ТАНКИ И ТАНКИСТЫ ВЕЛИКОЙ ОТЕЧЕСТВЕННОЙ ВОЙНЫ»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74000"/>
            <a:lum/>
          </a:blip>
          <a:srcRect/>
          <a:stretch>
            <a:fillRect t="-23000"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Великая Отечественная война</a:t>
            </a:r>
            <a:br>
              <a:rPr lang="ru-RU" dirty="0" smtClean="0"/>
            </a:br>
            <a:r>
              <a:rPr lang="ru-RU" dirty="0" smtClean="0"/>
              <a:t>1941-1945 г.</a:t>
            </a:r>
            <a:endParaRPr lang="ru-RU" dirty="0"/>
          </a:p>
        </p:txBody>
      </p:sp>
      <p:pic>
        <p:nvPicPr>
          <p:cNvPr id="1026" name="Picture 2" descr="C:\Users\Acer\Desktop\материалы по ВОВ к 70-летию\0_88d24_391e841b_XL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84978" y="1600200"/>
            <a:ext cx="6974043" cy="4525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cer\Desktop\Фото\фотки работа\P10608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1875222"/>
            <a:ext cx="6643702" cy="4982777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5" descr="1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357686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история т-34\1308025985_2-2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785794"/>
            <a:ext cx="7429552" cy="53403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074" name="Text Box 2"/>
          <p:cNvSpPr txBox="1">
            <a:spLocks noGrp="1" noChangeArrowheads="1"/>
          </p:cNvSpPr>
          <p:nvPr>
            <p:ph idx="1"/>
          </p:nvPr>
        </p:nvSpPr>
        <p:spPr bwMode="auto">
          <a:xfrm>
            <a:off x="214313" y="5786454"/>
            <a:ext cx="8643937" cy="857234"/>
          </a:xfrm>
          <a:prstGeom prst="rect">
            <a:avLst/>
          </a:prstGeom>
          <a:solidFill>
            <a:srgbClr val="FFFFFF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Курская дуга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«Цитадель» -</a:t>
            </a:r>
            <a:r>
              <a:rPr kumimoji="0" 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 </a:t>
            </a:r>
            <a:r>
              <a:rPr kumimoji="0" lang="ru-RU" sz="20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05.07.-23.08. 1943г.</a:t>
            </a: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1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Танковое сражение, коренной перелом в войне.</a:t>
            </a:r>
            <a:endParaRPr kumimoji="0" lang="ru-RU" sz="2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Рисунок 5" descr="Щербаков Виктор Николаевич - Галерея работ :: Артпоиск - русские художники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0"/>
            <a:ext cx="8643998" cy="5572164"/>
          </a:xfrm>
          <a:prstGeom prst="rect">
            <a:avLst/>
          </a:prstGeom>
          <a:noFill/>
          <a:ln w="25400" cmpd="sng">
            <a:solidFill>
              <a:srgbClr val="66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344</Words>
  <Application>Microsoft Office PowerPoint</Application>
  <PresentationFormat>Экран (4:3)</PresentationFormat>
  <Paragraphs>45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Творческий проект по истории</vt:lpstr>
      <vt:lpstr>Основополагающий вопрос: Какую роль сыграли советские танки в ВОВ?</vt:lpstr>
      <vt:lpstr>Слайд 3</vt:lpstr>
      <vt:lpstr>Слайд 4</vt:lpstr>
      <vt:lpstr>Творческий проект по истории</vt:lpstr>
      <vt:lpstr>Великая Отечественная война 1941-1945 г.</vt:lpstr>
      <vt:lpstr>Слайд 7</vt:lpstr>
      <vt:lpstr>Слайд 8</vt:lpstr>
      <vt:lpstr>Слайд 9</vt:lpstr>
      <vt:lpstr>Слайд 10</vt:lpstr>
      <vt:lpstr>кошкин</vt:lpstr>
      <vt:lpstr>Слайд 12</vt:lpstr>
      <vt:lpstr>Слайд 13</vt:lpstr>
      <vt:lpstr>Слайд 14</vt:lpstr>
      <vt:lpstr>Танкисты Матросовы</vt:lpstr>
      <vt:lpstr>Механик-водитель танка Т-34 Лагунова М.И. </vt:lpstr>
      <vt:lpstr>СЫН ТАНКОВОГО БАТАЛЬОНА Володя Зенкин</vt:lpstr>
      <vt:lpstr>Великий подвиг танкистов в Великой Отечественной войне 1941-1945 гг. </vt:lpstr>
      <vt:lpstr>Слайд 19</vt:lpstr>
      <vt:lpstr>Кинофильмы. </vt:lpstr>
      <vt:lpstr>Спасибо Вам - за ПОБЕДУ!!!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Творческий проект по истории</dc:title>
  <dc:creator>Acer</dc:creator>
  <cp:lastModifiedBy>Acer</cp:lastModifiedBy>
  <cp:revision>22</cp:revision>
  <dcterms:created xsi:type="dcterms:W3CDTF">2014-11-18T17:36:09Z</dcterms:created>
  <dcterms:modified xsi:type="dcterms:W3CDTF">2015-04-08T18:21:38Z</dcterms:modified>
</cp:coreProperties>
</file>