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32" r:id="rId3"/>
  </p:sldMasterIdLst>
  <p:sldIdLst>
    <p:sldId id="256" r:id="rId4"/>
    <p:sldId id="261" r:id="rId5"/>
    <p:sldId id="262" r:id="rId6"/>
    <p:sldId id="265" r:id="rId7"/>
    <p:sldId id="263" r:id="rId8"/>
    <p:sldId id="264" r:id="rId9"/>
    <p:sldId id="266" r:id="rId10"/>
    <p:sldId id="257" r:id="rId11"/>
    <p:sldId id="258" r:id="rId12"/>
    <p:sldId id="260" r:id="rId13"/>
    <p:sldId id="259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8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73081A5-C8E2-4074-8908-5943DCA241B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B789B85-BBF5-4229-BB21-9BD48D21996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104E1D2-AD13-405E-996A-677F0799392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73081A5-C8E2-4074-8908-5943DCA241B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15B788-E43A-4FEE-9099-ED3A5050A15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F4E6EDB1-4C55-4347-8045-41EE0DB1194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167E71C-D21A-4D83-80AE-441D90BDA81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3CA72D3-0BEC-40F9-82FF-D52BE66C901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AC2FE8-0298-4CA6-8BF1-25206F45442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278937A-58D4-49F3-8445-75452CBB1D4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6E4C952-3421-4830-A70D-6F89CAB6D56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15B788-E43A-4FEE-9099-ED3A5050A15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B8370A3-3176-414E-856F-4CDCEEA45A4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B789B85-BBF5-4229-BB21-9BD48D21996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104E1D2-AD13-405E-996A-677F0799392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73081A5-C8E2-4074-8908-5943DCA241B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15B788-E43A-4FEE-9099-ED3A5050A15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F4E6EDB1-4C55-4347-8045-41EE0DB1194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167E71C-D21A-4D83-80AE-441D90BDA81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3CA72D3-0BEC-40F9-82FF-D52BE66C901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AC2FE8-0298-4CA6-8BF1-25206F45442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278937A-58D4-49F3-8445-75452CBB1D4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F4E6EDB1-4C55-4347-8045-41EE0DB1194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6E4C952-3421-4830-A70D-6F89CAB6D56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B8370A3-3176-414E-856F-4CDCEEA45A4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B789B85-BBF5-4229-BB21-9BD48D21996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104E1D2-AD13-405E-996A-677F0799392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167E71C-D21A-4D83-80AE-441D90BDA81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3CA72D3-0BEC-40F9-82FF-D52BE66C901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AC2FE8-0298-4CA6-8BF1-25206F45442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278937A-58D4-49F3-8445-75452CBB1D4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6E4C952-3421-4830-A70D-6F89CAB6D56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B8370A3-3176-414E-856F-4CDCEEA45A4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89A13F-2F65-4A01-B79F-A4EA1BC82D7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89A13F-2F65-4A01-B79F-A4EA1BC82D7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89A13F-2F65-4A01-B79F-A4EA1BC82D7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otdelstroy-spb.ru/images/20060627120206.jpg" TargetMode="Externa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i019.radikal.ru/0908/97/d63a5744b20f.jpg" TargetMode="External"/><Relationship Id="rId13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12" Type="http://schemas.openxmlformats.org/officeDocument/2006/relationships/hyperlink" Target="http://www.artgalery.ru/images/mpainters/dro2.jpg" TargetMode="External"/><Relationship Id="rId2" Type="http://schemas.openxmlformats.org/officeDocument/2006/relationships/hyperlink" Target="http://www.7806320.ru/sofas/im/modern/03b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iser.info/files/images/biser.info_4806_kappuchino-modern_1232884586.preview.jpg" TargetMode="External"/><Relationship Id="rId11" Type="http://schemas.openxmlformats.org/officeDocument/2006/relationships/image" Target="../media/image14.jpeg"/><Relationship Id="rId5" Type="http://schemas.openxmlformats.org/officeDocument/2006/relationships/image" Target="../media/image11.jpeg"/><Relationship Id="rId10" Type="http://schemas.openxmlformats.org/officeDocument/2006/relationships/hyperlink" Target="http://i016.radikal.ru/0909/55/bf826612c0e1t.jpg" TargetMode="External"/><Relationship Id="rId4" Type="http://schemas.openxmlformats.org/officeDocument/2006/relationships/hyperlink" Target="http://www.privatestyle.ru/stylesphoto/modern/4356_main_b.jpg" TargetMode="External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hyperlink" Target="http://img-2007-12.photosight.ru/03/2442708.jpg" TargetMode="Externa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hyperlink" Target="http://foto.rambler.ru/public/004alexandrovich/_photos/DSCI0133/DSCI0133-web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085184"/>
            <a:ext cx="7772400" cy="1470025"/>
          </a:xfrm>
        </p:spPr>
        <p:txBody>
          <a:bodyPr/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Тема: «Стиль модерн»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92039" y="260648"/>
            <a:ext cx="4392369" cy="1584176"/>
          </a:xfrm>
        </p:spPr>
        <p:txBody>
          <a:bodyPr/>
          <a:lstStyle/>
          <a:p>
            <a:r>
              <a:rPr lang="ru-RU" dirty="0" smtClean="0"/>
              <a:t>Урок технологии </a:t>
            </a:r>
          </a:p>
          <a:p>
            <a:r>
              <a:rPr lang="ru-RU" dirty="0" smtClean="0"/>
              <a:t>4 класс  автор </a:t>
            </a:r>
            <a:r>
              <a:rPr lang="ru-RU" dirty="0" err="1" smtClean="0"/>
              <a:t>Вилочкова</a:t>
            </a:r>
            <a:r>
              <a:rPr lang="ru-RU" dirty="0" smtClean="0"/>
              <a:t> Л. И.</a:t>
            </a:r>
            <a:endParaRPr lang="ru-RU" dirty="0" smtClean="0"/>
          </a:p>
        </p:txBody>
      </p:sp>
      <p:pic>
        <p:nvPicPr>
          <p:cNvPr id="50178" name="Picture 2" descr="File:Casabatllo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200519" cy="426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4" descr="File:Vase Da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12360" y="1988840"/>
            <a:ext cx="1143000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182" name="Picture 6" descr="File:Aubrey Beardsley - The Climax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2304256" cy="323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0361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221088"/>
            <a:ext cx="4032448" cy="2395600"/>
          </a:xfrm>
        </p:spPr>
        <p:txBody>
          <a:bodyPr/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Считался первым образцом «чистого модерна»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artnouveaugowns.com/wp-content/uploads/2012/04/Entrance-to-the-Salon-de-Maria-Grand-hotel-Volla-Igea-%D0%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355976" y="1124744"/>
            <a:ext cx="4534046" cy="549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arthic.ru/rub/ris/image0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2592288" cy="341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851252" y="154732"/>
            <a:ext cx="644514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dirty="0" smtClean="0"/>
              <a:t>Дом </a:t>
            </a:r>
            <a:r>
              <a:rPr lang="ru-RU" dirty="0" err="1" smtClean="0"/>
              <a:t>Тасселя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7145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4208" y="274638"/>
            <a:ext cx="2560340" cy="2434282"/>
          </a:xfrm>
        </p:spPr>
        <p:txBody>
          <a:bodyPr/>
          <a:lstStyle/>
          <a:p>
            <a:r>
              <a:rPr lang="ru-RU" dirty="0" smtClean="0"/>
              <a:t>Дом </a:t>
            </a:r>
            <a:r>
              <a:rPr lang="ru-RU" dirty="0" err="1" smtClean="0"/>
              <a:t>Тасселя</a:t>
            </a:r>
            <a:endParaRPr lang="ru-RU" dirty="0"/>
          </a:p>
        </p:txBody>
      </p:sp>
      <p:pic>
        <p:nvPicPr>
          <p:cNvPr id="3074" name="Picture 2" descr="http://pu.i.wp.pl/k,NzMwMDMyMzgsNDg0MDcxNDk=,f,800px-Tassel_House_stairwa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5615" y="240110"/>
            <a:ext cx="605245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otel Tassel, Brussels. Архитектор Виктор Орта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8892" y="3645024"/>
            <a:ext cx="4435656" cy="293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262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Русский модерн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 smtClean="0"/>
              <a:t>Ассиметричная </a:t>
            </a:r>
            <a:r>
              <a:rPr lang="ru-RU" sz="3200" b="1" dirty="0" err="1" smtClean="0"/>
              <a:t>многообъёмная</a:t>
            </a:r>
            <a:r>
              <a:rPr lang="ru-RU" sz="3200" b="1" dirty="0" smtClean="0"/>
              <a:t> композиция</a:t>
            </a:r>
          </a:p>
          <a:p>
            <a:r>
              <a:rPr lang="ru-RU" sz="3200" b="1" dirty="0" smtClean="0"/>
              <a:t>Свободное расположение окон</a:t>
            </a:r>
          </a:p>
          <a:p>
            <a:r>
              <a:rPr lang="ru-RU" sz="3200" b="1" dirty="0" smtClean="0"/>
              <a:t>Роль лестницы как главного элемента внутреннего пространства</a:t>
            </a:r>
          </a:p>
          <a:p>
            <a:r>
              <a:rPr lang="ru-RU" sz="3200" b="1" dirty="0" smtClean="0"/>
              <a:t>Построение форм «изнутри наружу»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7125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4" name="Picture 6" descr="http://oldmos.ru/upload/photos/1/8/7/500_1870096cc1730ff5cd01b6ca872ea3e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15816" y="3687813"/>
            <a:ext cx="47625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592" y="-35386"/>
            <a:ext cx="7452320" cy="894166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Творчество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Ф.О.Шехтеля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876" y="4335090"/>
            <a:ext cx="2232248" cy="1010712"/>
          </a:xfrm>
        </p:spPr>
        <p:txBody>
          <a:bodyPr>
            <a:normAutofit fontScale="925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Ярославский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вокзал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Ярославский вокза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4286250" cy="332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MKHATtsjechov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16016" y="1196752"/>
            <a:ext cx="4083734" cy="306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 bwMode="auto">
          <a:xfrm>
            <a:off x="7856612" y="3746152"/>
            <a:ext cx="125536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МХАТ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50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4989"/>
            <a:ext cx="6288485" cy="1143000"/>
          </a:xfrm>
        </p:spPr>
        <p:txBody>
          <a:bodyPr/>
          <a:lstStyle/>
          <a:p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Особняк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Рябушинского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9154" name="Picture 2" descr="http://nakashirke.narod.ru/vystavki/win08-09/osobnya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0859"/>
            <a:ext cx="3933833" cy="2963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Шехтель. Лестница в особняк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57603" y="24026"/>
            <a:ext cx="28575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58" name="Picture 6" descr="http://places.arch-grafika.ru/HOT_PEPPER/Ryabushinskiy/19_i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60502"/>
            <a:ext cx="3114675" cy="384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60" name="Picture 8" descr="http://www.protoart.ru/img/uploaded/20050912123408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1059" y="3833796"/>
            <a:ext cx="4097045" cy="285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531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2908920"/>
          </a:xfrm>
        </p:spPr>
        <p:txBody>
          <a:bodyPr/>
          <a:lstStyle/>
          <a:p>
            <a:pPr lvl="0" fontAlgn="base">
              <a:spcAft>
                <a:spcPct val="0"/>
              </a:spcAft>
              <a:buNone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  Модерн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– (франц. </a:t>
            </a:r>
            <a:r>
              <a:rPr kumimoji="0" lang="ru-RU" sz="28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moderne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– новейший, современный) стиль искусства конца XIX в. – начала 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XX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 Он стремился, используя новые технические и конструктивные средства, создать предметы искусства, необычные по внешнему виду и замыслу.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http://www.top4man.ru/upload/modern-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60232" y="3114670"/>
            <a:ext cx="2246399" cy="336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en.academic.ru/pictures/enwiki/50/220px-France_Paris_Grand_Palais_Interieur_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7213" y="3629061"/>
            <a:ext cx="325228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uni-graz.at/angwww_barcelona_kirch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2982525"/>
            <a:ext cx="2329507" cy="35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503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440" y="260648"/>
            <a:ext cx="8229600" cy="1143000"/>
          </a:xfrm>
        </p:spPr>
        <p:txBody>
          <a:bodyPr/>
          <a:lstStyle/>
          <a:p>
            <a:r>
              <a:rPr lang="ru-RU" dirty="0" smtClean="0"/>
              <a:t>Черты стиля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440" y="1412776"/>
            <a:ext cx="8229600" cy="5141167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Декоративная и динамичная, гибкая и подвижная волнистая линия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Орнаментальность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Функциональность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Источник идей- 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природа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Интерес  к экзотике 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Востока, особенно 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 японскому искусству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 descr="http://www.rmnt.ru/pub/uploads/201109/94342053419826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32040" y="3284984"/>
            <a:ext cx="381000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73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5492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b="1" dirty="0" smtClean="0"/>
              <a:t>    Живая, своевольная линия господствует в орнаменте модерна, получая в своем упрямом беге невиданную свободу. </a:t>
            </a:r>
          </a:p>
        </p:txBody>
      </p:sp>
      <p:pic>
        <p:nvPicPr>
          <p:cNvPr id="5123" name="Picture 4" descr="Картинка 38 из 1034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76375" y="1916113"/>
            <a:ext cx="6551613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5457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i="1" dirty="0" smtClean="0"/>
              <a:t>    </a:t>
            </a:r>
            <a:r>
              <a:rPr lang="ru-RU" sz="2400" b="1" i="1" dirty="0" smtClean="0"/>
              <a:t>Волнистая линия стала своеобразным символом искусства модерна, она как бы сошла со стен зданий Модерна и стала неотъемлемой частью декора или основой формы, силуэта канделябров и диванов, браслетов и журнальных обложек, фарфоровых чашек и женского платья. Этот орнамент пронизывал все сферы декоративно-прикладного искусства и стал безошибочным знаком стиля модерн.</a:t>
            </a:r>
          </a:p>
          <a:p>
            <a:pPr eaLnBrk="1" hangingPunct="1"/>
            <a:endParaRPr lang="ru-RU" sz="2400" dirty="0" smtClean="0"/>
          </a:p>
        </p:txBody>
      </p:sp>
      <p:pic>
        <p:nvPicPr>
          <p:cNvPr id="8195" name="Picture 4" descr="Картинка 25 из 1231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59563" y="5084763"/>
            <a:ext cx="1728787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5" descr="Картинка 102 из 1034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1379538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6" descr="Картинка 1 из 137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88913"/>
            <a:ext cx="12954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7" descr="Картинка 23 из 107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68538" y="5084763"/>
            <a:ext cx="34575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8" descr="Картинка 22 из 107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850" y="5013325"/>
            <a:ext cx="823913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0" descr="Картинка 7 из 43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60350"/>
            <a:ext cx="3889375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3418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404813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b="1" i="1" smtClean="0"/>
              <a:t>    Модерн породил свой собственный орнамент, являющийся его своеобразной визитной карточкой. Это волнообразная, извивающаяся линия во множестве своих материальных воплощений: стебли вьюнка, волна, пряди волос, змея. </a:t>
            </a:r>
          </a:p>
        </p:txBody>
      </p:sp>
      <p:pic>
        <p:nvPicPr>
          <p:cNvPr id="7171" name="Picture 4" descr="Картинка 30 из 1034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850" y="3068638"/>
            <a:ext cx="1895475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6" descr="Картинка 2 из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84168" y="2924175"/>
            <a:ext cx="2430463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15816" y="2670562"/>
            <a:ext cx="2813298" cy="374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://upload.wikimedia.org/wikipedia/commons/thumb/6/6d/Image-Wienzeile40_c.jpg/800px-Image-Wienzeile40_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2656"/>
            <a:ext cx="8387556" cy="629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671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25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12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Функциональность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8064" y="764705"/>
            <a:ext cx="2952328" cy="2592287"/>
          </a:xfrm>
        </p:spPr>
        <p:txBody>
          <a:bodyPr>
            <a:normAutofit fontScale="92500" lnSpcReduction="20000"/>
          </a:bodyPr>
          <a:lstStyle/>
          <a:p>
            <a:r>
              <a:rPr lang="ru-RU" sz="3000" dirty="0" smtClean="0"/>
              <a:t>Перед искусством ставилась задача создания прекрасной и удобной среды</a:t>
            </a:r>
          </a:p>
        </p:txBody>
      </p:sp>
      <p:pic>
        <p:nvPicPr>
          <p:cNvPr id="32772" name="Picture 4" descr="http://www.strojmir.ru/strojmir/UserFiles/Image/articles002/%D0%B0%D1%80-%D0%BD%D1%83%D0%B2%D0%BE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2227" y="908720"/>
            <a:ext cx="46672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3099" y="5373216"/>
            <a:ext cx="43524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kern="0" dirty="0">
                <a:solidFill>
                  <a:srgbClr val="000000"/>
                </a:solidFill>
              </a:rPr>
              <a:t>«Искусство для всех»</a:t>
            </a:r>
          </a:p>
        </p:txBody>
      </p:sp>
      <p:pic>
        <p:nvPicPr>
          <p:cNvPr id="32774" name="Picture 6" descr="http://img-fotki.yandex.ru/get/5601/137227015.38/0_5d3c4_4d103e66_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04048" y="3717032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880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977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Виктор Орта – «совершенный зодчий искусства модерн»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5680748"/>
            <a:ext cx="3127574" cy="117725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Дом </a:t>
            </a:r>
            <a:r>
              <a:rPr lang="ru-RU" b="1" dirty="0" err="1" smtClean="0"/>
              <a:t>Тасселя</a:t>
            </a:r>
            <a:r>
              <a:rPr lang="ru-RU" b="1" dirty="0" smtClean="0"/>
              <a:t>,</a:t>
            </a:r>
          </a:p>
          <a:p>
            <a:pPr marL="0" indent="0">
              <a:buNone/>
            </a:pPr>
            <a:r>
              <a:rPr lang="ru-RU" b="1" dirty="0" smtClean="0"/>
              <a:t>Бельгия</a:t>
            </a:r>
            <a:endParaRPr lang="ru-RU" b="1" dirty="0"/>
          </a:p>
        </p:txBody>
      </p:sp>
      <p:pic>
        <p:nvPicPr>
          <p:cNvPr id="1026" name="Picture 2" descr="http://img-fotki.yandex.ru/get/4703/davlarissa.9a/0_5d63f_84a59e03_XL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3926210" cy="523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-fotki.yandex.ru/get/3308/innalove.14/0_a871_6a2c8b12_X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40152" y="1628800"/>
            <a:ext cx="2890992" cy="386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798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550" y="188640"/>
            <a:ext cx="8229600" cy="706090"/>
          </a:xfrm>
        </p:spPr>
        <p:txBody>
          <a:bodyPr/>
          <a:lstStyle/>
          <a:p>
            <a:r>
              <a:rPr lang="ru-RU" dirty="0" smtClean="0"/>
              <a:t>Дом </a:t>
            </a:r>
            <a:r>
              <a:rPr lang="ru-RU" dirty="0" err="1"/>
              <a:t>Т</a:t>
            </a:r>
            <a:r>
              <a:rPr lang="ru-RU" dirty="0" err="1" smtClean="0"/>
              <a:t>асселя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ww.designprojekt.ru/history/files/b_200712021835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1325" y="980728"/>
            <a:ext cx="43910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forum.citywalls.ru/image1-1097.jpg?mt=124340913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11112" y="980728"/>
            <a:ext cx="4166418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204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BF0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BF0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Изящная">
  <a:themeElements>
    <a:clrScheme name="Изящная">
      <a:dk1>
        <a:sysClr val="windowText" lastClr="000000"/>
      </a:dk1>
      <a:lt1>
        <a:sysClr val="window" lastClr="FFFBF0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263</Words>
  <Application>Microsoft Office PowerPoint</Application>
  <PresentationFormat>Экран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Изящная</vt:lpstr>
      <vt:lpstr>1_Изящная</vt:lpstr>
      <vt:lpstr>2_Изящная</vt:lpstr>
      <vt:lpstr>Тема: «Стиль модерн»</vt:lpstr>
      <vt:lpstr>Слайд 2</vt:lpstr>
      <vt:lpstr>Черты стиля</vt:lpstr>
      <vt:lpstr>Слайд 4</vt:lpstr>
      <vt:lpstr>Слайд 5</vt:lpstr>
      <vt:lpstr>Слайд 6</vt:lpstr>
      <vt:lpstr>Функциональность</vt:lpstr>
      <vt:lpstr>Виктор Орта – «совершенный зодчий искусства модерн»</vt:lpstr>
      <vt:lpstr>Дом Тасселя</vt:lpstr>
      <vt:lpstr>Считался первым образцом «чистого модерна»</vt:lpstr>
      <vt:lpstr>Дом Тасселя</vt:lpstr>
      <vt:lpstr>Русский модерн</vt:lpstr>
      <vt:lpstr>Творчество Ф.О.Шехтеля</vt:lpstr>
      <vt:lpstr>Особняк Рябушинского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Windows-7</cp:lastModifiedBy>
  <cp:revision>12</cp:revision>
  <dcterms:created xsi:type="dcterms:W3CDTF">2013-02-03T18:21:33Z</dcterms:created>
  <dcterms:modified xsi:type="dcterms:W3CDTF">2016-06-09T18:57:49Z</dcterms:modified>
</cp:coreProperties>
</file>