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0" r:id="rId3"/>
    <p:sldId id="268" r:id="rId4"/>
    <p:sldId id="259" r:id="rId5"/>
    <p:sldId id="257" r:id="rId6"/>
    <p:sldId id="261" r:id="rId7"/>
    <p:sldId id="263" r:id="rId8"/>
    <p:sldId id="265" r:id="rId9"/>
    <p:sldId id="273" r:id="rId10"/>
    <p:sldId id="275" r:id="rId11"/>
    <p:sldId id="270" r:id="rId12"/>
    <p:sldId id="276" r:id="rId13"/>
    <p:sldId id="274" r:id="rId14"/>
    <p:sldId id="266" r:id="rId15"/>
    <p:sldId id="271" r:id="rId16"/>
    <p:sldId id="262" r:id="rId17"/>
    <p:sldId id="258" r:id="rId18"/>
    <p:sldId id="278" r:id="rId19"/>
    <p:sldId id="277" r:id="rId20"/>
    <p:sldId id="267" r:id="rId21"/>
    <p:sldId id="272" r:id="rId22"/>
    <p:sldId id="269" r:id="rId23"/>
    <p:sldId id="26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9ECC8-4070-4744-8DCF-8B9F5B92A1EF}" type="datetimeFigureOut">
              <a:rPr lang="ru-RU" smtClean="0"/>
              <a:t>01.11.2012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A1750-E99A-435F-B25E-2CCDD3B956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13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0" descr="ef85203672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428875"/>
            <a:ext cx="85344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750" y="3857625"/>
            <a:ext cx="6286500" cy="1500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12" descr="18411a59d26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429125"/>
            <a:ext cx="1855788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5" y="285750"/>
            <a:ext cx="6072188" cy="6072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11" descr="ef85203672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688" y="285750"/>
            <a:ext cx="214312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 descr="fd1ab47641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741863"/>
            <a:ext cx="1476375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75" y="1643063"/>
            <a:ext cx="7786688" cy="25717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11" descr="ef85203672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14813"/>
            <a:ext cx="8534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 descr="fd1ab47641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4297363"/>
            <a:ext cx="1785937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5" y="357188"/>
            <a:ext cx="8286750" cy="61436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" name="Рисунок 11" descr="fd1ab47641e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741863"/>
            <a:ext cx="1476375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63" y="285750"/>
            <a:ext cx="8215312" cy="58578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11" descr="ef85203672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285750"/>
            <a:ext cx="30003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fd1ab47641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4741863"/>
            <a:ext cx="1476375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25" y="642938"/>
            <a:ext cx="7000875" cy="55006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" name="Рисунок 11" descr="ef85203672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4786313"/>
            <a:ext cx="5786437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fd1ab47641e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4500563"/>
            <a:ext cx="1476375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8625" y="1571625"/>
            <a:ext cx="8286750" cy="49291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Рисунок 7" descr="ef8520367213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85750" y="285750"/>
            <a:ext cx="85344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2ECD190-10CB-4F82-ABCA-106E00830335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2D345F28-0556-43B5-8D3A-7FF2622BB8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33" name="Рисунок 9" descr="fd1ab47641e2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00938" y="4741863"/>
            <a:ext cx="1476375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GOST type A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OST type 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"/>
        <a:defRPr sz="3200" kern="1200">
          <a:solidFill>
            <a:schemeClr val="tx1"/>
          </a:solidFill>
          <a:latin typeface="GOST type A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GOST type A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GOST type A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OST type A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GOST type 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Словарь по обществознанию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7 </a:t>
            </a:r>
            <a:r>
              <a:rPr lang="ru-RU" dirty="0"/>
              <a:t>класса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00504"/>
            <a:ext cx="6343672" cy="1357322"/>
          </a:xfrm>
        </p:spPr>
        <p:txBody>
          <a:bodyPr/>
          <a:lstStyle/>
          <a:p>
            <a:fld id="{FB84EE19-3B16-425E-A0E0-AC83BB5FB8D4}" type="datetime1">
              <a:rPr lang="ru-RU" smtClean="0"/>
              <a:pPr/>
              <a:t>01.11.2012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1472" y="6356350"/>
            <a:ext cx="6500858" cy="365125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Ищенко А.Е., </a:t>
            </a:r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</a:rPr>
              <a:t>моу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600" b="1" dirty="0" err="1" smtClean="0">
                <a:solidFill>
                  <a:schemeClr val="accent3">
                    <a:lumMod val="50000"/>
                  </a:schemeClr>
                </a:solidFill>
              </a:rPr>
              <a:t>сош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№4, ст. Кущёвская Краснодарского края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Рамка 4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ХАРАКТЕР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 Совокупность индивидуальных устойчивых психических особенностей человека, проявляющихся в его поведении, деятельности. 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САНГВИНИК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Подвижный, но уравновешенный человек, правильно (адекватно) реагирующий на окружающие события.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ХОЛЕРИК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Быстро возбуждающийся, неуравновешенный, вспыльчивый человек с резкими переходами настроения.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ФЛЕГМАТИК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 Медлительный, но настойчивый и упорный человек, которого трудно вывести из состояния равновесия. 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МЕЛАНХОЛИК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Человек, очень глубоко переживающий даже небольшие огорчения, склонный к хандре, пессимизму.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СПОСОБНОСТИ ЧЕЛОВЕКА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индивидуальные особенности человека, которые проявляются в умении что-либо делать, в склонности к определенным занятиям и профессии.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ИНТЕЛЛЕКТ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Способность к познанию и логическому мышлению.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/>
          <a:lstStyle/>
          <a:p>
            <a:r>
              <a:rPr lang="ru-RU" b="1" dirty="0" smtClean="0"/>
              <a:t>АФФЕКТ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Бурная кратковременная эмоциональная реакция (например, гнев, ужас), возникающая, как правило, в ответ на сильный раздражитель.</a:t>
            </a:r>
          </a:p>
          <a:p>
            <a:pPr>
              <a:buNone/>
            </a:pPr>
            <a:r>
              <a:rPr lang="ru-RU" sz="4000" b="1" dirty="0" smtClean="0"/>
              <a:t> </a:t>
            </a: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ЭМОЦИИ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Особая форма отражения психикой окружающего мира, проявляющаяся главным образом в переживаниях.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ЧУВСТВА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Отношения к окружающему миру, конкретным событиям или людям (возможно, воображаемым), высший вид эмоций.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/>
          <a:lstStyle/>
          <a:p>
            <a:r>
              <a:rPr lang="ru-RU" b="1" dirty="0" smtClean="0"/>
              <a:t>ВОЗРАСТ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 1) в хронологическом плане — продолжительность периода времени от момента рождения до настоящего или до другого определенного момента времени; 2) в физическом и психологическом - определенный период в развитии человека: детство, отрочество, юность..,;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НАСТРОЕНИЕ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Отражает общее состояние переживаний человека,  может быть приподнятым или подавленным. К  нему  относят скуку, печаль, страх, отчаяние, радость, надежду, увлеченность.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СТРЕСС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Реакция организма в ответ на неожиданную и напряженную обстановку. Это физиологическая реакция, которая выражается в мобилизации резервных возможностей организма. Она возникает в ответ а любое неблагоприятное воздействие — холод, усталость, боль, унижение и т. д.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САМООЦЕНКА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оценка человеком самого себя, своего внешнего вида и внутреннего мира (она может быть высокой, средней и низкой).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ЛИДЕР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Самый авторитетный член группы </a:t>
            </a:r>
          </a:p>
          <a:p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ПОДРОСТКОВЫЙ ВОЗРАСТ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период развития детей от 11-12 до 15 лет, что соответствует среднему школьному возрасту, возрасту учащихся 5-8 классов.  Его называют иначе переходным возрастом, так как он характеризуется переходом от периода детства к юности, от незрелости к зрелости.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b="1" dirty="0" smtClean="0"/>
              <a:t>ВОЗРАСТНАЯ ПЕРИОДИЗАЦИЯ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 Выделение периодов жизни человека по анатомо-физиологическим и социально-психологическим признакам; принято выделять: младенчество - от момента рождения до 1 года; </a:t>
            </a:r>
            <a:r>
              <a:rPr lang="ru-RU" sz="2400" b="1" dirty="0" err="1" smtClean="0"/>
              <a:t>преддошкольный</a:t>
            </a:r>
            <a:r>
              <a:rPr lang="ru-RU" sz="2400" b="1" dirty="0" smtClean="0"/>
              <a:t> возраст - от 1 года до 3 лет; дошкольный  - от 3 до б лет; младший школьный — от б до 10 лет; подростковый - от 11 до 15 лет; юношеский - от 15 до 21 года; зрелый - от 21 года до 60 лет; пожилой - от 60 до 75 лет; старческий - от 75 до 90 лет; долгожители - свыше 90 лет. </a:t>
            </a:r>
          </a:p>
          <a:p>
            <a:pPr>
              <a:buNone/>
            </a:pPr>
            <a:endParaRPr lang="ru-RU" sz="2400" b="1" dirty="0" smtClean="0"/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/>
          <a:lstStyle/>
          <a:p>
            <a:r>
              <a:rPr lang="ru-RU" b="1" dirty="0" smtClean="0"/>
              <a:t>АЛЬТРУИЗМ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257560"/>
          </a:xfrm>
        </p:spPr>
        <p:txBody>
          <a:bodyPr/>
          <a:lstStyle/>
          <a:p>
            <a:pPr lvl="7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Бескорыстная забота о благе других людей, противоположность эгоизму.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ДИНАМИЗМ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/>
              <a:t> Движение, развитие, внутренняя энергия.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КОМПЛЕКС НЕПОЛНОЦЕННОСТИ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Устойчивое ощущение своей ущербности в чем-либо или неспособности к чему-либо (отважным поступкам, занятиям музыкой или математикой и т.д.), которое превратилось в навязчивую идею.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ЛИЧНОСТЬ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человек как общественное существо, сформировавшееся в определенной системе общественных отношений. Основным в характеристике  является   общественная направленность, непосредственно связанная с мировоззрением.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ТЕМПЕРАМЕНТ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совокупность индивидуально-психических свойств человека, характеризующаяся главным образом быстротой возникновения чувств и их силой,  проявляется также и в особенностях движений человека.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16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Тема163</Template>
  <TotalTime>59</TotalTime>
  <Words>465</Words>
  <Application>Microsoft Office PowerPoint</Application>
  <PresentationFormat>Экран (4:3)</PresentationFormat>
  <Paragraphs>72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Тема163</vt:lpstr>
      <vt:lpstr>Словарь по обществознанию  для 7 класса </vt:lpstr>
      <vt:lpstr>ВОЗРАСТ </vt:lpstr>
      <vt:lpstr> ПОДРОСТКОВЫЙ ВОЗРАСТ </vt:lpstr>
      <vt:lpstr>ВОЗРАСТНАЯ ПЕРИОДИЗАЦИЯ </vt:lpstr>
      <vt:lpstr>АЛЬТРУИЗМ </vt:lpstr>
      <vt:lpstr>ДИНАМИЗМ </vt:lpstr>
      <vt:lpstr> КОМПЛЕКС НЕПОЛНОЦЕННОСТИ </vt:lpstr>
      <vt:lpstr> ЛИЧНОСТЬ </vt:lpstr>
      <vt:lpstr> ТЕМПЕРАМЕНТ </vt:lpstr>
      <vt:lpstr> ХАРАКТЕР </vt:lpstr>
      <vt:lpstr> САНГВИНИК </vt:lpstr>
      <vt:lpstr> ХОЛЕРИК </vt:lpstr>
      <vt:lpstr> ФЛЕГМАТИК </vt:lpstr>
      <vt:lpstr> МЕЛАНХОЛИК </vt:lpstr>
      <vt:lpstr> СПОСОБНОСТИ ЧЕЛОВЕКА </vt:lpstr>
      <vt:lpstr>ИНТЕЛЛЕКТ </vt:lpstr>
      <vt:lpstr>АФФЕКТ </vt:lpstr>
      <vt:lpstr> ЭМОЦИИ </vt:lpstr>
      <vt:lpstr> ЧУВСТВА </vt:lpstr>
      <vt:lpstr> НАСТРОЕНИЕ </vt:lpstr>
      <vt:lpstr> СТРЕСС </vt:lpstr>
      <vt:lpstr> САМООЦЕНКА </vt:lpstr>
      <vt:lpstr> ЛИДЕР 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Словарь по обществознанию  для 7 класса </dc:title>
  <dc:creator>Ирина</dc:creator>
  <cp:lastModifiedBy>Admin</cp:lastModifiedBy>
  <cp:revision>9</cp:revision>
  <dcterms:created xsi:type="dcterms:W3CDTF">2009-10-01T17:02:58Z</dcterms:created>
  <dcterms:modified xsi:type="dcterms:W3CDTF">2012-11-01T08:17:10Z</dcterms:modified>
</cp:coreProperties>
</file>