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2" r:id="rId4"/>
    <p:sldId id="263" r:id="rId5"/>
    <p:sldId id="257" r:id="rId6"/>
    <p:sldId id="264" r:id="rId7"/>
    <p:sldId id="272" r:id="rId8"/>
    <p:sldId id="265" r:id="rId9"/>
    <p:sldId id="266" r:id="rId10"/>
    <p:sldId id="267" r:id="rId11"/>
    <p:sldId id="268" r:id="rId12"/>
    <p:sldId id="270" r:id="rId13"/>
    <p:sldId id="258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FFFF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1" autoAdjust="0"/>
    <p:restoredTop sz="94575" autoAdjust="0"/>
  </p:normalViewPr>
  <p:slideViewPr>
    <p:cSldViewPr>
      <p:cViewPr>
        <p:scale>
          <a:sx n="70" d="100"/>
          <a:sy n="70" d="100"/>
        </p:scale>
        <p:origin x="-1062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3AE50-DF9E-4CDC-8AD3-37358F6F4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38139-2153-44E7-BF23-3B633B470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C2D77-7FEC-4536-90BF-EF67E4A4F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A31A5-5016-4232-AC99-7E8F352E6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4537-58C5-4C71-A00C-F9FB0D3F4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B0F96-8EB1-48C6-B2BE-6E0C0A8F8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4E2A-F7C7-465F-BA9E-E493B3D5B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A7F89-4AC2-41D7-B225-0D9737DA0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6995A-E25A-417F-8623-049DF3232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F56A3-7DBF-41C3-AA43-20E635C76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DF4E5-E265-482A-806A-EA9473305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DAFD-EC48-422E-ABF8-C497104E5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80866-C137-49F4-89B8-90E45FF72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E91BC-1FDD-4AC7-9593-4F648B996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12A3019-E62A-4394-92FB-C574A052B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789363"/>
            <a:ext cx="7772400" cy="677862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FF6600"/>
                </a:solidFill>
              </a:rPr>
              <a:t>Тема: «Действие при пожаре»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81000" y="111125"/>
            <a:ext cx="8382000" cy="2936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Школа выживания</a:t>
            </a:r>
          </a:p>
        </p:txBody>
      </p:sp>
      <p:sp>
        <p:nvSpPr>
          <p:cNvPr id="4" name="Рамка 3"/>
          <p:cNvSpPr/>
          <p:nvPr/>
        </p:nvSpPr>
        <p:spPr>
          <a:xfrm>
            <a:off x="3500430" y="5357826"/>
            <a:ext cx="2428892" cy="571504"/>
          </a:xfrm>
          <a:prstGeom prst="fra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8826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Этапы исследований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511492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Предварительное тестирование учащихся школы по пожарной безопасности и действиям при пожарах.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Агитационная работа среди учащихся 5 – 10 классов. Презентация проекта.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Регистрация участников. Выбор темы для исследования.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Составление расписания консультаций учителями творческой группы.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Сбор информационного материала с различных источников по выбранной теме. (октябрь-ноябрь).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Анализ и обработка полученной информации под руководством творческой группы учителей. (октябрь-ноябрь).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Выбор формы представления творческого отчета. (октябрь-ноябрь).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Работа учащихся над созданием творческих отчетов. (декабрь, январь, февраль).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Проведение консультаций для учащихся учителями творческой группы по своим направлениям. (декабрь, январь, февраль).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Обучение работе с компьютерными программами, необходимыми для оформления результатов работы. (декабрь, январь, февраль).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Оформление творческих отчетов и размещение их на страницах сайта проекта «Школа выживания». (декабрь, январь, февраль).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642350" cy="8445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Заключительный этап</a:t>
            </a:r>
            <a:r>
              <a:rPr lang="ru-RU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47211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Презентация  и защита творческих отчетов участниками проекта..  (март)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Торжественное подведение итогов проекта с демонстрацией лучших работ и награждением  победителей.. (15 апреля при проведении показательного итогового праздника по безопасности: «День защиты детей»).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Проведение увлекательной экскурсии в пожарную часть города для участников проекта. (15 апреля при проведении показательного итогового праздника по безопасности: «День защиты детей»).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Обучающий тренинг  «Ты – волонтер!» для  участников проекта. (апрель).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Волонтерское движение. (апрель, май).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Контрольное тестирование ЗУН учащихся по пожарной безопасности и действиям при пожаре.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Рефлексия и анализ работы по проекту. (май).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569325" cy="8445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Компоненты поддержки проекта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6165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описание проекта;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презентация проекта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веб-сайт проекта «Школа выживания»(размещенный в Интернет и на компьютерах в школе);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образцы работ учащихся, отражающие результаты самостоятельных исследований, включают четыре творческие разработки: мультимедийную презентацию «Чем опасен пожар?», публикацию «Действия при пожарах на транспорте.» в виде буклета; диаграмму «Статистика гибели и травматизма людей на пожарах за 5 лет», «Анализ действий людей при пожарах, описанных в художественной литературе»  в виде сочинения.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критерии оценивания презентации, публикации, требования к изделиям прикладного творчества;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дидактические материалы: кроссворды, тест для определения знаний учащихся;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презентация проекта для учащихся;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аналитические материалы (контрольный тест, сводная таблица результатов работы участников проекта, форма отзывов о работе волонтёров);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дополнительные материалы для учителя (описание учебного проекта, список информационных материалов);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организационные материалы (план совместной работы с пожарной частью города, расписания консультаций, грамоты и благодарственные письма участникам проекта).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7145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Материалы и оборудование: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95288" y="765175"/>
            <a:ext cx="3708400" cy="2892425"/>
            <a:chOff x="249" y="482"/>
            <a:chExt cx="2336" cy="1822"/>
          </a:xfrm>
        </p:grpSpPr>
        <p:grpSp>
          <p:nvGrpSpPr>
            <p:cNvPr id="14359" name="Group 38"/>
            <p:cNvGrpSpPr>
              <a:grpSpLocks/>
            </p:cNvGrpSpPr>
            <p:nvPr/>
          </p:nvGrpSpPr>
          <p:grpSpPr bwMode="auto">
            <a:xfrm>
              <a:off x="249" y="482"/>
              <a:ext cx="2336" cy="1341"/>
              <a:chOff x="0" y="709"/>
              <a:chExt cx="2336" cy="1341"/>
            </a:xfrm>
          </p:grpSpPr>
          <p:sp>
            <p:nvSpPr>
              <p:cNvPr id="14361" name="computr2"/>
              <p:cNvSpPr>
                <a:spLocks noEditPoints="1" noChangeArrowheads="1"/>
              </p:cNvSpPr>
              <p:nvPr/>
            </p:nvSpPr>
            <p:spPr bwMode="auto">
              <a:xfrm>
                <a:off x="0" y="709"/>
                <a:ext cx="1140" cy="1140"/>
              </a:xfrm>
              <a:custGeom>
                <a:avLst/>
                <a:gdLst>
                  <a:gd name="T0" fmla="*/ 570 w 21600"/>
                  <a:gd name="T1" fmla="*/ 0 h 21600"/>
                  <a:gd name="T2" fmla="*/ 570 w 21600"/>
                  <a:gd name="T3" fmla="*/ 1140 h 21600"/>
                  <a:gd name="T4" fmla="*/ 914 w 21600"/>
                  <a:gd name="T5" fmla="*/ 0 h 21600"/>
                  <a:gd name="T6" fmla="*/ 226 w 21600"/>
                  <a:gd name="T7" fmla="*/ 0 h 21600"/>
                  <a:gd name="T8" fmla="*/ 226 w 21600"/>
                  <a:gd name="T9" fmla="*/ 614 h 21600"/>
                  <a:gd name="T10" fmla="*/ 914 w 21600"/>
                  <a:gd name="T11" fmla="*/ 614 h 21600"/>
                  <a:gd name="T12" fmla="*/ 226 w 21600"/>
                  <a:gd name="T13" fmla="*/ 307 h 21600"/>
                  <a:gd name="T14" fmla="*/ 914 w 21600"/>
                  <a:gd name="T15" fmla="*/ 307 h 21600"/>
                  <a:gd name="T16" fmla="*/ 994 w 21600"/>
                  <a:gd name="T17" fmla="*/ 833 h 21600"/>
                  <a:gd name="T18" fmla="*/ 146 w 21600"/>
                  <a:gd name="T19" fmla="*/ 833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6196 w 21600"/>
                  <a:gd name="T31" fmla="*/ 1914 h 21600"/>
                  <a:gd name="T32" fmla="*/ 15556 w 21600"/>
                  <a:gd name="T33" fmla="*/ 9739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 extrusionOk="0">
                    <a:moveTo>
                      <a:pt x="21022" y="20295"/>
                    </a:moveTo>
                    <a:lnTo>
                      <a:pt x="18828" y="18396"/>
                    </a:lnTo>
                    <a:lnTo>
                      <a:pt x="18828" y="13174"/>
                    </a:lnTo>
                    <a:lnTo>
                      <a:pt x="15478" y="13174"/>
                    </a:lnTo>
                    <a:lnTo>
                      <a:pt x="15478" y="11631"/>
                    </a:lnTo>
                    <a:lnTo>
                      <a:pt x="17326" y="11631"/>
                    </a:lnTo>
                    <a:lnTo>
                      <a:pt x="17326" y="11156"/>
                    </a:lnTo>
                    <a:lnTo>
                      <a:pt x="17326" y="0"/>
                    </a:lnTo>
                    <a:lnTo>
                      <a:pt x="10858" y="0"/>
                    </a:lnTo>
                    <a:lnTo>
                      <a:pt x="4274" y="0"/>
                    </a:lnTo>
                    <a:lnTo>
                      <a:pt x="4274" y="11037"/>
                    </a:lnTo>
                    <a:lnTo>
                      <a:pt x="4274" y="11631"/>
                    </a:lnTo>
                    <a:lnTo>
                      <a:pt x="6122" y="11631"/>
                    </a:lnTo>
                    <a:lnTo>
                      <a:pt x="6122" y="13174"/>
                    </a:lnTo>
                    <a:lnTo>
                      <a:pt x="2772" y="13174"/>
                    </a:lnTo>
                    <a:lnTo>
                      <a:pt x="2772" y="18514"/>
                    </a:lnTo>
                    <a:lnTo>
                      <a:pt x="693" y="20295"/>
                    </a:lnTo>
                    <a:lnTo>
                      <a:pt x="462" y="20413"/>
                    </a:lnTo>
                    <a:lnTo>
                      <a:pt x="231" y="20651"/>
                    </a:lnTo>
                    <a:lnTo>
                      <a:pt x="116" y="20888"/>
                    </a:lnTo>
                    <a:lnTo>
                      <a:pt x="0" y="21125"/>
                    </a:lnTo>
                    <a:lnTo>
                      <a:pt x="0" y="21244"/>
                    </a:lnTo>
                    <a:lnTo>
                      <a:pt x="116" y="21363"/>
                    </a:lnTo>
                    <a:lnTo>
                      <a:pt x="116" y="21481"/>
                    </a:lnTo>
                    <a:lnTo>
                      <a:pt x="231" y="21481"/>
                    </a:lnTo>
                    <a:lnTo>
                      <a:pt x="347" y="21600"/>
                    </a:lnTo>
                    <a:lnTo>
                      <a:pt x="578" y="21600"/>
                    </a:lnTo>
                    <a:lnTo>
                      <a:pt x="693" y="21600"/>
                    </a:lnTo>
                    <a:lnTo>
                      <a:pt x="10858" y="21600"/>
                    </a:lnTo>
                    <a:lnTo>
                      <a:pt x="20907" y="21600"/>
                    </a:lnTo>
                    <a:lnTo>
                      <a:pt x="21138" y="21600"/>
                    </a:lnTo>
                    <a:lnTo>
                      <a:pt x="21253" y="21600"/>
                    </a:lnTo>
                    <a:lnTo>
                      <a:pt x="21369" y="21481"/>
                    </a:lnTo>
                    <a:lnTo>
                      <a:pt x="21484" y="21481"/>
                    </a:lnTo>
                    <a:lnTo>
                      <a:pt x="21600" y="21363"/>
                    </a:lnTo>
                    <a:lnTo>
                      <a:pt x="21600" y="21244"/>
                    </a:lnTo>
                    <a:lnTo>
                      <a:pt x="21600" y="21125"/>
                    </a:lnTo>
                    <a:lnTo>
                      <a:pt x="21484" y="20888"/>
                    </a:lnTo>
                    <a:lnTo>
                      <a:pt x="21369" y="20651"/>
                    </a:lnTo>
                    <a:lnTo>
                      <a:pt x="21253" y="20413"/>
                    </a:lnTo>
                    <a:lnTo>
                      <a:pt x="21022" y="20295"/>
                    </a:lnTo>
                    <a:close/>
                  </a:path>
                  <a:path w="21600" h="21600" extrusionOk="0">
                    <a:moveTo>
                      <a:pt x="18019" y="18514"/>
                    </a:moveTo>
                    <a:lnTo>
                      <a:pt x="17326" y="17921"/>
                    </a:lnTo>
                    <a:lnTo>
                      <a:pt x="4389" y="17921"/>
                    </a:lnTo>
                    <a:lnTo>
                      <a:pt x="3696" y="18514"/>
                    </a:lnTo>
                    <a:lnTo>
                      <a:pt x="18019" y="18514"/>
                    </a:lnTo>
                    <a:close/>
                  </a:path>
                  <a:path w="21600" h="21600" extrusionOk="0">
                    <a:moveTo>
                      <a:pt x="19174" y="19701"/>
                    </a:moveTo>
                    <a:lnTo>
                      <a:pt x="18481" y="19108"/>
                    </a:lnTo>
                    <a:lnTo>
                      <a:pt x="3119" y="19108"/>
                    </a:lnTo>
                    <a:lnTo>
                      <a:pt x="2426" y="19701"/>
                    </a:lnTo>
                    <a:lnTo>
                      <a:pt x="19174" y="19701"/>
                    </a:lnTo>
                    <a:close/>
                  </a:path>
                  <a:path w="21600" h="21600" extrusionOk="0">
                    <a:moveTo>
                      <a:pt x="20560" y="20769"/>
                    </a:moveTo>
                    <a:lnTo>
                      <a:pt x="19867" y="20176"/>
                    </a:lnTo>
                    <a:lnTo>
                      <a:pt x="1848" y="20176"/>
                    </a:lnTo>
                    <a:lnTo>
                      <a:pt x="1155" y="20769"/>
                    </a:lnTo>
                    <a:lnTo>
                      <a:pt x="20560" y="20769"/>
                    </a:lnTo>
                    <a:close/>
                  </a:path>
                  <a:path w="21600" h="21600" extrusionOk="0">
                    <a:moveTo>
                      <a:pt x="18828" y="18396"/>
                    </a:moveTo>
                    <a:lnTo>
                      <a:pt x="17442" y="17209"/>
                    </a:lnTo>
                    <a:lnTo>
                      <a:pt x="4158" y="17209"/>
                    </a:lnTo>
                    <a:lnTo>
                      <a:pt x="2772" y="18514"/>
                    </a:lnTo>
                    <a:moveTo>
                      <a:pt x="13168" y="14123"/>
                    </a:moveTo>
                    <a:lnTo>
                      <a:pt x="13168" y="14716"/>
                    </a:lnTo>
                    <a:lnTo>
                      <a:pt x="17788" y="14716"/>
                    </a:lnTo>
                    <a:lnTo>
                      <a:pt x="17788" y="14123"/>
                    </a:lnTo>
                    <a:lnTo>
                      <a:pt x="13168" y="14123"/>
                    </a:lnTo>
                    <a:close/>
                  </a:path>
                  <a:path w="21600" h="21600" extrusionOk="0">
                    <a:moveTo>
                      <a:pt x="6122" y="1899"/>
                    </a:moveTo>
                    <a:lnTo>
                      <a:pt x="6122" y="9732"/>
                    </a:lnTo>
                    <a:lnTo>
                      <a:pt x="15478" y="9732"/>
                    </a:lnTo>
                    <a:lnTo>
                      <a:pt x="15478" y="1899"/>
                    </a:lnTo>
                    <a:lnTo>
                      <a:pt x="6122" y="1899"/>
                    </a:lnTo>
                    <a:moveTo>
                      <a:pt x="6122" y="11631"/>
                    </a:moveTo>
                    <a:lnTo>
                      <a:pt x="15478" y="11631"/>
                    </a:lnTo>
                    <a:lnTo>
                      <a:pt x="15478" y="13174"/>
                    </a:lnTo>
                    <a:lnTo>
                      <a:pt x="6122" y="13174"/>
                    </a:lnTo>
                    <a:lnTo>
                      <a:pt x="6122" y="11631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scanner1"/>
              <p:cNvSpPr>
                <a:spLocks noEditPoints="1" noChangeArrowheads="1"/>
              </p:cNvSpPr>
              <p:nvPr/>
            </p:nvSpPr>
            <p:spPr bwMode="auto">
              <a:xfrm>
                <a:off x="567" y="1071"/>
                <a:ext cx="1140" cy="570"/>
              </a:xfrm>
              <a:custGeom>
                <a:avLst/>
                <a:gdLst>
                  <a:gd name="T0" fmla="*/ 1140 w 21600"/>
                  <a:gd name="T1" fmla="*/ 190 h 21600"/>
                  <a:gd name="T2" fmla="*/ 1140 w 21600"/>
                  <a:gd name="T3" fmla="*/ 335 h 21600"/>
                  <a:gd name="T4" fmla="*/ 735 w 21600"/>
                  <a:gd name="T5" fmla="*/ 570 h 21600"/>
                  <a:gd name="T6" fmla="*/ 0 w 21600"/>
                  <a:gd name="T7" fmla="*/ 305 h 21600"/>
                  <a:gd name="T8" fmla="*/ 0 w 21600"/>
                  <a:gd name="T9" fmla="*/ 160 h 21600"/>
                  <a:gd name="T10" fmla="*/ 394 w 21600"/>
                  <a:gd name="T11" fmla="*/ 0 h 21600"/>
                  <a:gd name="T12" fmla="*/ 990 w 21600"/>
                  <a:gd name="T13" fmla="*/ 25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1421 w 21600"/>
                  <a:gd name="T22" fmla="*/ 23078 h 21600"/>
                  <a:gd name="T23" fmla="*/ 20312 w 21600"/>
                  <a:gd name="T24" fmla="*/ 30922 h 21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0" h="21600" extrusionOk="0">
                    <a:moveTo>
                      <a:pt x="15350" y="4547"/>
                    </a:moveTo>
                    <a:lnTo>
                      <a:pt x="21600" y="7200"/>
                    </a:lnTo>
                    <a:lnTo>
                      <a:pt x="21600" y="10800"/>
                    </a:lnTo>
                    <a:lnTo>
                      <a:pt x="21600" y="12695"/>
                    </a:lnTo>
                    <a:lnTo>
                      <a:pt x="13925" y="21600"/>
                    </a:lnTo>
                    <a:lnTo>
                      <a:pt x="10964" y="19326"/>
                    </a:lnTo>
                    <a:lnTo>
                      <a:pt x="0" y="11558"/>
                    </a:lnTo>
                    <a:lnTo>
                      <a:pt x="0" y="10800"/>
                    </a:lnTo>
                    <a:lnTo>
                      <a:pt x="0" y="6063"/>
                    </a:lnTo>
                    <a:lnTo>
                      <a:pt x="7456" y="0"/>
                    </a:lnTo>
                    <a:lnTo>
                      <a:pt x="8552" y="568"/>
                    </a:lnTo>
                    <a:lnTo>
                      <a:pt x="10964" y="568"/>
                    </a:lnTo>
                    <a:lnTo>
                      <a:pt x="18749" y="947"/>
                    </a:lnTo>
                    <a:lnTo>
                      <a:pt x="15350" y="4547"/>
                    </a:lnTo>
                    <a:close/>
                  </a:path>
                  <a:path w="21600" h="21600" extrusionOk="0">
                    <a:moveTo>
                      <a:pt x="15350" y="4547"/>
                    </a:moveTo>
                    <a:lnTo>
                      <a:pt x="21600" y="7200"/>
                    </a:lnTo>
                    <a:lnTo>
                      <a:pt x="13925" y="15347"/>
                    </a:lnTo>
                    <a:lnTo>
                      <a:pt x="0" y="6063"/>
                    </a:lnTo>
                    <a:moveTo>
                      <a:pt x="8552" y="568"/>
                    </a:moveTo>
                    <a:lnTo>
                      <a:pt x="2083" y="6063"/>
                    </a:lnTo>
                    <a:lnTo>
                      <a:pt x="11951" y="7579"/>
                    </a:lnTo>
                    <a:lnTo>
                      <a:pt x="15350" y="4547"/>
                    </a:lnTo>
                    <a:moveTo>
                      <a:pt x="14254" y="5684"/>
                    </a:moveTo>
                    <a:lnTo>
                      <a:pt x="19078" y="7768"/>
                    </a:lnTo>
                    <a:lnTo>
                      <a:pt x="13815" y="13074"/>
                    </a:lnTo>
                    <a:lnTo>
                      <a:pt x="2083" y="6063"/>
                    </a:lnTo>
                    <a:moveTo>
                      <a:pt x="13925" y="21600"/>
                    </a:moveTo>
                    <a:lnTo>
                      <a:pt x="13925" y="20463"/>
                    </a:lnTo>
                    <a:lnTo>
                      <a:pt x="13925" y="16674"/>
                    </a:lnTo>
                    <a:lnTo>
                      <a:pt x="13925" y="15347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printer2"/>
              <p:cNvSpPr>
                <a:spLocks noEditPoints="1" noChangeArrowheads="1"/>
              </p:cNvSpPr>
              <p:nvPr/>
            </p:nvSpPr>
            <p:spPr bwMode="auto">
              <a:xfrm>
                <a:off x="521" y="1480"/>
                <a:ext cx="1140" cy="570"/>
              </a:xfrm>
              <a:custGeom>
                <a:avLst/>
                <a:gdLst>
                  <a:gd name="T0" fmla="*/ 563 w 21600"/>
                  <a:gd name="T1" fmla="*/ 0 h 21600"/>
                  <a:gd name="T2" fmla="*/ 1013 w 21600"/>
                  <a:gd name="T3" fmla="*/ 0 h 21600"/>
                  <a:gd name="T4" fmla="*/ 1140 w 21600"/>
                  <a:gd name="T5" fmla="*/ 124 h 21600"/>
                  <a:gd name="T6" fmla="*/ 1140 w 21600"/>
                  <a:gd name="T7" fmla="*/ 285 h 21600"/>
                  <a:gd name="T8" fmla="*/ 1140 w 21600"/>
                  <a:gd name="T9" fmla="*/ 437 h 21600"/>
                  <a:gd name="T10" fmla="*/ 952 w 21600"/>
                  <a:gd name="T11" fmla="*/ 570 h 21600"/>
                  <a:gd name="T12" fmla="*/ 563 w 21600"/>
                  <a:gd name="T13" fmla="*/ 570 h 21600"/>
                  <a:gd name="T14" fmla="*/ 168 w 21600"/>
                  <a:gd name="T15" fmla="*/ 570 h 21600"/>
                  <a:gd name="T16" fmla="*/ 0 w 21600"/>
                  <a:gd name="T17" fmla="*/ 437 h 21600"/>
                  <a:gd name="T18" fmla="*/ 0 w 21600"/>
                  <a:gd name="T19" fmla="*/ 285 h 21600"/>
                  <a:gd name="T20" fmla="*/ 0 w 21600"/>
                  <a:gd name="T21" fmla="*/ 124 h 21600"/>
                  <a:gd name="T22" fmla="*/ 127 w 21600"/>
                  <a:gd name="T23" fmla="*/ 0 h 216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1402 w 21600"/>
                  <a:gd name="T37" fmla="*/ 23305 h 21600"/>
                  <a:gd name="T38" fmla="*/ 20274 w 21600"/>
                  <a:gd name="T39" fmla="*/ 31149 h 2160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600" h="21600" extrusionOk="0">
                    <a:moveTo>
                      <a:pt x="10673" y="0"/>
                    </a:moveTo>
                    <a:lnTo>
                      <a:pt x="19186" y="0"/>
                    </a:lnTo>
                    <a:lnTo>
                      <a:pt x="21600" y="4703"/>
                    </a:lnTo>
                    <a:lnTo>
                      <a:pt x="21600" y="10800"/>
                    </a:lnTo>
                    <a:lnTo>
                      <a:pt x="21600" y="16548"/>
                    </a:lnTo>
                    <a:lnTo>
                      <a:pt x="18042" y="16548"/>
                    </a:lnTo>
                    <a:lnTo>
                      <a:pt x="18042" y="21600"/>
                    </a:lnTo>
                    <a:lnTo>
                      <a:pt x="10673" y="21600"/>
                    </a:lnTo>
                    <a:lnTo>
                      <a:pt x="3176" y="21600"/>
                    </a:lnTo>
                    <a:lnTo>
                      <a:pt x="3176" y="16548"/>
                    </a:lnTo>
                    <a:lnTo>
                      <a:pt x="0" y="16548"/>
                    </a:lnTo>
                    <a:lnTo>
                      <a:pt x="0" y="10800"/>
                    </a:lnTo>
                    <a:lnTo>
                      <a:pt x="0" y="4703"/>
                    </a:lnTo>
                    <a:lnTo>
                      <a:pt x="2414" y="0"/>
                    </a:lnTo>
                    <a:lnTo>
                      <a:pt x="10673" y="0"/>
                    </a:lnTo>
                    <a:close/>
                  </a:path>
                  <a:path w="21600" h="21600" extrusionOk="0">
                    <a:moveTo>
                      <a:pt x="0" y="4703"/>
                    </a:moveTo>
                    <a:lnTo>
                      <a:pt x="3558" y="4703"/>
                    </a:lnTo>
                    <a:lnTo>
                      <a:pt x="17026" y="4703"/>
                    </a:lnTo>
                    <a:lnTo>
                      <a:pt x="21600" y="4703"/>
                    </a:lnTo>
                    <a:lnTo>
                      <a:pt x="0" y="4703"/>
                    </a:lnTo>
                    <a:moveTo>
                      <a:pt x="16518" y="4703"/>
                    </a:moveTo>
                    <a:lnTo>
                      <a:pt x="16518" y="10452"/>
                    </a:lnTo>
                    <a:lnTo>
                      <a:pt x="0" y="10452"/>
                    </a:lnTo>
                    <a:moveTo>
                      <a:pt x="4320" y="16548"/>
                    </a:moveTo>
                    <a:lnTo>
                      <a:pt x="4320" y="17419"/>
                    </a:lnTo>
                    <a:lnTo>
                      <a:pt x="4320" y="20555"/>
                    </a:lnTo>
                    <a:lnTo>
                      <a:pt x="4320" y="21600"/>
                    </a:lnTo>
                    <a:lnTo>
                      <a:pt x="4320" y="16548"/>
                    </a:lnTo>
                    <a:moveTo>
                      <a:pt x="16899" y="16548"/>
                    </a:moveTo>
                    <a:lnTo>
                      <a:pt x="16899" y="17419"/>
                    </a:lnTo>
                    <a:lnTo>
                      <a:pt x="16899" y="20555"/>
                    </a:lnTo>
                    <a:lnTo>
                      <a:pt x="16899" y="21600"/>
                    </a:lnTo>
                    <a:lnTo>
                      <a:pt x="16899" y="16548"/>
                    </a:lnTo>
                    <a:moveTo>
                      <a:pt x="15247" y="14981"/>
                    </a:moveTo>
                    <a:lnTo>
                      <a:pt x="15247" y="10452"/>
                    </a:lnTo>
                    <a:lnTo>
                      <a:pt x="16899" y="16548"/>
                    </a:lnTo>
                    <a:lnTo>
                      <a:pt x="18042" y="16548"/>
                    </a:lnTo>
                    <a:lnTo>
                      <a:pt x="16518" y="10452"/>
                    </a:lnTo>
                    <a:moveTo>
                      <a:pt x="15247" y="14981"/>
                    </a:moveTo>
                    <a:lnTo>
                      <a:pt x="15247" y="14981"/>
                    </a:lnTo>
                    <a:lnTo>
                      <a:pt x="16772" y="17942"/>
                    </a:lnTo>
                    <a:lnTo>
                      <a:pt x="4447" y="17942"/>
                    </a:lnTo>
                    <a:lnTo>
                      <a:pt x="5972" y="14981"/>
                    </a:lnTo>
                    <a:lnTo>
                      <a:pt x="5972" y="10452"/>
                    </a:lnTo>
                    <a:lnTo>
                      <a:pt x="4320" y="16548"/>
                    </a:lnTo>
                    <a:lnTo>
                      <a:pt x="3176" y="16548"/>
                    </a:lnTo>
                    <a:lnTo>
                      <a:pt x="4701" y="10452"/>
                    </a:lnTo>
                    <a:moveTo>
                      <a:pt x="20202" y="5574"/>
                    </a:moveTo>
                    <a:lnTo>
                      <a:pt x="20711" y="5574"/>
                    </a:lnTo>
                    <a:lnTo>
                      <a:pt x="20711" y="7839"/>
                    </a:lnTo>
                    <a:lnTo>
                      <a:pt x="20202" y="7839"/>
                    </a:lnTo>
                    <a:lnTo>
                      <a:pt x="20202" y="5574"/>
                    </a:lnTo>
                    <a:moveTo>
                      <a:pt x="5972" y="14981"/>
                    </a:moveTo>
                    <a:lnTo>
                      <a:pt x="7496" y="14981"/>
                    </a:lnTo>
                    <a:lnTo>
                      <a:pt x="13341" y="14981"/>
                    </a:lnTo>
                    <a:lnTo>
                      <a:pt x="15247" y="14981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4" name="cddrive"/>
              <p:cNvSpPr>
                <a:spLocks noEditPoints="1" noChangeArrowheads="1"/>
              </p:cNvSpPr>
              <p:nvPr/>
            </p:nvSpPr>
            <p:spPr bwMode="auto">
              <a:xfrm>
                <a:off x="1474" y="1344"/>
                <a:ext cx="862" cy="431"/>
              </a:xfrm>
              <a:custGeom>
                <a:avLst/>
                <a:gdLst>
                  <a:gd name="T0" fmla="*/ 431 w 21600"/>
                  <a:gd name="T1" fmla="*/ 0 h 21600"/>
                  <a:gd name="T2" fmla="*/ 862 w 21600"/>
                  <a:gd name="T3" fmla="*/ 216 h 21600"/>
                  <a:gd name="T4" fmla="*/ 431 w 21600"/>
                  <a:gd name="T5" fmla="*/ 431 h 21600"/>
                  <a:gd name="T6" fmla="*/ 0 w 21600"/>
                  <a:gd name="T7" fmla="*/ 21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677 w 21600"/>
                  <a:gd name="T13" fmla="*/ 23053 h 21600"/>
                  <a:gd name="T14" fmla="*/ 20999 w 21600"/>
                  <a:gd name="T15" fmla="*/ 3052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 extrusionOk="0">
                    <a:moveTo>
                      <a:pt x="2563" y="12259"/>
                    </a:moveTo>
                    <a:lnTo>
                      <a:pt x="2563" y="12843"/>
                    </a:lnTo>
                    <a:lnTo>
                      <a:pt x="2746" y="13427"/>
                    </a:lnTo>
                    <a:lnTo>
                      <a:pt x="2929" y="14303"/>
                    </a:lnTo>
                    <a:lnTo>
                      <a:pt x="3112" y="14886"/>
                    </a:lnTo>
                    <a:lnTo>
                      <a:pt x="3478" y="15470"/>
                    </a:lnTo>
                    <a:lnTo>
                      <a:pt x="3844" y="16054"/>
                    </a:lnTo>
                    <a:lnTo>
                      <a:pt x="4393" y="16638"/>
                    </a:lnTo>
                    <a:lnTo>
                      <a:pt x="4942" y="17222"/>
                    </a:lnTo>
                    <a:lnTo>
                      <a:pt x="5492" y="17514"/>
                    </a:lnTo>
                    <a:lnTo>
                      <a:pt x="6224" y="18097"/>
                    </a:lnTo>
                    <a:lnTo>
                      <a:pt x="6773" y="18389"/>
                    </a:lnTo>
                    <a:lnTo>
                      <a:pt x="7505" y="18681"/>
                    </a:lnTo>
                    <a:lnTo>
                      <a:pt x="8237" y="18973"/>
                    </a:lnTo>
                    <a:lnTo>
                      <a:pt x="9153" y="18973"/>
                    </a:lnTo>
                    <a:lnTo>
                      <a:pt x="9885" y="19265"/>
                    </a:lnTo>
                    <a:lnTo>
                      <a:pt x="10800" y="19265"/>
                    </a:lnTo>
                    <a:lnTo>
                      <a:pt x="11532" y="19265"/>
                    </a:lnTo>
                    <a:lnTo>
                      <a:pt x="12447" y="18973"/>
                    </a:lnTo>
                    <a:lnTo>
                      <a:pt x="13180" y="18973"/>
                    </a:lnTo>
                    <a:lnTo>
                      <a:pt x="13912" y="18681"/>
                    </a:lnTo>
                    <a:lnTo>
                      <a:pt x="14644" y="18389"/>
                    </a:lnTo>
                    <a:lnTo>
                      <a:pt x="15376" y="18097"/>
                    </a:lnTo>
                    <a:lnTo>
                      <a:pt x="16108" y="17514"/>
                    </a:lnTo>
                    <a:lnTo>
                      <a:pt x="16658" y="17222"/>
                    </a:lnTo>
                    <a:lnTo>
                      <a:pt x="17207" y="16638"/>
                    </a:lnTo>
                    <a:lnTo>
                      <a:pt x="17573" y="16054"/>
                    </a:lnTo>
                    <a:lnTo>
                      <a:pt x="18122" y="15470"/>
                    </a:lnTo>
                    <a:lnTo>
                      <a:pt x="18305" y="14886"/>
                    </a:lnTo>
                    <a:lnTo>
                      <a:pt x="18671" y="14303"/>
                    </a:lnTo>
                    <a:lnTo>
                      <a:pt x="18854" y="13427"/>
                    </a:lnTo>
                    <a:lnTo>
                      <a:pt x="19037" y="12843"/>
                    </a:lnTo>
                    <a:lnTo>
                      <a:pt x="19037" y="12259"/>
                    </a:lnTo>
                    <a:lnTo>
                      <a:pt x="2563" y="12259"/>
                    </a:lnTo>
                    <a:close/>
                  </a:path>
                  <a:path w="21600" h="21600" extrusionOk="0">
                    <a:moveTo>
                      <a:pt x="2563" y="12259"/>
                    </a:moveTo>
                    <a:lnTo>
                      <a:pt x="9153" y="12259"/>
                    </a:lnTo>
                    <a:lnTo>
                      <a:pt x="9153" y="12551"/>
                    </a:lnTo>
                    <a:lnTo>
                      <a:pt x="9336" y="12843"/>
                    </a:lnTo>
                    <a:lnTo>
                      <a:pt x="9519" y="13135"/>
                    </a:lnTo>
                    <a:lnTo>
                      <a:pt x="9702" y="13135"/>
                    </a:lnTo>
                    <a:lnTo>
                      <a:pt x="9885" y="13427"/>
                    </a:lnTo>
                    <a:lnTo>
                      <a:pt x="10068" y="13719"/>
                    </a:lnTo>
                    <a:lnTo>
                      <a:pt x="10434" y="13719"/>
                    </a:lnTo>
                    <a:lnTo>
                      <a:pt x="10800" y="13719"/>
                    </a:lnTo>
                    <a:lnTo>
                      <a:pt x="10983" y="13719"/>
                    </a:lnTo>
                    <a:lnTo>
                      <a:pt x="11349" y="13719"/>
                    </a:lnTo>
                    <a:lnTo>
                      <a:pt x="11715" y="13427"/>
                    </a:lnTo>
                    <a:lnTo>
                      <a:pt x="11898" y="13135"/>
                    </a:lnTo>
                    <a:lnTo>
                      <a:pt x="12081" y="13135"/>
                    </a:lnTo>
                    <a:lnTo>
                      <a:pt x="12264" y="12843"/>
                    </a:lnTo>
                    <a:lnTo>
                      <a:pt x="12264" y="12551"/>
                    </a:lnTo>
                    <a:lnTo>
                      <a:pt x="12264" y="12259"/>
                    </a:lnTo>
                    <a:lnTo>
                      <a:pt x="9153" y="12259"/>
                    </a:lnTo>
                    <a:close/>
                  </a:path>
                  <a:path w="21600" h="21600" extrusionOk="0">
                    <a:moveTo>
                      <a:pt x="21600" y="7589"/>
                    </a:moveTo>
                    <a:lnTo>
                      <a:pt x="17756" y="0"/>
                    </a:lnTo>
                    <a:lnTo>
                      <a:pt x="10800" y="0"/>
                    </a:lnTo>
                    <a:lnTo>
                      <a:pt x="3844" y="0"/>
                    </a:lnTo>
                    <a:lnTo>
                      <a:pt x="0" y="7589"/>
                    </a:lnTo>
                    <a:lnTo>
                      <a:pt x="0" y="10800"/>
                    </a:lnTo>
                    <a:lnTo>
                      <a:pt x="0" y="18097"/>
                    </a:lnTo>
                    <a:lnTo>
                      <a:pt x="1464" y="18097"/>
                    </a:lnTo>
                    <a:lnTo>
                      <a:pt x="1464" y="21600"/>
                    </a:lnTo>
                    <a:lnTo>
                      <a:pt x="10800" y="21600"/>
                    </a:lnTo>
                    <a:lnTo>
                      <a:pt x="19953" y="21600"/>
                    </a:lnTo>
                    <a:lnTo>
                      <a:pt x="19953" y="18097"/>
                    </a:lnTo>
                    <a:lnTo>
                      <a:pt x="21600" y="18097"/>
                    </a:lnTo>
                    <a:lnTo>
                      <a:pt x="21600" y="11092"/>
                    </a:lnTo>
                    <a:lnTo>
                      <a:pt x="21600" y="7589"/>
                    </a:lnTo>
                  </a:path>
                  <a:path w="21600" h="21600" extrusionOk="0">
                    <a:moveTo>
                      <a:pt x="1647" y="18097"/>
                    </a:moveTo>
                    <a:lnTo>
                      <a:pt x="6407" y="18097"/>
                    </a:lnTo>
                    <a:moveTo>
                      <a:pt x="19953" y="18097"/>
                    </a:moveTo>
                    <a:lnTo>
                      <a:pt x="15010" y="18097"/>
                    </a:lnTo>
                    <a:moveTo>
                      <a:pt x="0" y="7589"/>
                    </a:moveTo>
                    <a:lnTo>
                      <a:pt x="21417" y="7589"/>
                    </a:lnTo>
                    <a:lnTo>
                      <a:pt x="21600" y="7589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60" name="Text Box 40"/>
            <p:cNvSpPr txBox="1">
              <a:spLocks noChangeArrowheads="1"/>
            </p:cNvSpPr>
            <p:nvPr/>
          </p:nvSpPr>
          <p:spPr bwMode="auto">
            <a:xfrm>
              <a:off x="329" y="1842"/>
              <a:ext cx="2188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Современная </a:t>
              </a:r>
            </a:p>
            <a:p>
              <a:pPr algn="ctr"/>
              <a:r>
                <a:rPr lang="ru-RU" b="1"/>
                <a:t>компьютерная техника</a:t>
              </a:r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670550" y="755650"/>
            <a:ext cx="3473450" cy="2365375"/>
            <a:chOff x="3572" y="476"/>
            <a:chExt cx="2188" cy="1490"/>
          </a:xfrm>
        </p:grpSpPr>
        <p:sp>
          <p:nvSpPr>
            <p:cNvPr id="14356" name="Webpage"/>
            <p:cNvSpPr>
              <a:spLocks noEditPoints="1" noChangeArrowheads="1"/>
            </p:cNvSpPr>
            <p:nvPr/>
          </p:nvSpPr>
          <p:spPr bwMode="auto">
            <a:xfrm>
              <a:off x="4795" y="476"/>
              <a:ext cx="852" cy="1140"/>
            </a:xfrm>
            <a:custGeom>
              <a:avLst/>
              <a:gdLst>
                <a:gd name="T0" fmla="*/ 205 w 21600"/>
                <a:gd name="T1" fmla="*/ 1140 h 21600"/>
                <a:gd name="T2" fmla="*/ 0 w 21600"/>
                <a:gd name="T3" fmla="*/ 924 h 21600"/>
                <a:gd name="T4" fmla="*/ 852 w 21600"/>
                <a:gd name="T5" fmla="*/ 0 h 21600"/>
                <a:gd name="T6" fmla="*/ 0 w 21600"/>
                <a:gd name="T7" fmla="*/ 0 h 21600"/>
                <a:gd name="T8" fmla="*/ 426 w 21600"/>
                <a:gd name="T9" fmla="*/ 0 h 21600"/>
                <a:gd name="T10" fmla="*/ 852 w 21600"/>
                <a:gd name="T11" fmla="*/ 0 h 21600"/>
                <a:gd name="T12" fmla="*/ 852 w 21600"/>
                <a:gd name="T13" fmla="*/ 570 h 21600"/>
                <a:gd name="T14" fmla="*/ 852 w 21600"/>
                <a:gd name="T15" fmla="*/ 1140 h 21600"/>
                <a:gd name="T16" fmla="*/ 426 w 21600"/>
                <a:gd name="T17" fmla="*/ 1140 h 21600"/>
                <a:gd name="T18" fmla="*/ 0 w 21600"/>
                <a:gd name="T19" fmla="*/ 57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2 w 21600"/>
                <a:gd name="T31" fmla="*/ 12827 h 21600"/>
                <a:gd name="T32" fmla="*/ 19825 w 21600"/>
                <a:gd name="T33" fmla="*/ 207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4357" name="Picture 31" descr="j0300520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6" y="482"/>
              <a:ext cx="1179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8" name="Text Box 41"/>
            <p:cNvSpPr txBox="1">
              <a:spLocks noChangeArrowheads="1"/>
            </p:cNvSpPr>
            <p:nvPr/>
          </p:nvSpPr>
          <p:spPr bwMode="auto">
            <a:xfrm>
              <a:off x="3572" y="1706"/>
              <a:ext cx="2188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Доступ к сети </a:t>
              </a:r>
              <a:r>
                <a:rPr lang="en-US" b="1"/>
                <a:t>Internet</a:t>
              </a:r>
              <a:endParaRPr lang="ru-RU" b="1"/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539750" y="4125913"/>
            <a:ext cx="2087563" cy="2398712"/>
            <a:chOff x="476" y="2599"/>
            <a:chExt cx="1315" cy="1511"/>
          </a:xfrm>
        </p:grpSpPr>
        <p:grpSp>
          <p:nvGrpSpPr>
            <p:cNvPr id="14350" name="Group 15"/>
            <p:cNvGrpSpPr>
              <a:grpSpLocks/>
            </p:cNvGrpSpPr>
            <p:nvPr/>
          </p:nvGrpSpPr>
          <p:grpSpPr bwMode="auto">
            <a:xfrm>
              <a:off x="476" y="2599"/>
              <a:ext cx="1286" cy="1149"/>
              <a:chOff x="2304" y="1584"/>
              <a:chExt cx="1740" cy="1554"/>
            </a:xfrm>
          </p:grpSpPr>
          <p:sp>
            <p:nvSpPr>
              <p:cNvPr id="14352" name="Film"/>
              <p:cNvSpPr>
                <a:spLocks noEditPoints="1" noChangeArrowheads="1"/>
              </p:cNvSpPr>
              <p:nvPr/>
            </p:nvSpPr>
            <p:spPr bwMode="auto">
              <a:xfrm>
                <a:off x="2304" y="1980"/>
                <a:ext cx="726" cy="1158"/>
              </a:xfrm>
              <a:custGeom>
                <a:avLst/>
                <a:gdLst>
                  <a:gd name="T0" fmla="*/ 0 w 21600"/>
                  <a:gd name="T1" fmla="*/ 0 h 21600"/>
                  <a:gd name="T2" fmla="*/ 363 w 21600"/>
                  <a:gd name="T3" fmla="*/ 0 h 21600"/>
                  <a:gd name="T4" fmla="*/ 726 w 21600"/>
                  <a:gd name="T5" fmla="*/ 0 h 21600"/>
                  <a:gd name="T6" fmla="*/ 726 w 21600"/>
                  <a:gd name="T7" fmla="*/ 579 h 21600"/>
                  <a:gd name="T8" fmla="*/ 726 w 21600"/>
                  <a:gd name="T9" fmla="*/ 1158 h 21600"/>
                  <a:gd name="T10" fmla="*/ 363 w 21600"/>
                  <a:gd name="T11" fmla="*/ 1158 h 21600"/>
                  <a:gd name="T12" fmla="*/ 0 w 21600"/>
                  <a:gd name="T13" fmla="*/ 1158 h 21600"/>
                  <a:gd name="T14" fmla="*/ 0 w 21600"/>
                  <a:gd name="T15" fmla="*/ 579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4969 w 21600"/>
                  <a:gd name="T25" fmla="*/ 8133 h 21600"/>
                  <a:gd name="T26" fmla="*/ 17078 w 21600"/>
                  <a:gd name="T27" fmla="*/ 1343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216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lose/>
                  </a:path>
                  <a:path w="21600" h="21600" extrusionOk="0">
                    <a:moveTo>
                      <a:pt x="3014" y="21600"/>
                    </a:moveTo>
                    <a:lnTo>
                      <a:pt x="3014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3014" y="21600"/>
                    </a:lnTo>
                    <a:close/>
                  </a:path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18586" y="0"/>
                    </a:lnTo>
                    <a:lnTo>
                      <a:pt x="18586" y="21600"/>
                    </a:lnTo>
                    <a:lnTo>
                      <a:pt x="21600" y="21600"/>
                    </a:lnTo>
                    <a:close/>
                  </a:path>
                  <a:path w="21600" h="21600" extrusionOk="0">
                    <a:moveTo>
                      <a:pt x="6028" y="6574"/>
                    </a:moveTo>
                    <a:lnTo>
                      <a:pt x="15572" y="6574"/>
                    </a:lnTo>
                    <a:lnTo>
                      <a:pt x="16074" y="6574"/>
                    </a:lnTo>
                    <a:lnTo>
                      <a:pt x="16326" y="6457"/>
                    </a:lnTo>
                    <a:lnTo>
                      <a:pt x="16577" y="6339"/>
                    </a:lnTo>
                    <a:lnTo>
                      <a:pt x="16828" y="6222"/>
                    </a:lnTo>
                    <a:lnTo>
                      <a:pt x="17079" y="6222"/>
                    </a:lnTo>
                    <a:lnTo>
                      <a:pt x="17330" y="5987"/>
                    </a:lnTo>
                    <a:lnTo>
                      <a:pt x="17330" y="5870"/>
                    </a:lnTo>
                    <a:lnTo>
                      <a:pt x="17581" y="5635"/>
                    </a:lnTo>
                    <a:lnTo>
                      <a:pt x="17581" y="1526"/>
                    </a:lnTo>
                    <a:lnTo>
                      <a:pt x="17330" y="1291"/>
                    </a:lnTo>
                    <a:lnTo>
                      <a:pt x="17330" y="1174"/>
                    </a:lnTo>
                    <a:lnTo>
                      <a:pt x="17079" y="1057"/>
                    </a:lnTo>
                    <a:lnTo>
                      <a:pt x="16828" y="939"/>
                    </a:lnTo>
                    <a:lnTo>
                      <a:pt x="16577" y="822"/>
                    </a:lnTo>
                    <a:lnTo>
                      <a:pt x="16326" y="704"/>
                    </a:lnTo>
                    <a:lnTo>
                      <a:pt x="16074" y="704"/>
                    </a:lnTo>
                    <a:lnTo>
                      <a:pt x="15572" y="587"/>
                    </a:lnTo>
                    <a:lnTo>
                      <a:pt x="6028" y="587"/>
                    </a:lnTo>
                    <a:lnTo>
                      <a:pt x="5526" y="704"/>
                    </a:lnTo>
                    <a:lnTo>
                      <a:pt x="5274" y="704"/>
                    </a:lnTo>
                    <a:lnTo>
                      <a:pt x="5023" y="822"/>
                    </a:lnTo>
                    <a:lnTo>
                      <a:pt x="4772" y="939"/>
                    </a:lnTo>
                    <a:lnTo>
                      <a:pt x="4521" y="1057"/>
                    </a:lnTo>
                    <a:lnTo>
                      <a:pt x="4270" y="1174"/>
                    </a:lnTo>
                    <a:lnTo>
                      <a:pt x="4270" y="1291"/>
                    </a:lnTo>
                    <a:lnTo>
                      <a:pt x="4019" y="1526"/>
                    </a:lnTo>
                    <a:lnTo>
                      <a:pt x="4019" y="5635"/>
                    </a:lnTo>
                    <a:lnTo>
                      <a:pt x="4270" y="5870"/>
                    </a:lnTo>
                    <a:lnTo>
                      <a:pt x="4270" y="5987"/>
                    </a:lnTo>
                    <a:lnTo>
                      <a:pt x="4521" y="6222"/>
                    </a:lnTo>
                    <a:lnTo>
                      <a:pt x="4772" y="6222"/>
                    </a:lnTo>
                    <a:lnTo>
                      <a:pt x="5023" y="6339"/>
                    </a:lnTo>
                    <a:lnTo>
                      <a:pt x="5274" y="6457"/>
                    </a:lnTo>
                    <a:lnTo>
                      <a:pt x="5526" y="6574"/>
                    </a:lnTo>
                    <a:lnTo>
                      <a:pt x="6028" y="6574"/>
                    </a:lnTo>
                    <a:close/>
                  </a:path>
                  <a:path w="21600" h="21600" extrusionOk="0">
                    <a:moveTo>
                      <a:pt x="6028" y="13617"/>
                    </a:moveTo>
                    <a:lnTo>
                      <a:pt x="15572" y="13617"/>
                    </a:lnTo>
                    <a:lnTo>
                      <a:pt x="16074" y="13617"/>
                    </a:lnTo>
                    <a:lnTo>
                      <a:pt x="16326" y="13617"/>
                    </a:lnTo>
                    <a:lnTo>
                      <a:pt x="16577" y="13500"/>
                    </a:lnTo>
                    <a:lnTo>
                      <a:pt x="16828" y="13383"/>
                    </a:lnTo>
                    <a:lnTo>
                      <a:pt x="17079" y="13265"/>
                    </a:lnTo>
                    <a:lnTo>
                      <a:pt x="17330" y="13148"/>
                    </a:lnTo>
                    <a:lnTo>
                      <a:pt x="17330" y="12913"/>
                    </a:lnTo>
                    <a:lnTo>
                      <a:pt x="17581" y="12796"/>
                    </a:lnTo>
                    <a:lnTo>
                      <a:pt x="17581" y="8687"/>
                    </a:lnTo>
                    <a:lnTo>
                      <a:pt x="17330" y="8452"/>
                    </a:lnTo>
                    <a:lnTo>
                      <a:pt x="17330" y="8335"/>
                    </a:lnTo>
                    <a:lnTo>
                      <a:pt x="17079" y="8217"/>
                    </a:lnTo>
                    <a:lnTo>
                      <a:pt x="16828" y="7983"/>
                    </a:lnTo>
                    <a:lnTo>
                      <a:pt x="16577" y="7983"/>
                    </a:lnTo>
                    <a:lnTo>
                      <a:pt x="16326" y="7865"/>
                    </a:lnTo>
                    <a:lnTo>
                      <a:pt x="16074" y="7865"/>
                    </a:lnTo>
                    <a:lnTo>
                      <a:pt x="15572" y="7748"/>
                    </a:lnTo>
                    <a:lnTo>
                      <a:pt x="6028" y="7748"/>
                    </a:lnTo>
                    <a:lnTo>
                      <a:pt x="5526" y="7865"/>
                    </a:lnTo>
                    <a:lnTo>
                      <a:pt x="5274" y="7865"/>
                    </a:lnTo>
                    <a:lnTo>
                      <a:pt x="5023" y="7983"/>
                    </a:lnTo>
                    <a:lnTo>
                      <a:pt x="4772" y="7983"/>
                    </a:lnTo>
                    <a:lnTo>
                      <a:pt x="4521" y="8217"/>
                    </a:lnTo>
                    <a:lnTo>
                      <a:pt x="4270" y="8335"/>
                    </a:lnTo>
                    <a:lnTo>
                      <a:pt x="4270" y="8452"/>
                    </a:lnTo>
                    <a:lnTo>
                      <a:pt x="4019" y="8687"/>
                    </a:lnTo>
                    <a:lnTo>
                      <a:pt x="4019" y="12796"/>
                    </a:lnTo>
                    <a:lnTo>
                      <a:pt x="4270" y="12913"/>
                    </a:lnTo>
                    <a:lnTo>
                      <a:pt x="4270" y="13148"/>
                    </a:lnTo>
                    <a:lnTo>
                      <a:pt x="4521" y="13265"/>
                    </a:lnTo>
                    <a:lnTo>
                      <a:pt x="4772" y="13383"/>
                    </a:lnTo>
                    <a:lnTo>
                      <a:pt x="5023" y="13500"/>
                    </a:lnTo>
                    <a:lnTo>
                      <a:pt x="5274" y="13617"/>
                    </a:lnTo>
                    <a:lnTo>
                      <a:pt x="5526" y="13617"/>
                    </a:lnTo>
                    <a:lnTo>
                      <a:pt x="6028" y="13617"/>
                    </a:lnTo>
                    <a:close/>
                  </a:path>
                  <a:path w="21600" h="21600" extrusionOk="0">
                    <a:moveTo>
                      <a:pt x="6028" y="20778"/>
                    </a:moveTo>
                    <a:lnTo>
                      <a:pt x="15572" y="20778"/>
                    </a:lnTo>
                    <a:lnTo>
                      <a:pt x="16074" y="20778"/>
                    </a:lnTo>
                    <a:lnTo>
                      <a:pt x="16326" y="20661"/>
                    </a:lnTo>
                    <a:lnTo>
                      <a:pt x="16577" y="20661"/>
                    </a:lnTo>
                    <a:lnTo>
                      <a:pt x="16828" y="20543"/>
                    </a:lnTo>
                    <a:lnTo>
                      <a:pt x="17079" y="20426"/>
                    </a:lnTo>
                    <a:lnTo>
                      <a:pt x="17330" y="20309"/>
                    </a:lnTo>
                    <a:lnTo>
                      <a:pt x="17330" y="20074"/>
                    </a:lnTo>
                    <a:lnTo>
                      <a:pt x="17581" y="19957"/>
                    </a:lnTo>
                    <a:lnTo>
                      <a:pt x="17581" y="15730"/>
                    </a:lnTo>
                    <a:lnTo>
                      <a:pt x="17330" y="15613"/>
                    </a:lnTo>
                    <a:lnTo>
                      <a:pt x="17330" y="15378"/>
                    </a:lnTo>
                    <a:lnTo>
                      <a:pt x="17079" y="15378"/>
                    </a:lnTo>
                    <a:lnTo>
                      <a:pt x="16828" y="15143"/>
                    </a:lnTo>
                    <a:lnTo>
                      <a:pt x="16577" y="15026"/>
                    </a:lnTo>
                    <a:lnTo>
                      <a:pt x="16326" y="15026"/>
                    </a:lnTo>
                    <a:lnTo>
                      <a:pt x="16074" y="15026"/>
                    </a:lnTo>
                    <a:lnTo>
                      <a:pt x="15572" y="14909"/>
                    </a:lnTo>
                    <a:lnTo>
                      <a:pt x="6028" y="14909"/>
                    </a:lnTo>
                    <a:lnTo>
                      <a:pt x="5526" y="15026"/>
                    </a:lnTo>
                    <a:lnTo>
                      <a:pt x="5274" y="15026"/>
                    </a:lnTo>
                    <a:lnTo>
                      <a:pt x="5023" y="15026"/>
                    </a:lnTo>
                    <a:lnTo>
                      <a:pt x="4772" y="15143"/>
                    </a:lnTo>
                    <a:lnTo>
                      <a:pt x="4521" y="15378"/>
                    </a:lnTo>
                    <a:lnTo>
                      <a:pt x="4270" y="15378"/>
                    </a:lnTo>
                    <a:lnTo>
                      <a:pt x="4270" y="15613"/>
                    </a:lnTo>
                    <a:lnTo>
                      <a:pt x="4019" y="15730"/>
                    </a:lnTo>
                    <a:lnTo>
                      <a:pt x="4019" y="19957"/>
                    </a:lnTo>
                    <a:lnTo>
                      <a:pt x="4270" y="20074"/>
                    </a:lnTo>
                    <a:lnTo>
                      <a:pt x="4270" y="20309"/>
                    </a:lnTo>
                    <a:lnTo>
                      <a:pt x="4521" y="20426"/>
                    </a:lnTo>
                    <a:lnTo>
                      <a:pt x="4772" y="20543"/>
                    </a:lnTo>
                    <a:lnTo>
                      <a:pt x="5023" y="20661"/>
                    </a:lnTo>
                    <a:lnTo>
                      <a:pt x="5274" y="20661"/>
                    </a:lnTo>
                    <a:lnTo>
                      <a:pt x="5526" y="20778"/>
                    </a:lnTo>
                    <a:lnTo>
                      <a:pt x="6028" y="20778"/>
                    </a:lnTo>
                    <a:close/>
                  </a:path>
                  <a:path w="21600" h="21600" extrusionOk="0">
                    <a:moveTo>
                      <a:pt x="753" y="1291"/>
                    </a:moveTo>
                    <a:lnTo>
                      <a:pt x="2260" y="1291"/>
                    </a:lnTo>
                    <a:lnTo>
                      <a:pt x="2260" y="235"/>
                    </a:lnTo>
                    <a:lnTo>
                      <a:pt x="753" y="235"/>
                    </a:lnTo>
                    <a:lnTo>
                      <a:pt x="753" y="1291"/>
                    </a:lnTo>
                    <a:close/>
                  </a:path>
                  <a:path w="21600" h="21600" extrusionOk="0">
                    <a:moveTo>
                      <a:pt x="753" y="2700"/>
                    </a:moveTo>
                    <a:lnTo>
                      <a:pt x="2260" y="2700"/>
                    </a:lnTo>
                    <a:lnTo>
                      <a:pt x="2260" y="1643"/>
                    </a:lnTo>
                    <a:lnTo>
                      <a:pt x="753" y="1643"/>
                    </a:lnTo>
                    <a:lnTo>
                      <a:pt x="753" y="2700"/>
                    </a:lnTo>
                    <a:close/>
                  </a:path>
                  <a:path w="21600" h="21600" extrusionOk="0">
                    <a:moveTo>
                      <a:pt x="753" y="4109"/>
                    </a:moveTo>
                    <a:lnTo>
                      <a:pt x="2260" y="4109"/>
                    </a:lnTo>
                    <a:lnTo>
                      <a:pt x="2260" y="3052"/>
                    </a:lnTo>
                    <a:lnTo>
                      <a:pt x="753" y="3052"/>
                    </a:lnTo>
                    <a:lnTo>
                      <a:pt x="753" y="4109"/>
                    </a:lnTo>
                    <a:close/>
                  </a:path>
                  <a:path w="21600" h="21600" extrusionOk="0">
                    <a:moveTo>
                      <a:pt x="753" y="5517"/>
                    </a:moveTo>
                    <a:lnTo>
                      <a:pt x="2260" y="5517"/>
                    </a:lnTo>
                    <a:lnTo>
                      <a:pt x="2260" y="4461"/>
                    </a:lnTo>
                    <a:lnTo>
                      <a:pt x="753" y="4461"/>
                    </a:lnTo>
                    <a:lnTo>
                      <a:pt x="753" y="5517"/>
                    </a:lnTo>
                    <a:close/>
                  </a:path>
                  <a:path w="21600" h="21600" extrusionOk="0">
                    <a:moveTo>
                      <a:pt x="753" y="6926"/>
                    </a:moveTo>
                    <a:lnTo>
                      <a:pt x="2260" y="6926"/>
                    </a:lnTo>
                    <a:lnTo>
                      <a:pt x="2260" y="5870"/>
                    </a:lnTo>
                    <a:lnTo>
                      <a:pt x="753" y="5870"/>
                    </a:lnTo>
                    <a:lnTo>
                      <a:pt x="753" y="6926"/>
                    </a:lnTo>
                    <a:close/>
                  </a:path>
                  <a:path w="21600" h="21600" extrusionOk="0">
                    <a:moveTo>
                      <a:pt x="753" y="8335"/>
                    </a:moveTo>
                    <a:lnTo>
                      <a:pt x="2260" y="8335"/>
                    </a:lnTo>
                    <a:lnTo>
                      <a:pt x="2260" y="7278"/>
                    </a:lnTo>
                    <a:lnTo>
                      <a:pt x="753" y="7278"/>
                    </a:lnTo>
                    <a:lnTo>
                      <a:pt x="753" y="8335"/>
                    </a:lnTo>
                    <a:close/>
                  </a:path>
                  <a:path w="21600" h="21600" extrusionOk="0">
                    <a:moveTo>
                      <a:pt x="753" y="9743"/>
                    </a:moveTo>
                    <a:lnTo>
                      <a:pt x="2260" y="9743"/>
                    </a:lnTo>
                    <a:lnTo>
                      <a:pt x="2260" y="8687"/>
                    </a:lnTo>
                    <a:lnTo>
                      <a:pt x="753" y="8687"/>
                    </a:lnTo>
                    <a:lnTo>
                      <a:pt x="753" y="9743"/>
                    </a:lnTo>
                    <a:close/>
                  </a:path>
                  <a:path w="21600" h="21600" extrusionOk="0">
                    <a:moveTo>
                      <a:pt x="753" y="11152"/>
                    </a:moveTo>
                    <a:lnTo>
                      <a:pt x="2260" y="11152"/>
                    </a:lnTo>
                    <a:lnTo>
                      <a:pt x="2260" y="10096"/>
                    </a:lnTo>
                    <a:lnTo>
                      <a:pt x="753" y="10096"/>
                    </a:lnTo>
                    <a:lnTo>
                      <a:pt x="753" y="11152"/>
                    </a:lnTo>
                    <a:close/>
                  </a:path>
                  <a:path w="21600" h="21600" extrusionOk="0">
                    <a:moveTo>
                      <a:pt x="753" y="12561"/>
                    </a:moveTo>
                    <a:lnTo>
                      <a:pt x="2260" y="12561"/>
                    </a:lnTo>
                    <a:lnTo>
                      <a:pt x="2260" y="11504"/>
                    </a:lnTo>
                    <a:lnTo>
                      <a:pt x="753" y="11504"/>
                    </a:lnTo>
                    <a:lnTo>
                      <a:pt x="753" y="12561"/>
                    </a:lnTo>
                    <a:close/>
                  </a:path>
                  <a:path w="21600" h="21600" extrusionOk="0">
                    <a:moveTo>
                      <a:pt x="753" y="13970"/>
                    </a:moveTo>
                    <a:lnTo>
                      <a:pt x="2260" y="13970"/>
                    </a:lnTo>
                    <a:lnTo>
                      <a:pt x="2260" y="12913"/>
                    </a:lnTo>
                    <a:lnTo>
                      <a:pt x="753" y="12913"/>
                    </a:lnTo>
                    <a:lnTo>
                      <a:pt x="753" y="13970"/>
                    </a:lnTo>
                    <a:close/>
                  </a:path>
                  <a:path w="21600" h="21600" extrusionOk="0">
                    <a:moveTo>
                      <a:pt x="753" y="15378"/>
                    </a:moveTo>
                    <a:lnTo>
                      <a:pt x="2260" y="15378"/>
                    </a:lnTo>
                    <a:lnTo>
                      <a:pt x="2260" y="14322"/>
                    </a:lnTo>
                    <a:lnTo>
                      <a:pt x="753" y="14322"/>
                    </a:lnTo>
                    <a:lnTo>
                      <a:pt x="753" y="15378"/>
                    </a:lnTo>
                    <a:close/>
                  </a:path>
                  <a:path w="21600" h="21600" extrusionOk="0">
                    <a:moveTo>
                      <a:pt x="753" y="16787"/>
                    </a:moveTo>
                    <a:lnTo>
                      <a:pt x="2260" y="16787"/>
                    </a:lnTo>
                    <a:lnTo>
                      <a:pt x="2260" y="15730"/>
                    </a:lnTo>
                    <a:lnTo>
                      <a:pt x="753" y="15730"/>
                    </a:lnTo>
                    <a:lnTo>
                      <a:pt x="753" y="16787"/>
                    </a:lnTo>
                    <a:close/>
                  </a:path>
                  <a:path w="21600" h="21600" extrusionOk="0">
                    <a:moveTo>
                      <a:pt x="753" y="18196"/>
                    </a:moveTo>
                    <a:lnTo>
                      <a:pt x="2260" y="18196"/>
                    </a:lnTo>
                    <a:lnTo>
                      <a:pt x="2260" y="17139"/>
                    </a:lnTo>
                    <a:lnTo>
                      <a:pt x="753" y="17139"/>
                    </a:lnTo>
                    <a:lnTo>
                      <a:pt x="753" y="18196"/>
                    </a:lnTo>
                    <a:close/>
                  </a:path>
                  <a:path w="21600" h="21600" extrusionOk="0">
                    <a:moveTo>
                      <a:pt x="753" y="19604"/>
                    </a:moveTo>
                    <a:lnTo>
                      <a:pt x="2260" y="19604"/>
                    </a:lnTo>
                    <a:lnTo>
                      <a:pt x="2260" y="18548"/>
                    </a:lnTo>
                    <a:lnTo>
                      <a:pt x="753" y="18548"/>
                    </a:lnTo>
                    <a:lnTo>
                      <a:pt x="753" y="19604"/>
                    </a:lnTo>
                    <a:close/>
                  </a:path>
                  <a:path w="21600" h="21600" extrusionOk="0">
                    <a:moveTo>
                      <a:pt x="753" y="21013"/>
                    </a:moveTo>
                    <a:lnTo>
                      <a:pt x="2260" y="21013"/>
                    </a:lnTo>
                    <a:lnTo>
                      <a:pt x="2260" y="19957"/>
                    </a:lnTo>
                    <a:lnTo>
                      <a:pt x="753" y="19957"/>
                    </a:lnTo>
                    <a:lnTo>
                      <a:pt x="753" y="21013"/>
                    </a:lnTo>
                    <a:close/>
                  </a:path>
                  <a:path w="21600" h="21600" extrusionOk="0">
                    <a:moveTo>
                      <a:pt x="19340" y="1409"/>
                    </a:moveTo>
                    <a:lnTo>
                      <a:pt x="20595" y="1409"/>
                    </a:lnTo>
                    <a:lnTo>
                      <a:pt x="20595" y="352"/>
                    </a:lnTo>
                    <a:lnTo>
                      <a:pt x="19340" y="352"/>
                    </a:lnTo>
                    <a:lnTo>
                      <a:pt x="19340" y="1409"/>
                    </a:lnTo>
                    <a:close/>
                  </a:path>
                  <a:path w="21600" h="21600" extrusionOk="0">
                    <a:moveTo>
                      <a:pt x="19340" y="2700"/>
                    </a:moveTo>
                    <a:lnTo>
                      <a:pt x="20595" y="2700"/>
                    </a:lnTo>
                    <a:lnTo>
                      <a:pt x="20595" y="1643"/>
                    </a:lnTo>
                    <a:lnTo>
                      <a:pt x="19340" y="1643"/>
                    </a:lnTo>
                    <a:lnTo>
                      <a:pt x="19340" y="2700"/>
                    </a:lnTo>
                    <a:close/>
                  </a:path>
                  <a:path w="21600" h="21600" extrusionOk="0">
                    <a:moveTo>
                      <a:pt x="19340" y="4109"/>
                    </a:moveTo>
                    <a:lnTo>
                      <a:pt x="20595" y="4109"/>
                    </a:lnTo>
                    <a:lnTo>
                      <a:pt x="20595" y="3052"/>
                    </a:lnTo>
                    <a:lnTo>
                      <a:pt x="19340" y="3052"/>
                    </a:lnTo>
                    <a:lnTo>
                      <a:pt x="19340" y="4109"/>
                    </a:lnTo>
                    <a:close/>
                  </a:path>
                  <a:path w="21600" h="21600" extrusionOk="0">
                    <a:moveTo>
                      <a:pt x="19340" y="5517"/>
                    </a:moveTo>
                    <a:lnTo>
                      <a:pt x="20595" y="5517"/>
                    </a:lnTo>
                    <a:lnTo>
                      <a:pt x="20595" y="4461"/>
                    </a:lnTo>
                    <a:lnTo>
                      <a:pt x="19340" y="4461"/>
                    </a:lnTo>
                    <a:lnTo>
                      <a:pt x="19340" y="5517"/>
                    </a:lnTo>
                    <a:close/>
                  </a:path>
                  <a:path w="21600" h="21600" extrusionOk="0">
                    <a:moveTo>
                      <a:pt x="19340" y="6926"/>
                    </a:moveTo>
                    <a:lnTo>
                      <a:pt x="20595" y="6926"/>
                    </a:lnTo>
                    <a:lnTo>
                      <a:pt x="20595" y="5870"/>
                    </a:lnTo>
                    <a:lnTo>
                      <a:pt x="19340" y="5870"/>
                    </a:lnTo>
                    <a:lnTo>
                      <a:pt x="19340" y="6926"/>
                    </a:lnTo>
                    <a:close/>
                  </a:path>
                  <a:path w="21600" h="21600" extrusionOk="0">
                    <a:moveTo>
                      <a:pt x="19340" y="8335"/>
                    </a:moveTo>
                    <a:lnTo>
                      <a:pt x="20595" y="8335"/>
                    </a:lnTo>
                    <a:lnTo>
                      <a:pt x="20595" y="7278"/>
                    </a:lnTo>
                    <a:lnTo>
                      <a:pt x="19340" y="7278"/>
                    </a:lnTo>
                    <a:lnTo>
                      <a:pt x="19340" y="8335"/>
                    </a:lnTo>
                    <a:close/>
                  </a:path>
                  <a:path w="21600" h="21600" extrusionOk="0">
                    <a:moveTo>
                      <a:pt x="19340" y="9743"/>
                    </a:moveTo>
                    <a:lnTo>
                      <a:pt x="20595" y="9743"/>
                    </a:lnTo>
                    <a:lnTo>
                      <a:pt x="20595" y="8687"/>
                    </a:lnTo>
                    <a:lnTo>
                      <a:pt x="19340" y="8687"/>
                    </a:lnTo>
                    <a:lnTo>
                      <a:pt x="19340" y="9743"/>
                    </a:lnTo>
                    <a:close/>
                  </a:path>
                  <a:path w="21600" h="21600" extrusionOk="0">
                    <a:moveTo>
                      <a:pt x="19340" y="11152"/>
                    </a:moveTo>
                    <a:lnTo>
                      <a:pt x="20595" y="11152"/>
                    </a:lnTo>
                    <a:lnTo>
                      <a:pt x="20595" y="10096"/>
                    </a:lnTo>
                    <a:lnTo>
                      <a:pt x="19340" y="10096"/>
                    </a:lnTo>
                    <a:lnTo>
                      <a:pt x="19340" y="11152"/>
                    </a:lnTo>
                    <a:close/>
                  </a:path>
                  <a:path w="21600" h="21600" extrusionOk="0">
                    <a:moveTo>
                      <a:pt x="19340" y="12561"/>
                    </a:moveTo>
                    <a:lnTo>
                      <a:pt x="20595" y="12561"/>
                    </a:lnTo>
                    <a:lnTo>
                      <a:pt x="20595" y="11504"/>
                    </a:lnTo>
                    <a:lnTo>
                      <a:pt x="19340" y="11504"/>
                    </a:lnTo>
                    <a:lnTo>
                      <a:pt x="19340" y="12561"/>
                    </a:lnTo>
                    <a:close/>
                  </a:path>
                  <a:path w="21600" h="21600" extrusionOk="0">
                    <a:moveTo>
                      <a:pt x="19340" y="13970"/>
                    </a:moveTo>
                    <a:lnTo>
                      <a:pt x="20595" y="13970"/>
                    </a:lnTo>
                    <a:lnTo>
                      <a:pt x="20595" y="12913"/>
                    </a:lnTo>
                    <a:lnTo>
                      <a:pt x="19340" y="12913"/>
                    </a:lnTo>
                    <a:lnTo>
                      <a:pt x="19340" y="13970"/>
                    </a:lnTo>
                    <a:close/>
                  </a:path>
                  <a:path w="21600" h="21600" extrusionOk="0">
                    <a:moveTo>
                      <a:pt x="19340" y="15378"/>
                    </a:moveTo>
                    <a:lnTo>
                      <a:pt x="20595" y="15378"/>
                    </a:lnTo>
                    <a:lnTo>
                      <a:pt x="20595" y="14322"/>
                    </a:lnTo>
                    <a:lnTo>
                      <a:pt x="19340" y="14322"/>
                    </a:lnTo>
                    <a:lnTo>
                      <a:pt x="19340" y="15378"/>
                    </a:lnTo>
                    <a:close/>
                  </a:path>
                  <a:path w="21600" h="21600" extrusionOk="0">
                    <a:moveTo>
                      <a:pt x="19340" y="16787"/>
                    </a:moveTo>
                    <a:lnTo>
                      <a:pt x="20595" y="16787"/>
                    </a:lnTo>
                    <a:lnTo>
                      <a:pt x="20595" y="15730"/>
                    </a:lnTo>
                    <a:lnTo>
                      <a:pt x="19340" y="15730"/>
                    </a:lnTo>
                    <a:lnTo>
                      <a:pt x="19340" y="16787"/>
                    </a:lnTo>
                    <a:close/>
                  </a:path>
                  <a:path w="21600" h="21600" extrusionOk="0">
                    <a:moveTo>
                      <a:pt x="19340" y="18196"/>
                    </a:moveTo>
                    <a:lnTo>
                      <a:pt x="20595" y="18196"/>
                    </a:lnTo>
                    <a:lnTo>
                      <a:pt x="20595" y="17139"/>
                    </a:lnTo>
                    <a:lnTo>
                      <a:pt x="19340" y="17139"/>
                    </a:lnTo>
                    <a:lnTo>
                      <a:pt x="19340" y="18196"/>
                    </a:lnTo>
                    <a:close/>
                  </a:path>
                  <a:path w="21600" h="21600" extrusionOk="0">
                    <a:moveTo>
                      <a:pt x="19340" y="19604"/>
                    </a:moveTo>
                    <a:lnTo>
                      <a:pt x="20595" y="19604"/>
                    </a:lnTo>
                    <a:lnTo>
                      <a:pt x="20595" y="18548"/>
                    </a:lnTo>
                    <a:lnTo>
                      <a:pt x="19340" y="18548"/>
                    </a:lnTo>
                    <a:lnTo>
                      <a:pt x="19340" y="19604"/>
                    </a:lnTo>
                    <a:close/>
                  </a:path>
                  <a:path w="21600" h="21600" extrusionOk="0">
                    <a:moveTo>
                      <a:pt x="19340" y="21013"/>
                    </a:moveTo>
                    <a:lnTo>
                      <a:pt x="20595" y="21013"/>
                    </a:lnTo>
                    <a:lnTo>
                      <a:pt x="20595" y="19957"/>
                    </a:lnTo>
                    <a:lnTo>
                      <a:pt x="19340" y="19957"/>
                    </a:lnTo>
                    <a:lnTo>
                      <a:pt x="19340" y="21013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3" name="Sound"/>
              <p:cNvSpPr>
                <a:spLocks noEditPoints="1" noChangeArrowheads="1"/>
              </p:cNvSpPr>
              <p:nvPr/>
            </p:nvSpPr>
            <p:spPr bwMode="auto">
              <a:xfrm>
                <a:off x="2723" y="1584"/>
                <a:ext cx="1008" cy="768"/>
              </a:xfrm>
              <a:custGeom>
                <a:avLst/>
                <a:gdLst>
                  <a:gd name="T0" fmla="*/ 11164 w 21600"/>
                  <a:gd name="T1" fmla="*/ 21159 h 21600"/>
                  <a:gd name="T2" fmla="*/ 11164 w 21600"/>
                  <a:gd name="T3" fmla="*/ 0 h 21600"/>
                  <a:gd name="T4" fmla="*/ 0 w 21600"/>
                  <a:gd name="T5" fmla="*/ 10800 h 21600"/>
                  <a:gd name="T6" fmla="*/ 21600 w 21600"/>
                  <a:gd name="T7" fmla="*/ 10800 h 21600"/>
                  <a:gd name="T8" fmla="*/ 242 w 21600"/>
                  <a:gd name="T9" fmla="*/ 7604 h 21600"/>
                  <a:gd name="T10" fmla="*/ 10760 w 21600"/>
                  <a:gd name="T11" fmla="*/ 135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7273"/>
                    </a:moveTo>
                    <a:lnTo>
                      <a:pt x="5824" y="7273"/>
                    </a:lnTo>
                    <a:lnTo>
                      <a:pt x="11164" y="0"/>
                    </a:lnTo>
                    <a:lnTo>
                      <a:pt x="11164" y="21159"/>
                    </a:lnTo>
                    <a:lnTo>
                      <a:pt x="5824" y="13885"/>
                    </a:lnTo>
                    <a:lnTo>
                      <a:pt x="0" y="13885"/>
                    </a:lnTo>
                    <a:lnTo>
                      <a:pt x="0" y="7273"/>
                    </a:lnTo>
                    <a:close/>
                  </a:path>
                  <a:path w="21600" h="21600">
                    <a:moveTo>
                      <a:pt x="13024" y="7273"/>
                    </a:moveTo>
                    <a:lnTo>
                      <a:pt x="13591" y="6722"/>
                    </a:lnTo>
                    <a:lnTo>
                      <a:pt x="13833" y="7548"/>
                    </a:lnTo>
                    <a:lnTo>
                      <a:pt x="14076" y="8485"/>
                    </a:lnTo>
                    <a:lnTo>
                      <a:pt x="14157" y="9367"/>
                    </a:lnTo>
                    <a:lnTo>
                      <a:pt x="14197" y="10524"/>
                    </a:lnTo>
                    <a:lnTo>
                      <a:pt x="14197" y="11406"/>
                    </a:lnTo>
                    <a:lnTo>
                      <a:pt x="14116" y="12012"/>
                    </a:lnTo>
                    <a:lnTo>
                      <a:pt x="13995" y="12728"/>
                    </a:lnTo>
                    <a:lnTo>
                      <a:pt x="13833" y="13444"/>
                    </a:lnTo>
                    <a:lnTo>
                      <a:pt x="13712" y="14106"/>
                    </a:lnTo>
                    <a:lnTo>
                      <a:pt x="13591" y="14546"/>
                    </a:lnTo>
                    <a:lnTo>
                      <a:pt x="13065" y="13885"/>
                    </a:lnTo>
                    <a:lnTo>
                      <a:pt x="13307" y="12893"/>
                    </a:lnTo>
                    <a:lnTo>
                      <a:pt x="13469" y="11791"/>
                    </a:lnTo>
                    <a:lnTo>
                      <a:pt x="13550" y="10910"/>
                    </a:lnTo>
                    <a:lnTo>
                      <a:pt x="13591" y="10138"/>
                    </a:lnTo>
                    <a:lnTo>
                      <a:pt x="13469" y="9367"/>
                    </a:lnTo>
                    <a:lnTo>
                      <a:pt x="13388" y="8595"/>
                    </a:lnTo>
                    <a:lnTo>
                      <a:pt x="13267" y="7934"/>
                    </a:lnTo>
                    <a:lnTo>
                      <a:pt x="13024" y="7273"/>
                    </a:lnTo>
                    <a:close/>
                  </a:path>
                  <a:path w="21600" h="21600">
                    <a:moveTo>
                      <a:pt x="16382" y="3967"/>
                    </a:moveTo>
                    <a:lnTo>
                      <a:pt x="16786" y="5179"/>
                    </a:lnTo>
                    <a:lnTo>
                      <a:pt x="17150" y="6612"/>
                    </a:lnTo>
                    <a:lnTo>
                      <a:pt x="17474" y="8651"/>
                    </a:lnTo>
                    <a:lnTo>
                      <a:pt x="17595" y="9753"/>
                    </a:lnTo>
                    <a:lnTo>
                      <a:pt x="17635" y="12012"/>
                    </a:lnTo>
                    <a:lnTo>
                      <a:pt x="17393" y="13665"/>
                    </a:lnTo>
                    <a:lnTo>
                      <a:pt x="17150" y="15208"/>
                    </a:lnTo>
                    <a:lnTo>
                      <a:pt x="16786" y="16310"/>
                    </a:lnTo>
                    <a:lnTo>
                      <a:pt x="16341" y="17687"/>
                    </a:lnTo>
                    <a:lnTo>
                      <a:pt x="15815" y="17081"/>
                    </a:lnTo>
                    <a:lnTo>
                      <a:pt x="16503" y="14602"/>
                    </a:lnTo>
                    <a:lnTo>
                      <a:pt x="16786" y="13169"/>
                    </a:lnTo>
                    <a:lnTo>
                      <a:pt x="16867" y="12012"/>
                    </a:lnTo>
                    <a:lnTo>
                      <a:pt x="16867" y="9642"/>
                    </a:lnTo>
                    <a:lnTo>
                      <a:pt x="16705" y="7989"/>
                    </a:lnTo>
                    <a:lnTo>
                      <a:pt x="16422" y="6612"/>
                    </a:lnTo>
                    <a:lnTo>
                      <a:pt x="16220" y="5675"/>
                    </a:lnTo>
                    <a:lnTo>
                      <a:pt x="15856" y="4518"/>
                    </a:lnTo>
                    <a:lnTo>
                      <a:pt x="16382" y="3967"/>
                    </a:lnTo>
                    <a:close/>
                  </a:path>
                  <a:path w="21600" h="21600">
                    <a:moveTo>
                      <a:pt x="18889" y="1377"/>
                    </a:moveTo>
                    <a:lnTo>
                      <a:pt x="19415" y="826"/>
                    </a:lnTo>
                    <a:lnTo>
                      <a:pt x="20194" y="2576"/>
                    </a:lnTo>
                    <a:lnTo>
                      <a:pt x="20831" y="4683"/>
                    </a:lnTo>
                    <a:lnTo>
                      <a:pt x="21357" y="7204"/>
                    </a:lnTo>
                    <a:lnTo>
                      <a:pt x="21650" y="9450"/>
                    </a:lnTo>
                    <a:lnTo>
                      <a:pt x="21600" y="12301"/>
                    </a:lnTo>
                    <a:lnTo>
                      <a:pt x="21215" y="15938"/>
                    </a:lnTo>
                    <a:lnTo>
                      <a:pt x="20629" y="18348"/>
                    </a:lnTo>
                    <a:lnTo>
                      <a:pt x="19415" y="21655"/>
                    </a:lnTo>
                    <a:lnTo>
                      <a:pt x="18889" y="21159"/>
                    </a:lnTo>
                    <a:lnTo>
                      <a:pt x="19901" y="18404"/>
                    </a:lnTo>
                    <a:lnTo>
                      <a:pt x="20467" y="15593"/>
                    </a:lnTo>
                    <a:lnTo>
                      <a:pt x="20791" y="12342"/>
                    </a:lnTo>
                    <a:lnTo>
                      <a:pt x="20871" y="9532"/>
                    </a:lnTo>
                    <a:lnTo>
                      <a:pt x="20629" y="7411"/>
                    </a:lnTo>
                    <a:lnTo>
                      <a:pt x="20062" y="4628"/>
                    </a:lnTo>
                    <a:lnTo>
                      <a:pt x="19415" y="2810"/>
                    </a:lnTo>
                    <a:lnTo>
                      <a:pt x="18889" y="1377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4" name="Photo"/>
              <p:cNvSpPr>
                <a:spLocks noEditPoints="1" noChangeArrowheads="1"/>
              </p:cNvSpPr>
              <p:nvPr/>
            </p:nvSpPr>
            <p:spPr bwMode="auto">
              <a:xfrm>
                <a:off x="3108" y="2040"/>
                <a:ext cx="936" cy="697"/>
              </a:xfrm>
              <a:custGeom>
                <a:avLst/>
                <a:gdLst>
                  <a:gd name="T0" fmla="*/ 0 w 21600"/>
                  <a:gd name="T1" fmla="*/ 3085 h 21600"/>
                  <a:gd name="T2" fmla="*/ 10800 w 21600"/>
                  <a:gd name="T3" fmla="*/ 0 h 21600"/>
                  <a:gd name="T4" fmla="*/ 21600 w 21600"/>
                  <a:gd name="T5" fmla="*/ 3085 h 21600"/>
                  <a:gd name="T6" fmla="*/ 21600 w 21600"/>
                  <a:gd name="T7" fmla="*/ 10800 h 21600"/>
                  <a:gd name="T8" fmla="*/ 21600 w 21600"/>
                  <a:gd name="T9" fmla="*/ 21600 h 21600"/>
                  <a:gd name="T10" fmla="*/ 10800 w 21600"/>
                  <a:gd name="T11" fmla="*/ 21800 h 21600"/>
                  <a:gd name="T12" fmla="*/ 0 w 21600"/>
                  <a:gd name="T13" fmla="*/ 21600 h 21600"/>
                  <a:gd name="T14" fmla="*/ 0 w 21600"/>
                  <a:gd name="T15" fmla="*/ 10800 h 21600"/>
                  <a:gd name="T16" fmla="*/ 7778 w 21600"/>
                  <a:gd name="T17" fmla="*/ 8228 h 21600"/>
                  <a:gd name="T18" fmla="*/ 13757 w 21600"/>
                  <a:gd name="T19" fmla="*/ 168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 extrusionOk="0">
                    <a:moveTo>
                      <a:pt x="0" y="21600"/>
                    </a:moveTo>
                    <a:lnTo>
                      <a:pt x="0" y="3085"/>
                    </a:lnTo>
                    <a:lnTo>
                      <a:pt x="1542" y="3085"/>
                    </a:lnTo>
                    <a:lnTo>
                      <a:pt x="1542" y="1028"/>
                    </a:lnTo>
                    <a:lnTo>
                      <a:pt x="3857" y="1028"/>
                    </a:lnTo>
                    <a:lnTo>
                      <a:pt x="3857" y="3085"/>
                    </a:lnTo>
                    <a:lnTo>
                      <a:pt x="5400" y="3085"/>
                    </a:lnTo>
                    <a:lnTo>
                      <a:pt x="6942" y="0"/>
                    </a:lnTo>
                    <a:lnTo>
                      <a:pt x="14657" y="0"/>
                    </a:lnTo>
                    <a:lnTo>
                      <a:pt x="16200" y="3085"/>
                    </a:lnTo>
                    <a:lnTo>
                      <a:pt x="21600" y="3085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  <a:path w="21600" h="21600" extrusionOk="0">
                    <a:moveTo>
                      <a:pt x="0" y="3085"/>
                    </a:moveTo>
                    <a:lnTo>
                      <a:pt x="21600" y="3085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3085"/>
                    </a:lnTo>
                    <a:close/>
                  </a:path>
                  <a:path w="21600" h="21600" extrusionOk="0">
                    <a:moveTo>
                      <a:pt x="10800" y="4800"/>
                    </a:moveTo>
                    <a:lnTo>
                      <a:pt x="11925" y="4971"/>
                    </a:lnTo>
                    <a:lnTo>
                      <a:pt x="13017" y="5442"/>
                    </a:lnTo>
                    <a:lnTo>
                      <a:pt x="14046" y="6128"/>
                    </a:lnTo>
                    <a:lnTo>
                      <a:pt x="14914" y="7071"/>
                    </a:lnTo>
                    <a:lnTo>
                      <a:pt x="15621" y="8271"/>
                    </a:lnTo>
                    <a:lnTo>
                      <a:pt x="16167" y="9514"/>
                    </a:lnTo>
                    <a:lnTo>
                      <a:pt x="16425" y="11014"/>
                    </a:lnTo>
                    <a:lnTo>
                      <a:pt x="16585" y="12471"/>
                    </a:lnTo>
                    <a:lnTo>
                      <a:pt x="16489" y="14014"/>
                    </a:lnTo>
                    <a:lnTo>
                      <a:pt x="16135" y="15471"/>
                    </a:lnTo>
                    <a:lnTo>
                      <a:pt x="15621" y="16800"/>
                    </a:lnTo>
                    <a:lnTo>
                      <a:pt x="14914" y="18000"/>
                    </a:lnTo>
                    <a:lnTo>
                      <a:pt x="14046" y="18942"/>
                    </a:lnTo>
                    <a:lnTo>
                      <a:pt x="13050" y="19671"/>
                    </a:lnTo>
                    <a:lnTo>
                      <a:pt x="11925" y="20057"/>
                    </a:lnTo>
                    <a:lnTo>
                      <a:pt x="10832" y="20185"/>
                    </a:lnTo>
                    <a:lnTo>
                      <a:pt x="9675" y="20142"/>
                    </a:lnTo>
                    <a:lnTo>
                      <a:pt x="8582" y="19628"/>
                    </a:lnTo>
                    <a:lnTo>
                      <a:pt x="7553" y="18942"/>
                    </a:lnTo>
                    <a:lnTo>
                      <a:pt x="6717" y="17957"/>
                    </a:lnTo>
                    <a:lnTo>
                      <a:pt x="5946" y="16842"/>
                    </a:lnTo>
                    <a:lnTo>
                      <a:pt x="5464" y="15514"/>
                    </a:lnTo>
                    <a:lnTo>
                      <a:pt x="5078" y="14014"/>
                    </a:lnTo>
                    <a:lnTo>
                      <a:pt x="5014" y="12514"/>
                    </a:lnTo>
                    <a:lnTo>
                      <a:pt x="5110" y="11014"/>
                    </a:lnTo>
                    <a:lnTo>
                      <a:pt x="5528" y="9557"/>
                    </a:lnTo>
                    <a:lnTo>
                      <a:pt x="6010" y="8228"/>
                    </a:lnTo>
                    <a:lnTo>
                      <a:pt x="6750" y="7114"/>
                    </a:lnTo>
                    <a:lnTo>
                      <a:pt x="7650" y="6085"/>
                    </a:lnTo>
                    <a:lnTo>
                      <a:pt x="8614" y="5400"/>
                    </a:lnTo>
                    <a:lnTo>
                      <a:pt x="9707" y="4971"/>
                    </a:lnTo>
                    <a:lnTo>
                      <a:pt x="10800" y="4800"/>
                    </a:lnTo>
                    <a:close/>
                  </a:path>
                  <a:path w="21600" h="21600" extrusionOk="0">
                    <a:moveTo>
                      <a:pt x="8003" y="8057"/>
                    </a:moveTo>
                    <a:lnTo>
                      <a:pt x="8807" y="7371"/>
                    </a:lnTo>
                    <a:lnTo>
                      <a:pt x="9546" y="6985"/>
                    </a:lnTo>
                    <a:lnTo>
                      <a:pt x="10446" y="6771"/>
                    </a:lnTo>
                    <a:lnTo>
                      <a:pt x="11217" y="6771"/>
                    </a:lnTo>
                    <a:lnTo>
                      <a:pt x="12053" y="7028"/>
                    </a:lnTo>
                    <a:lnTo>
                      <a:pt x="12889" y="7457"/>
                    </a:lnTo>
                    <a:lnTo>
                      <a:pt x="13628" y="8100"/>
                    </a:lnTo>
                    <a:lnTo>
                      <a:pt x="14175" y="8871"/>
                    </a:lnTo>
                    <a:lnTo>
                      <a:pt x="14625" y="9814"/>
                    </a:lnTo>
                    <a:lnTo>
                      <a:pt x="14978" y="10885"/>
                    </a:lnTo>
                    <a:lnTo>
                      <a:pt x="15171" y="12042"/>
                    </a:lnTo>
                    <a:lnTo>
                      <a:pt x="15107" y="13114"/>
                    </a:lnTo>
                    <a:lnTo>
                      <a:pt x="15042" y="14228"/>
                    </a:lnTo>
                    <a:lnTo>
                      <a:pt x="14689" y="15257"/>
                    </a:lnTo>
                    <a:lnTo>
                      <a:pt x="14207" y="16285"/>
                    </a:lnTo>
                    <a:lnTo>
                      <a:pt x="13596" y="17057"/>
                    </a:lnTo>
                    <a:lnTo>
                      <a:pt x="12889" y="17657"/>
                    </a:lnTo>
                    <a:lnTo>
                      <a:pt x="12053" y="18085"/>
                    </a:lnTo>
                    <a:lnTo>
                      <a:pt x="11185" y="18257"/>
                    </a:lnTo>
                    <a:lnTo>
                      <a:pt x="10414" y="18214"/>
                    </a:lnTo>
                    <a:lnTo>
                      <a:pt x="9546" y="18042"/>
                    </a:lnTo>
                    <a:lnTo>
                      <a:pt x="8742" y="17614"/>
                    </a:lnTo>
                    <a:lnTo>
                      <a:pt x="8003" y="17014"/>
                    </a:lnTo>
                    <a:lnTo>
                      <a:pt x="7457" y="16242"/>
                    </a:lnTo>
                    <a:lnTo>
                      <a:pt x="6975" y="15257"/>
                    </a:lnTo>
                    <a:lnTo>
                      <a:pt x="6653" y="14142"/>
                    </a:lnTo>
                    <a:lnTo>
                      <a:pt x="6492" y="13114"/>
                    </a:lnTo>
                    <a:lnTo>
                      <a:pt x="6525" y="11914"/>
                    </a:lnTo>
                    <a:lnTo>
                      <a:pt x="6621" y="10842"/>
                    </a:lnTo>
                    <a:lnTo>
                      <a:pt x="6942" y="9771"/>
                    </a:lnTo>
                    <a:lnTo>
                      <a:pt x="7457" y="8785"/>
                    </a:lnTo>
                    <a:lnTo>
                      <a:pt x="8003" y="8057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Music"/>
              <p:cNvSpPr>
                <a:spLocks noEditPoints="1" noChangeArrowheads="1"/>
              </p:cNvSpPr>
              <p:nvPr/>
            </p:nvSpPr>
            <p:spPr bwMode="auto">
              <a:xfrm>
                <a:off x="3216" y="2448"/>
                <a:ext cx="769" cy="672"/>
              </a:xfrm>
              <a:custGeom>
                <a:avLst/>
                <a:gdLst>
                  <a:gd name="T0" fmla="*/ 7352 w 21600"/>
                  <a:gd name="T1" fmla="*/ 46 h 21600"/>
                  <a:gd name="T2" fmla="*/ 7373 w 21600"/>
                  <a:gd name="T3" fmla="*/ 9900 h 21600"/>
                  <a:gd name="T4" fmla="*/ 21683 w 21600"/>
                  <a:gd name="T5" fmla="*/ 10061 h 21600"/>
                  <a:gd name="T6" fmla="*/ 7352 w 21600"/>
                  <a:gd name="T7" fmla="*/ 46 h 21600"/>
                  <a:gd name="T8" fmla="*/ 21600 w 21600"/>
                  <a:gd name="T9" fmla="*/ 0 h 21600"/>
                  <a:gd name="T10" fmla="*/ 7975 w 21600"/>
                  <a:gd name="T11" fmla="*/ 923 h 21600"/>
                  <a:gd name="T12" fmla="*/ 20935 w 21600"/>
                  <a:gd name="T13" fmla="*/ 5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1600" h="21600">
                    <a:moveTo>
                      <a:pt x="7352" y="46"/>
                    </a:moveTo>
                    <a:lnTo>
                      <a:pt x="7373" y="9900"/>
                    </a:lnTo>
                    <a:lnTo>
                      <a:pt x="7352" y="16107"/>
                    </a:lnTo>
                    <a:lnTo>
                      <a:pt x="7103" y="15969"/>
                    </a:lnTo>
                    <a:lnTo>
                      <a:pt x="6729" y="15692"/>
                    </a:lnTo>
                    <a:lnTo>
                      <a:pt x="6355" y="15553"/>
                    </a:lnTo>
                    <a:lnTo>
                      <a:pt x="5981" y="15415"/>
                    </a:lnTo>
                    <a:lnTo>
                      <a:pt x="5607" y="15276"/>
                    </a:lnTo>
                    <a:lnTo>
                      <a:pt x="5109" y="15138"/>
                    </a:lnTo>
                    <a:lnTo>
                      <a:pt x="4735" y="15138"/>
                    </a:lnTo>
                    <a:lnTo>
                      <a:pt x="4236" y="15138"/>
                    </a:lnTo>
                    <a:lnTo>
                      <a:pt x="3364" y="15138"/>
                    </a:lnTo>
                    <a:lnTo>
                      <a:pt x="2616" y="15276"/>
                    </a:lnTo>
                    <a:lnTo>
                      <a:pt x="1869" y="15692"/>
                    </a:lnTo>
                    <a:lnTo>
                      <a:pt x="1246" y="15969"/>
                    </a:lnTo>
                    <a:lnTo>
                      <a:pt x="747" y="16523"/>
                    </a:lnTo>
                    <a:lnTo>
                      <a:pt x="373" y="17076"/>
                    </a:lnTo>
                    <a:lnTo>
                      <a:pt x="124" y="17630"/>
                    </a:lnTo>
                    <a:lnTo>
                      <a:pt x="0" y="18323"/>
                    </a:lnTo>
                    <a:lnTo>
                      <a:pt x="124" y="19015"/>
                    </a:lnTo>
                    <a:lnTo>
                      <a:pt x="373" y="19569"/>
                    </a:lnTo>
                    <a:lnTo>
                      <a:pt x="747" y="20123"/>
                    </a:lnTo>
                    <a:lnTo>
                      <a:pt x="1246" y="20676"/>
                    </a:lnTo>
                    <a:lnTo>
                      <a:pt x="1869" y="21092"/>
                    </a:lnTo>
                    <a:lnTo>
                      <a:pt x="2616" y="21369"/>
                    </a:lnTo>
                    <a:lnTo>
                      <a:pt x="3364" y="21507"/>
                    </a:lnTo>
                    <a:lnTo>
                      <a:pt x="4236" y="21646"/>
                    </a:lnTo>
                    <a:lnTo>
                      <a:pt x="5109" y="21507"/>
                    </a:lnTo>
                    <a:lnTo>
                      <a:pt x="5856" y="21369"/>
                    </a:lnTo>
                    <a:lnTo>
                      <a:pt x="6604" y="21092"/>
                    </a:lnTo>
                    <a:lnTo>
                      <a:pt x="7227" y="20676"/>
                    </a:lnTo>
                    <a:lnTo>
                      <a:pt x="7726" y="20123"/>
                    </a:lnTo>
                    <a:lnTo>
                      <a:pt x="8100" y="19569"/>
                    </a:lnTo>
                    <a:lnTo>
                      <a:pt x="8349" y="19015"/>
                    </a:lnTo>
                    <a:lnTo>
                      <a:pt x="8473" y="18323"/>
                    </a:lnTo>
                    <a:lnTo>
                      <a:pt x="8473" y="6276"/>
                    </a:lnTo>
                    <a:lnTo>
                      <a:pt x="20561" y="6276"/>
                    </a:lnTo>
                    <a:lnTo>
                      <a:pt x="20561" y="16107"/>
                    </a:lnTo>
                    <a:lnTo>
                      <a:pt x="20187" y="15830"/>
                    </a:lnTo>
                    <a:lnTo>
                      <a:pt x="19938" y="15692"/>
                    </a:lnTo>
                    <a:lnTo>
                      <a:pt x="19564" y="15553"/>
                    </a:lnTo>
                    <a:lnTo>
                      <a:pt x="19190" y="15415"/>
                    </a:lnTo>
                    <a:lnTo>
                      <a:pt x="18692" y="15276"/>
                    </a:lnTo>
                    <a:lnTo>
                      <a:pt x="18318" y="15138"/>
                    </a:lnTo>
                    <a:lnTo>
                      <a:pt x="17944" y="15138"/>
                    </a:lnTo>
                    <a:lnTo>
                      <a:pt x="17446" y="15138"/>
                    </a:lnTo>
                    <a:lnTo>
                      <a:pt x="16573" y="15138"/>
                    </a:lnTo>
                    <a:lnTo>
                      <a:pt x="15826" y="15276"/>
                    </a:lnTo>
                    <a:lnTo>
                      <a:pt x="15078" y="15692"/>
                    </a:lnTo>
                    <a:lnTo>
                      <a:pt x="14455" y="15969"/>
                    </a:lnTo>
                    <a:lnTo>
                      <a:pt x="13956" y="16523"/>
                    </a:lnTo>
                    <a:lnTo>
                      <a:pt x="13583" y="17076"/>
                    </a:lnTo>
                    <a:lnTo>
                      <a:pt x="13333" y="17630"/>
                    </a:lnTo>
                    <a:lnTo>
                      <a:pt x="13209" y="18323"/>
                    </a:lnTo>
                    <a:lnTo>
                      <a:pt x="13333" y="19015"/>
                    </a:lnTo>
                    <a:lnTo>
                      <a:pt x="13583" y="19569"/>
                    </a:lnTo>
                    <a:lnTo>
                      <a:pt x="13956" y="20123"/>
                    </a:lnTo>
                    <a:lnTo>
                      <a:pt x="14455" y="20676"/>
                    </a:lnTo>
                    <a:lnTo>
                      <a:pt x="15078" y="21092"/>
                    </a:lnTo>
                    <a:lnTo>
                      <a:pt x="15826" y="21369"/>
                    </a:lnTo>
                    <a:lnTo>
                      <a:pt x="16573" y="21507"/>
                    </a:lnTo>
                    <a:lnTo>
                      <a:pt x="17446" y="21646"/>
                    </a:lnTo>
                    <a:lnTo>
                      <a:pt x="18318" y="21507"/>
                    </a:lnTo>
                    <a:lnTo>
                      <a:pt x="19066" y="21369"/>
                    </a:lnTo>
                    <a:lnTo>
                      <a:pt x="19813" y="21092"/>
                    </a:lnTo>
                    <a:lnTo>
                      <a:pt x="20436" y="20676"/>
                    </a:lnTo>
                    <a:lnTo>
                      <a:pt x="20935" y="20123"/>
                    </a:lnTo>
                    <a:lnTo>
                      <a:pt x="21309" y="19569"/>
                    </a:lnTo>
                    <a:lnTo>
                      <a:pt x="21558" y="19015"/>
                    </a:lnTo>
                    <a:lnTo>
                      <a:pt x="21683" y="18323"/>
                    </a:lnTo>
                    <a:lnTo>
                      <a:pt x="21683" y="10061"/>
                    </a:lnTo>
                    <a:lnTo>
                      <a:pt x="21683" y="46"/>
                    </a:lnTo>
                    <a:lnTo>
                      <a:pt x="7352" y="46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4351" name="Text Box 42"/>
            <p:cNvSpPr txBox="1">
              <a:spLocks noChangeArrowheads="1"/>
            </p:cNvSpPr>
            <p:nvPr/>
          </p:nvSpPr>
          <p:spPr bwMode="auto">
            <a:xfrm>
              <a:off x="476" y="3850"/>
              <a:ext cx="1315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Мультимедиа</a:t>
              </a: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2771775" y="3654425"/>
            <a:ext cx="3473450" cy="2916238"/>
            <a:chOff x="2064" y="2302"/>
            <a:chExt cx="2188" cy="1837"/>
          </a:xfrm>
        </p:grpSpPr>
        <p:grpSp>
          <p:nvGrpSpPr>
            <p:cNvPr id="14346" name="Group 44"/>
            <p:cNvGrpSpPr>
              <a:grpSpLocks/>
            </p:cNvGrpSpPr>
            <p:nvPr/>
          </p:nvGrpSpPr>
          <p:grpSpPr bwMode="auto">
            <a:xfrm>
              <a:off x="2562" y="2302"/>
              <a:ext cx="1134" cy="1264"/>
              <a:chOff x="2336" y="2750"/>
              <a:chExt cx="1134" cy="1264"/>
            </a:xfrm>
          </p:grpSpPr>
          <p:sp>
            <p:nvSpPr>
              <p:cNvPr id="4116" name="Documents"/>
              <p:cNvSpPr>
                <a:spLocks noEditPoints="1" noChangeArrowheads="1"/>
              </p:cNvSpPr>
              <p:nvPr/>
            </p:nvSpPr>
            <p:spPr bwMode="auto">
              <a:xfrm>
                <a:off x="2472" y="2750"/>
                <a:ext cx="852" cy="1140"/>
              </a:xfrm>
              <a:custGeom>
                <a:avLst/>
                <a:gdLst>
                  <a:gd name="T0" fmla="*/ 0 w 21600"/>
                  <a:gd name="T1" fmla="*/ 2800 h 21600"/>
                  <a:gd name="T2" fmla="*/ 3468 w 21600"/>
                  <a:gd name="T3" fmla="*/ 0 h 21600"/>
                  <a:gd name="T4" fmla="*/ 21653 w 21600"/>
                  <a:gd name="T5" fmla="*/ 18828 h 21600"/>
                  <a:gd name="T6" fmla="*/ 19954 w 21600"/>
                  <a:gd name="T7" fmla="*/ 20214 h 21600"/>
                  <a:gd name="T8" fmla="*/ 18256 w 21600"/>
                  <a:gd name="T9" fmla="*/ 21628 h 21600"/>
                  <a:gd name="T10" fmla="*/ 19954 w 21600"/>
                  <a:gd name="T11" fmla="*/ 1428 h 21600"/>
                  <a:gd name="T12" fmla="*/ 18256 w 21600"/>
                  <a:gd name="T13" fmla="*/ 2800 h 21600"/>
                  <a:gd name="T14" fmla="*/ 1645 w 21600"/>
                  <a:gd name="T15" fmla="*/ 1428 h 21600"/>
                  <a:gd name="T16" fmla="*/ 21600 w 21600"/>
                  <a:gd name="T17" fmla="*/ 0 h 21600"/>
                  <a:gd name="T18" fmla="*/ 10800 w 21600"/>
                  <a:gd name="T19" fmla="*/ 0 h 21600"/>
                  <a:gd name="T20" fmla="*/ 0 w 21600"/>
                  <a:gd name="T21" fmla="*/ 10800 h 21600"/>
                  <a:gd name="T22" fmla="*/ 21600 w 21600"/>
                  <a:gd name="T23" fmla="*/ 10800 h 21600"/>
                  <a:gd name="T24" fmla="*/ 1645 w 21600"/>
                  <a:gd name="T25" fmla="*/ 4171 h 21600"/>
                  <a:gd name="T26" fmla="*/ 16522 w 21600"/>
                  <a:gd name="T27" fmla="*/ 1731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T24" t="T25" r="T26" b="T27"/>
                <a:pathLst>
                  <a:path w="21600" h="21600" extrusionOk="0">
                    <a:moveTo>
                      <a:pt x="0" y="18014"/>
                    </a:moveTo>
                    <a:lnTo>
                      <a:pt x="0" y="2800"/>
                    </a:lnTo>
                    <a:lnTo>
                      <a:pt x="1645" y="2800"/>
                    </a:lnTo>
                    <a:lnTo>
                      <a:pt x="1645" y="1428"/>
                    </a:lnTo>
                    <a:lnTo>
                      <a:pt x="3468" y="1428"/>
                    </a:lnTo>
                    <a:lnTo>
                      <a:pt x="3468" y="0"/>
                    </a:lnTo>
                    <a:lnTo>
                      <a:pt x="21653" y="0"/>
                    </a:lnTo>
                    <a:lnTo>
                      <a:pt x="21653" y="18828"/>
                    </a:lnTo>
                    <a:lnTo>
                      <a:pt x="19954" y="18828"/>
                    </a:lnTo>
                    <a:lnTo>
                      <a:pt x="19954" y="20214"/>
                    </a:lnTo>
                    <a:lnTo>
                      <a:pt x="18256" y="20214"/>
                    </a:lnTo>
                    <a:lnTo>
                      <a:pt x="18256" y="21600"/>
                    </a:lnTo>
                    <a:lnTo>
                      <a:pt x="4434" y="21600"/>
                    </a:lnTo>
                    <a:lnTo>
                      <a:pt x="0" y="18014"/>
                    </a:lnTo>
                    <a:close/>
                  </a:path>
                  <a:path w="21600" h="21600" extrusionOk="0">
                    <a:moveTo>
                      <a:pt x="3486" y="1428"/>
                    </a:moveTo>
                    <a:lnTo>
                      <a:pt x="19954" y="1428"/>
                    </a:lnTo>
                    <a:lnTo>
                      <a:pt x="19954" y="20214"/>
                    </a:lnTo>
                    <a:lnTo>
                      <a:pt x="18256" y="20214"/>
                    </a:lnTo>
                    <a:lnTo>
                      <a:pt x="18256" y="2800"/>
                    </a:lnTo>
                    <a:lnTo>
                      <a:pt x="1645" y="2800"/>
                    </a:lnTo>
                    <a:lnTo>
                      <a:pt x="1645" y="1428"/>
                    </a:lnTo>
                    <a:lnTo>
                      <a:pt x="3486" y="1428"/>
                    </a:lnTo>
                    <a:close/>
                  </a:path>
                  <a:path w="21600" h="21600" extrusionOk="0">
                    <a:moveTo>
                      <a:pt x="0" y="18014"/>
                    </a:moveTo>
                    <a:lnTo>
                      <a:pt x="4434" y="18000"/>
                    </a:lnTo>
                    <a:lnTo>
                      <a:pt x="4434" y="21600"/>
                    </a:lnTo>
                    <a:lnTo>
                      <a:pt x="0" y="18014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pic>
            <p:nvPicPr>
              <p:cNvPr id="14349" name="Picture 30" descr="j020546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336" y="2886"/>
                <a:ext cx="1134" cy="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347" name="Text Box 47"/>
            <p:cNvSpPr txBox="1">
              <a:spLocks noChangeArrowheads="1"/>
            </p:cNvSpPr>
            <p:nvPr/>
          </p:nvSpPr>
          <p:spPr bwMode="auto">
            <a:xfrm>
              <a:off x="2064" y="3475"/>
              <a:ext cx="2188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Обучающие программы, электронные энциклопедии</a:t>
              </a:r>
            </a:p>
          </p:txBody>
        </p:sp>
      </p:grp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6156325" y="3284538"/>
            <a:ext cx="2808288" cy="3319462"/>
            <a:chOff x="3878" y="2069"/>
            <a:chExt cx="1769" cy="2091"/>
          </a:xfrm>
        </p:grpSpPr>
        <p:pic>
          <p:nvPicPr>
            <p:cNvPr id="14344" name="Picture 36" descr="BS00554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14" y="2069"/>
              <a:ext cx="1451" cy="1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Text Box 49"/>
            <p:cNvSpPr txBox="1">
              <a:spLocks noChangeArrowheads="1"/>
            </p:cNvSpPr>
            <p:nvPr/>
          </p:nvSpPr>
          <p:spPr bwMode="auto">
            <a:xfrm>
              <a:off x="3878" y="3294"/>
              <a:ext cx="1769" cy="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Учебная, художественная и справочная литература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5"/>
          <p:cNvSpPr>
            <a:spLocks noChangeArrowheads="1"/>
          </p:cNvSpPr>
          <p:nvPr/>
        </p:nvSpPr>
        <p:spPr bwMode="auto">
          <a:xfrm>
            <a:off x="468313" y="0"/>
            <a:ext cx="7920037" cy="1341438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 руководителей проекта: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642350" cy="2951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/>
              <a:t>«Пусть огонь </a:t>
            </a:r>
          </a:p>
          <a:p>
            <a:pPr eaLnBrk="1" hangingPunct="1">
              <a:buFontTx/>
              <a:buNone/>
            </a:pPr>
            <a:r>
              <a:rPr lang="ru-RU" sz="4400" b="1" smtClean="0"/>
              <a:t>        в сердцах пылает, </a:t>
            </a:r>
          </a:p>
          <a:p>
            <a:pPr eaLnBrk="1" hangingPunct="1">
              <a:buFontTx/>
              <a:buNone/>
            </a:pPr>
            <a:r>
              <a:rPr lang="ru-RU" sz="4400" b="1" smtClean="0"/>
              <a:t>             а пожаров не бывает!!!».</a:t>
            </a:r>
          </a:p>
          <a:p>
            <a:pPr eaLnBrk="1" hangingPunct="1">
              <a:buFontTx/>
              <a:buNone/>
            </a:pPr>
            <a:endParaRPr lang="ru-RU" sz="4400" b="1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322263" y="5445125"/>
            <a:ext cx="8497887" cy="1152525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9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8096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Межпредметные связи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96975"/>
            <a:ext cx="3810000" cy="4899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Русский язык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Литература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Информатика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Изобразительная деятельность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Трудовое обучение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Социально-бытовая ориентировка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Уроки здоровья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43438" y="1773238"/>
            <a:ext cx="3889375" cy="4503737"/>
            <a:chOff x="2925" y="1117"/>
            <a:chExt cx="2450" cy="2837"/>
          </a:xfrm>
        </p:grpSpPr>
        <p:pic>
          <p:nvPicPr>
            <p:cNvPr id="3077" name="Picture 8" descr="PE01561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5" y="1117"/>
              <a:ext cx="2404" cy="1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8" name="Text Box 12"/>
            <p:cNvSpPr txBox="1">
              <a:spLocks noChangeArrowheads="1"/>
            </p:cNvSpPr>
            <p:nvPr/>
          </p:nvSpPr>
          <p:spPr bwMode="auto">
            <a:xfrm>
              <a:off x="2925" y="2886"/>
              <a:ext cx="2450" cy="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i="1"/>
                <a:t>Реализация данного проекта возможна при четкой организации взаимодействия сплоченной команды учителей творческой группы.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Основные целевые направления проекта: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254625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Ведение профилактической работы по предупреждению несчастных случаев при пожарах.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Популяризация знаний ОБЖ среди учащихся.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Инициирование и развитие подросткового добровольческого движения по пожарной безопасности.</a:t>
            </a:r>
          </a:p>
        </p:txBody>
      </p:sp>
      <p:pic>
        <p:nvPicPr>
          <p:cNvPr id="4100" name="Picture 4" descr="j030125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2344738"/>
            <a:ext cx="3276600" cy="3605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6443663" y="1989138"/>
            <a:ext cx="2592387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i="1" u="sng"/>
              <a:t>ВОСПИТЫВАТЬ:</a:t>
            </a:r>
          </a:p>
          <a:p>
            <a:pPr marL="342900" indent="-342900" algn="ctr">
              <a:spcBef>
                <a:spcPct val="20000"/>
              </a:spcBef>
            </a:pPr>
            <a:endParaRPr lang="ru-RU" sz="900" b="1" i="1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интерес к предмету ОБЖ посредством связей с другими учебными предметами и различными областями науки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ответственность за свои действия и поступки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стремление прийти на помощь человеку в чрезвычайной ситуации;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информационную культуру личности. 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07950" y="2017713"/>
            <a:ext cx="2592388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i="1" u="sng"/>
              <a:t>РАЗВИВАТЬ:</a:t>
            </a:r>
          </a:p>
          <a:p>
            <a:pPr marL="342900" indent="-342900" algn="ctr">
              <a:spcBef>
                <a:spcPct val="20000"/>
              </a:spcBef>
            </a:pPr>
            <a:endParaRPr lang="ru-RU" sz="900" b="1" i="1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умение видеть проблему и намечать пути её решения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познавательную деятельность (мышление, память. внимание, речь)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творческие способности и активность учащихся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навыки самостоятельной работы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навыки коммуникативного общения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771775" y="1989138"/>
            <a:ext cx="3600450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i="1" u="sng"/>
              <a:t>НАУЧИТЬ:</a:t>
            </a:r>
          </a:p>
          <a:p>
            <a:pPr marL="342900" indent="-342900" algn="ctr">
              <a:spcBef>
                <a:spcPct val="20000"/>
              </a:spcBef>
            </a:pPr>
            <a:endParaRPr lang="ru-RU" sz="900" b="1" i="1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находить, обрабатывать и обобщать необходимую информацию с целью выбора наиболее рационального поведения в чрезвычайных ситуациях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правилам пожарной безопасности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пользоваться компьютерными программами: </a:t>
            </a:r>
            <a:r>
              <a:rPr lang="en-US" sz="1500" b="1"/>
              <a:t>Microsoft Word</a:t>
            </a:r>
            <a:r>
              <a:rPr lang="ru-RU" sz="1500" b="1"/>
              <a:t>, </a:t>
            </a:r>
            <a:r>
              <a:rPr lang="en-US" sz="1500" b="1"/>
              <a:t>Microsoft PowerPoint</a:t>
            </a:r>
            <a:r>
              <a:rPr lang="ru-RU" sz="1500" b="1"/>
              <a:t>, </a:t>
            </a:r>
            <a:r>
              <a:rPr lang="en-US" sz="1500" b="1"/>
              <a:t>Microsoft Publisher</a:t>
            </a:r>
            <a:r>
              <a:rPr lang="ru-RU" sz="1500" b="1"/>
              <a:t> для оформления результатов своей творческой работы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лаконично излагать свои мысли устно и письменно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навыкам передачи информации и опыта сверстникам. </a:t>
            </a:r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250825" y="765175"/>
            <a:ext cx="2305050" cy="1223963"/>
          </a:xfrm>
          <a:prstGeom prst="downArrowCallout">
            <a:avLst>
              <a:gd name="adj1" fmla="val 47082"/>
              <a:gd name="adj2" fmla="val 47082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РАЗВИВАЮЩИЕ</a:t>
            </a:r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3419475" y="765175"/>
            <a:ext cx="2305050" cy="1223963"/>
          </a:xfrm>
          <a:prstGeom prst="downArrowCallout">
            <a:avLst>
              <a:gd name="adj1" fmla="val 47082"/>
              <a:gd name="adj2" fmla="val 47082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ОБУЧАЮЩИЕ</a:t>
            </a:r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6516688" y="765175"/>
            <a:ext cx="2305050" cy="1223963"/>
          </a:xfrm>
          <a:prstGeom prst="downArrowCallout">
            <a:avLst>
              <a:gd name="adj1" fmla="val 47082"/>
              <a:gd name="adj2" fmla="val 47082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/>
              <a:t>ВОСПИТАТЕЛЬНЫЕ</a:t>
            </a:r>
          </a:p>
        </p:txBody>
      </p:sp>
      <p:sp>
        <p:nvSpPr>
          <p:cNvPr id="51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42888"/>
            <a:ext cx="7772400" cy="1143001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Задачи проекта: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98" grpId="0" animBg="1"/>
      <p:bldP spid="12299" grpId="0" animBg="1"/>
      <p:bldP spid="12302" grpId="0" animBg="1"/>
      <p:bldP spid="12303" grpId="0" animBg="1"/>
      <p:bldP spid="123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6287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Основополагающий вопрос:</a:t>
            </a:r>
            <a:r>
              <a:rPr lang="ru-RU" b="1" u="sng" smtClean="0">
                <a:solidFill>
                  <a:srgbClr val="FF0000"/>
                </a:solidFill>
              </a:rPr>
              <a:t/>
            </a:r>
            <a:br>
              <a:rPr lang="ru-RU" b="1" u="sng" smtClean="0">
                <a:solidFill>
                  <a:srgbClr val="FF0000"/>
                </a:solidFill>
              </a:rPr>
            </a:br>
            <a:endParaRPr lang="ru-RU" b="1" u="sng" smtClean="0">
              <a:solidFill>
                <a:srgbClr val="0000FF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54250"/>
            <a:ext cx="5715000" cy="43434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Arial" charset="0"/>
              </a:rPr>
              <a:t>Вопросы учебной темы: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1400" b="1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Что надо знать о пожарах?</a:t>
            </a:r>
            <a:endParaRPr lang="ru-RU" sz="2800" b="1" smtClean="0">
              <a:solidFill>
                <a:srgbClr val="0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Как ведут себя люди при пожарах, описанных в художественной литературе, периодической печати и других информационных источниках?</a:t>
            </a:r>
            <a:endParaRPr lang="ru-RU" sz="2800" b="1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000000"/>
                </a:solidFill>
                <a:latin typeface="Arial" charset="0"/>
              </a:rPr>
              <a:t>Как выжить </a:t>
            </a:r>
            <a:r>
              <a:rPr lang="ru-RU" sz="28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при пожаре?</a:t>
            </a:r>
            <a:r>
              <a:rPr lang="ru-RU" sz="2800" b="1" smtClean="0"/>
              <a:t> </a:t>
            </a:r>
          </a:p>
        </p:txBody>
      </p:sp>
      <p:pic>
        <p:nvPicPr>
          <p:cNvPr id="3076" name="Picture 4" descr="dem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133600"/>
            <a:ext cx="26828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50825" y="692150"/>
            <a:ext cx="8642350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 вести себя при пожаре?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3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  <p:bldP spid="30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8826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Темы исследований учащихся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982663"/>
            <a:ext cx="7488238" cy="57594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Изучение факторов возникновения пожаров.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Чем опасен пожар?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Изучение опасности воздействия дыма на человека при пожаре.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Изучение опасности воздействия огня и высоких температур на человека при пожаре.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Сравнительная статистика гибели и травмирования  людей при пожарах.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Анализ действий людей при пожарах, описанных в периодической печати и других информационных источниках.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Порядок действий во время пожара в различных ситуациях (в помещениях, на улице, в школе, на природе, в транспорте и.т.д.)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Как выжить, если в нашей школе возник пожар?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Эффективные средства пожаротушения и способы их применения.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Способы экстренной эвакуации и спасения людей.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Пожарный - профессия героическая!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2000" b="1" smtClean="0"/>
          </a:p>
        </p:txBody>
      </p:sp>
      <p:pic>
        <p:nvPicPr>
          <p:cNvPr id="7172" name="Picture 6" descr="j029912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560638"/>
            <a:ext cx="1100137" cy="1804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Формы творческих отчетов учащихся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4968875" cy="5661025"/>
          </a:xfrm>
        </p:spPr>
        <p:txBody>
          <a:bodyPr/>
          <a:lstStyle/>
          <a:p>
            <a:pPr eaLnBrk="1" hangingPunct="1"/>
            <a:r>
              <a:rPr lang="ru-RU" sz="2800" smtClean="0"/>
              <a:t>реферат</a:t>
            </a:r>
          </a:p>
          <a:p>
            <a:pPr eaLnBrk="1" hangingPunct="1"/>
            <a:r>
              <a:rPr lang="ru-RU" sz="2800" smtClean="0"/>
              <a:t>сочинение</a:t>
            </a:r>
          </a:p>
          <a:p>
            <a:pPr eaLnBrk="1" hangingPunct="1"/>
            <a:r>
              <a:rPr lang="ru-RU" sz="2800" smtClean="0"/>
              <a:t>диаграмма</a:t>
            </a:r>
          </a:p>
          <a:p>
            <a:pPr eaLnBrk="1" hangingPunct="1"/>
            <a:r>
              <a:rPr lang="ru-RU" sz="2800" smtClean="0"/>
              <a:t>рисунок, плакат</a:t>
            </a:r>
          </a:p>
          <a:p>
            <a:pPr eaLnBrk="1" hangingPunct="1"/>
            <a:r>
              <a:rPr lang="ru-RU" sz="2800" smtClean="0"/>
              <a:t>изделие декоративно-прикладного творчества</a:t>
            </a:r>
          </a:p>
          <a:p>
            <a:pPr eaLnBrk="1" hangingPunct="1"/>
            <a:r>
              <a:rPr lang="ru-RU" sz="2800" smtClean="0"/>
              <a:t>публикации (буклет, информационный бюллетень)</a:t>
            </a:r>
          </a:p>
          <a:p>
            <a:pPr eaLnBrk="1" hangingPunct="1"/>
            <a:r>
              <a:rPr lang="ru-RU" sz="2800" smtClean="0"/>
              <a:t>мультимедийная презентация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40970" name="Picture 10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8538" y="1341438"/>
            <a:ext cx="1795462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11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2060575"/>
            <a:ext cx="1795462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2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747963"/>
            <a:ext cx="1795463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j0195384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48538" y="5024438"/>
            <a:ext cx="1795462" cy="1833562"/>
          </a:xfrm>
          <a:noFill/>
        </p:spPr>
      </p:pic>
      <p:pic>
        <p:nvPicPr>
          <p:cNvPr id="40973" name="Picture 13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00438"/>
            <a:ext cx="1795463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j0195384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48538" y="3213100"/>
            <a:ext cx="1795462" cy="1833563"/>
          </a:xfrm>
          <a:noFill/>
        </p:spPr>
      </p:pic>
      <p:pic>
        <p:nvPicPr>
          <p:cNvPr id="40974" name="Picture 14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4825" y="5051425"/>
            <a:ext cx="17954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424862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Этапы и сроки проведения проекта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41438"/>
            <a:ext cx="5541963" cy="4754562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ru-RU" sz="3600" smtClean="0"/>
              <a:t>Подготовительный этап (август).</a:t>
            </a:r>
          </a:p>
          <a:p>
            <a:pPr marL="533400" indent="-533400" eaLnBrk="1" hangingPunct="1">
              <a:buFontTx/>
              <a:buAutoNum type="arabicPeriod"/>
            </a:pPr>
            <a:endParaRPr lang="ru-RU" sz="3600" smtClean="0"/>
          </a:p>
          <a:p>
            <a:pPr marL="533400" indent="-533400" eaLnBrk="1" hangingPunct="1">
              <a:buFontTx/>
              <a:buAutoNum type="arabicPeriod"/>
            </a:pPr>
            <a:r>
              <a:rPr lang="ru-RU" sz="3600" smtClean="0"/>
              <a:t>Этап исследований (сентябрь – февраль).</a:t>
            </a:r>
          </a:p>
          <a:p>
            <a:pPr marL="533400" indent="-533400" eaLnBrk="1" hangingPunct="1">
              <a:buFontTx/>
              <a:buAutoNum type="arabicPeriod"/>
            </a:pPr>
            <a:endParaRPr lang="ru-RU" sz="3600" smtClean="0"/>
          </a:p>
          <a:p>
            <a:pPr marL="533400" indent="-533400" eaLnBrk="1" hangingPunct="1">
              <a:buFontTx/>
              <a:buAutoNum type="arabicPeriod"/>
            </a:pPr>
            <a:r>
              <a:rPr lang="ru-RU" sz="3600" smtClean="0"/>
              <a:t>Заключительный этап (март – май).</a:t>
            </a:r>
          </a:p>
        </p:txBody>
      </p:sp>
      <p:pic>
        <p:nvPicPr>
          <p:cNvPr id="9220" name="Picture 4" descr="j0233018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00788" y="2420938"/>
            <a:ext cx="2574925" cy="2614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863600"/>
          </a:xfrm>
        </p:spPr>
        <p:txBody>
          <a:bodyPr/>
          <a:lstStyle/>
          <a:p>
            <a:pPr marL="838200" indent="-838200" eaLnBrk="1" hangingPunct="1"/>
            <a:r>
              <a:rPr lang="ru-RU" b="1" smtClean="0">
                <a:solidFill>
                  <a:srgbClr val="FF0000"/>
                </a:solidFill>
              </a:rPr>
              <a:t>Подготовительный этап (август)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772400" cy="54006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Формирование творческой группы учителей для работы по проекту.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Подготовка веб-сайта «Школа выживания» и размещение его в сети Интернет.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Создание презентации проекта для учащихся.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Создание образцов творческих работ учащихся.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Подготовка материалов, необходимых для проведения проекта.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Согласование вопросов, связанных с организацией взаимодействия и сотрудничества с пожарной частью города в рамках проекта.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Подготовка учебно-материальной базы необходимой для реализации проекта.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Разработка тестов, аналитических материалов по анализу результативности проекта.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962</Words>
  <Application>Microsoft Office PowerPoint</Application>
  <PresentationFormat>Экран (4:3)</PresentationFormat>
  <Paragraphs>129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Calibri</vt:lpstr>
      <vt:lpstr>Оформление по умолчанию</vt:lpstr>
      <vt:lpstr>Слайд 1</vt:lpstr>
      <vt:lpstr>Межпредметные связи</vt:lpstr>
      <vt:lpstr>Основные целевые направления проекта:</vt:lpstr>
      <vt:lpstr>Задачи проекта:</vt:lpstr>
      <vt:lpstr>Основополагающий вопрос: </vt:lpstr>
      <vt:lpstr>Темы исследований учащихся</vt:lpstr>
      <vt:lpstr>Формы творческих отчетов учащихся</vt:lpstr>
      <vt:lpstr>Этапы и сроки проведения проекта</vt:lpstr>
      <vt:lpstr>Подготовительный этап (август)</vt:lpstr>
      <vt:lpstr>Этапы исследований</vt:lpstr>
      <vt:lpstr>Заключительный этап </vt:lpstr>
      <vt:lpstr>Компоненты поддержки проекта</vt:lpstr>
      <vt:lpstr>Материалы и оборудование:</vt:lpstr>
      <vt:lpstr>От руководителей проекта:</vt:lpstr>
    </vt:vector>
  </TitlesOfParts>
  <Company>LOIRO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(презентация для учащихся 5-10 классов)</dc:title>
  <dc:creator>Пользователь</dc:creator>
  <cp:lastModifiedBy>Admin</cp:lastModifiedBy>
  <cp:revision>84</cp:revision>
  <dcterms:created xsi:type="dcterms:W3CDTF">2004-06-30T10:31:17Z</dcterms:created>
  <dcterms:modified xsi:type="dcterms:W3CDTF">2012-03-11T13:12:32Z</dcterms:modified>
</cp:coreProperties>
</file>