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6708"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6708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6708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6708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8AA52B-7DFE-41A2-BE66-5A662117A01D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A4FFE3-792D-4BC7-9273-FBD2081F46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 advTm="6708"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556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ГОРОД-КУРОРТ </a:t>
            </a:r>
            <a:br>
              <a:rPr lang="ru-RU" dirty="0" smtClean="0"/>
            </a:br>
            <a:r>
              <a:rPr lang="ru-RU" dirty="0" smtClean="0"/>
              <a:t>ЖЕЛЕЗНОВОДСК</a:t>
            </a:r>
            <a:endParaRPr lang="ru-RU" dirty="0"/>
          </a:p>
        </p:txBody>
      </p:sp>
      <p:pic>
        <p:nvPicPr>
          <p:cNvPr id="3" name="Рисунок 2" descr="гер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484784"/>
            <a:ext cx="3266583" cy="41631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28184" y="5517232"/>
            <a:ext cx="26642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Проект </a:t>
            </a:r>
          </a:p>
          <a:p>
            <a:r>
              <a:rPr lang="ru-RU" sz="1400" dirty="0" smtClean="0"/>
              <a:t>по окружающему миру</a:t>
            </a:r>
          </a:p>
          <a:p>
            <a:r>
              <a:rPr lang="ru-RU" sz="1400" dirty="0" smtClean="0"/>
              <a:t>Ученика 2 «Г» класса</a:t>
            </a:r>
          </a:p>
          <a:p>
            <a:r>
              <a:rPr lang="ru-RU" sz="1400" dirty="0" smtClean="0"/>
              <a:t>СОШ №3 г. Апрелевки</a:t>
            </a:r>
          </a:p>
          <a:p>
            <a:r>
              <a:rPr lang="ru-RU" sz="1400" dirty="0" smtClean="0"/>
              <a:t>Костенко Сергея</a:t>
            </a:r>
            <a:endParaRPr lang="ru-RU" sz="1400" dirty="0"/>
          </a:p>
        </p:txBody>
      </p:sp>
    </p:spTree>
  </p:cSld>
  <p:clrMapOvr>
    <a:masterClrMapping/>
  </p:clrMapOvr>
  <p:transition spd="slow" advClick="0" advTm="13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шары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836712"/>
            <a:ext cx="5564255" cy="3672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799184" y="4653136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Фестиваль воздухоплавания в г. Железноводске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5229200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Приезжайте к нам в </a:t>
            </a:r>
            <a:r>
              <a:rPr lang="ru-RU" sz="2800" dirty="0" smtClean="0"/>
              <a:t>Железноводск!</a:t>
            </a:r>
            <a:endParaRPr lang="ru-RU" sz="2800" dirty="0"/>
          </a:p>
        </p:txBody>
      </p:sp>
    </p:spTree>
  </p:cSld>
  <p:clrMapOvr>
    <a:masterClrMapping/>
  </p:clrMapOvr>
  <p:transition spd="slow" advTm="8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ид общи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4762500" cy="3573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36096" y="1124745"/>
            <a:ext cx="352839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Я хочу рассказать вам о городе, в котором я родился, в котором живут мои бабушка и </a:t>
            </a:r>
            <a:r>
              <a:rPr lang="ru-RU" sz="2800" dirty="0" smtClean="0"/>
              <a:t>дедушка, </a:t>
            </a:r>
            <a:r>
              <a:rPr lang="ru-RU" sz="2800" dirty="0"/>
              <a:t>и где я провожу каждое лето.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301208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 город-курорт Железноводск.</a:t>
            </a:r>
            <a:endParaRPr lang="ru-RU" sz="2800" dirty="0"/>
          </a:p>
        </p:txBody>
      </p:sp>
    </p:spTree>
  </p:cSld>
  <p:clrMapOvr>
    <a:masterClrMapping/>
  </p:clrMapOvr>
  <p:transition spd="slow" advTm="20889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езноводск_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24744"/>
            <a:ext cx="4896544" cy="3448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64088" y="733246"/>
            <a:ext cx="3600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Город появился в 1810 году, когда под горой Железной нашли два источника с целебной минеральной водой. Позже, рядом с источниками построили купальни и открыли гостиницу. </a:t>
            </a:r>
          </a:p>
        </p:txBody>
      </p:sp>
    </p:spTree>
  </p:cSld>
  <p:clrMapOvr>
    <a:masterClrMapping/>
  </p:clrMapOvr>
  <p:transition spd="slow" advTm="23712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6e1485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764704"/>
            <a:ext cx="3840427" cy="2520280"/>
          </a:xfrm>
          <a:prstGeom prst="rect">
            <a:avLst/>
          </a:prstGeom>
        </p:spPr>
      </p:pic>
      <p:pic>
        <p:nvPicPr>
          <p:cNvPr id="3" name="Рисунок 2" descr="лермонто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356992"/>
            <a:ext cx="4176464" cy="31683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1052736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нашем городе даже жил великий русский поэт Михаил Юрьевич Лермонтов.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350100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Символ города Железноводска</a:t>
            </a:r>
            <a:endParaRPr lang="ru-RU" dirty="0"/>
          </a:p>
        </p:txBody>
      </p:sp>
    </p:spTree>
  </p:cSld>
  <p:clrMapOvr>
    <a:masterClrMapping/>
  </p:clrMapOvr>
  <p:transition spd="slow" advTm="16052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49457_26d3967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836712"/>
            <a:ext cx="5904656" cy="3591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95536" y="5085184"/>
            <a:ext cx="849694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Город со всех сторон окружен горами: Железной, Бештау, Змейкой, Кинжалом, </a:t>
            </a:r>
            <a:r>
              <a:rPr lang="ru-RU" sz="2800" dirty="0" err="1"/>
              <a:t>Верблюдкой</a:t>
            </a:r>
            <a:r>
              <a:rPr lang="ru-RU" sz="2800" dirty="0"/>
              <a:t>. В ясную погоду видны белоснежные вершины красавца Эльбруса!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7544" y="4509120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Городское озеро и вид на гору Железная</a:t>
            </a:r>
            <a:endParaRPr lang="ru-RU" dirty="0"/>
          </a:p>
        </p:txBody>
      </p:sp>
    </p:spTree>
  </p:cSld>
  <p:clrMapOvr>
    <a:masterClrMapping/>
  </p:clrMapOvr>
  <p:transition spd="slow" advTm="25522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р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4104456" cy="2749917"/>
          </a:xfrm>
          <a:prstGeom prst="rect">
            <a:avLst/>
          </a:prstGeom>
        </p:spPr>
      </p:pic>
      <p:pic>
        <p:nvPicPr>
          <p:cNvPr id="3" name="Рисунок 2" descr="парк сн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3284984"/>
            <a:ext cx="4608512" cy="27138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016" y="980728"/>
            <a:ext cx="46085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Сегодня сердце Железноводска – это Лечебный парк. Он большой, в нем много зелени и чистый воздух.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86104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Каскадная лестница в парке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61653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центральной аллее парка</a:t>
            </a:r>
            <a:endParaRPr lang="ru-RU" dirty="0"/>
          </a:p>
        </p:txBody>
      </p:sp>
    </p:spTree>
  </p:cSld>
  <p:clrMapOvr>
    <a:masterClrMapping/>
  </p:clrMapOvr>
  <p:transition spd="slow" advTm="12667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сточн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836712"/>
            <a:ext cx="4602381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rest_in_Russia_Caucasus_Caucasian_mineral_waters_jeleznovodsk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492896"/>
            <a:ext cx="4111104" cy="3083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932040" y="764704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нем есть два бювета с водой, красивый фонтан,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4581128"/>
            <a:ext cx="41044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а</a:t>
            </a:r>
            <a:r>
              <a:rPr lang="ru-RU" sz="2800" dirty="0" smtClean="0"/>
              <a:t> также много разных маршрутов для лечебной ходьбы (терренкур).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364502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Смирновский источник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364088" y="587727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Цветной фонтан в парке</a:t>
            </a:r>
            <a:endParaRPr lang="ru-RU" dirty="0"/>
          </a:p>
        </p:txBody>
      </p:sp>
    </p:spTree>
  </p:cSld>
  <p:clrMapOvr>
    <a:masterClrMapping/>
  </p:clrMapOvr>
  <p:transition spd="slow" advTm="18611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ушкинская галере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908720"/>
            <a:ext cx="5609404" cy="4208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372200" y="1484784"/>
            <a:ext cx="26642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Главная </a:t>
            </a:r>
            <a:r>
              <a:rPr lang="ru-RU" sz="2800" dirty="0" err="1" smtClean="0"/>
              <a:t>достопримеча-тельность</a:t>
            </a:r>
            <a:r>
              <a:rPr lang="ru-RU" sz="2800" dirty="0" smtClean="0"/>
              <a:t> </a:t>
            </a:r>
            <a:r>
              <a:rPr lang="ru-RU" sz="2800" dirty="0"/>
              <a:t>парка – Пушкинская галерея. Ей 111 </a:t>
            </a:r>
            <a:r>
              <a:rPr lang="ru-RU" sz="2800" dirty="0" smtClean="0"/>
              <a:t>лет!</a:t>
            </a:r>
            <a:endParaRPr lang="ru-RU" sz="2800" dirty="0"/>
          </a:p>
        </p:txBody>
      </p:sp>
    </p:spTree>
  </p:cSld>
  <p:clrMapOvr>
    <a:masterClrMapping/>
  </p:clrMapOvr>
  <p:transition spd="slow" advTm="15101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льма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4032448" cy="2893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plaza-jeleznovodsk-obchiy-vi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980728"/>
            <a:ext cx="4412222" cy="2887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005064"/>
            <a:ext cx="8496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Санаторий им. Э. Тельмана  (1907г. </a:t>
            </a:r>
            <a:r>
              <a:rPr lang="ru-RU" dirty="0"/>
              <a:t>п</a:t>
            </a:r>
            <a:r>
              <a:rPr lang="ru-RU" dirty="0" smtClean="0"/>
              <a:t>остройки)           </a:t>
            </a:r>
            <a:r>
              <a:rPr lang="ru-RU" dirty="0" err="1" smtClean="0"/>
              <a:t>Железноводск-Плаза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4653136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В Железноводске много санаториев, в которых взрослые и дети могут отдохнуть и стать здоровыми и сильными. </a:t>
            </a:r>
          </a:p>
        </p:txBody>
      </p:sp>
    </p:spTree>
  </p:cSld>
  <p:clrMapOvr>
    <a:masterClrMapping/>
  </p:clrMapOvr>
  <p:transition spd="slow" advTm="17378">
    <p:dissolv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235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Специальное оформление</vt:lpstr>
      <vt:lpstr>Поток</vt:lpstr>
      <vt:lpstr>ГОРОД-КУРОРТ  ЖЕЛЕЗНОВОДСК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ГОРОД-КУРОРТ  ЖЕЛЕЗНОВОДСК</dc:title>
  <dc:creator>Андрей</dc:creator>
  <cp:lastModifiedBy>Андрей</cp:lastModifiedBy>
  <cp:revision>11</cp:revision>
  <dcterms:created xsi:type="dcterms:W3CDTF">2012-09-16T11:12:06Z</dcterms:created>
  <dcterms:modified xsi:type="dcterms:W3CDTF">2012-09-16T17:45:40Z</dcterms:modified>
</cp:coreProperties>
</file>