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7" r:id="rId8"/>
    <p:sldId id="264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1500174"/>
            <a:ext cx="6215106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286124"/>
            <a:ext cx="6215106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2048A-0027-4540-9245-EDCC569277BA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F602C-AF6B-476E-A158-33E7F3F8D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3F0BF-FFFF-45FE-B46F-9A430683C49F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B537E-566F-4EE9-8492-805FC0943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32FF1-2A4D-49D4-8BAF-ABEEEE5F8272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618B1-819C-46B9-B21C-65F0C44B3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8FEBB-CC56-45FD-9911-7534049C9339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B320B-EE65-4EC7-90F2-1F84684C8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A51F0-1DC1-4BCF-9A69-68AB63AD7715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79B70-0188-430E-ADEB-AFF668067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E60B4-E23E-43BD-A39C-B8CC5429BD7D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A863F-6158-4942-974E-43A4C83CC7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430D5-015A-4AC9-BA0B-CBE2FF9FFBB6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A9E1C-DF3A-41D4-92CB-8826F5092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22D8C-8D1C-49C9-AA00-C93E976AABA9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5F3BD-9953-400D-A267-A232317B6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E7641-768B-49DE-9846-2C2BB2453A26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CFA9-2D52-428D-8A76-8045CDEE12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DBB24-07BE-4FE4-8859-4845C9052285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4A4EA-B02A-456A-BE11-8414936C2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BEAA4-51B9-458F-8DF7-D82F398E118E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99C7C-5FAA-4CF0-B6A0-DB4759EB9A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A37885-5BB3-4734-A8B4-0D3B8CD9E486}" type="datetimeFigureOut">
              <a:rPr lang="ru-RU"/>
              <a:pPr>
                <a:defRPr/>
              </a:pPr>
              <a:t>18.08.2012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A51A48-6B05-45FF-877A-38593D43C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ransition spd="slow">
    <p:cover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/>
          <a:solidFill>
            <a:srgbClr val="0D0D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D0D0D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D0D0D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D0D0D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D0D0D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D0D0D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D0D0D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D0D0D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D0D0D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9F%D0%B0%D0%BB%D1%8C%D0%BC%D0%BE%D1%8F%D0%B4%D1%80%D0%BE%D0%B2%D0%BE%D0%B5_%D0%BC%D0%B0%D1%81%D0%BB%D0%BE&amp;action=edit&amp;redlink=1" TargetMode="External"/><Relationship Id="rId2" Type="http://schemas.openxmlformats.org/officeDocument/2006/relationships/hyperlink" Target="http://ru.wikipedia.org/wiki/%D0%96%D0%B8%D0%B2%D0%BE%D1%82%D0%BD%D1%8B%D0%B9_%D0%B6%D0%B8%D1%8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A1%D0%B0%D0%BB%D0%BE%D0%BC%D0%B0%D1%81" TargetMode="External"/><Relationship Id="rId4" Type="http://schemas.openxmlformats.org/officeDocument/2006/relationships/hyperlink" Target="http://ru.wikipedia.org/wiki/%D0%96%D0%B8%D1%80%D0%BD%D1%8B%D0%B5_%D0%BA%D0%B8%D1%81%D0%BB%D0%BE%D1%82%D1%8B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628800"/>
            <a:ext cx="6696744" cy="13414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ПРОИЗВОДСТВО МЫЛА</a:t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ДОМАШНИХ УСЛОВИЯХ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2138" y="4005263"/>
            <a:ext cx="4895850" cy="1871662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dirty="0"/>
              <a:t>Исполнитель</a:t>
            </a:r>
            <a:r>
              <a:rPr lang="ru-RU" sz="3400" dirty="0"/>
              <a:t>: </a:t>
            </a:r>
            <a:r>
              <a:rPr lang="ru-RU" sz="3400" dirty="0" smtClean="0"/>
              <a:t> </a:t>
            </a:r>
            <a:r>
              <a:rPr lang="ru-RU" sz="3400" b="1" i="1" dirty="0" err="1" smtClean="0"/>
              <a:t>Зубковский</a:t>
            </a:r>
            <a:r>
              <a:rPr lang="ru-RU" sz="3400" b="1" i="1" dirty="0" smtClean="0"/>
              <a:t> </a:t>
            </a:r>
            <a:r>
              <a:rPr lang="ru-RU" sz="3400" b="1" i="1" dirty="0"/>
              <a:t>Артём</a:t>
            </a:r>
            <a:endParaRPr lang="ru-RU" b="1" i="1" dirty="0"/>
          </a:p>
          <a:p>
            <a:pPr algn="r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i="1" dirty="0" smtClean="0"/>
              <a:t>ученик </a:t>
            </a:r>
            <a:r>
              <a:rPr lang="ru-RU" i="1" dirty="0"/>
              <a:t>2«В» класса</a:t>
            </a:r>
          </a:p>
          <a:p>
            <a:pPr algn="r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i="1" dirty="0"/>
              <a:t>МБОУ СОШ № 121</a:t>
            </a:r>
          </a:p>
          <a:p>
            <a:pPr algn="r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i="1" dirty="0" err="1"/>
              <a:t>Верх-Исетского</a:t>
            </a:r>
            <a:r>
              <a:rPr lang="ru-RU" i="1" dirty="0"/>
              <a:t> </a:t>
            </a:r>
            <a:r>
              <a:rPr lang="ru-RU" i="1" dirty="0" smtClean="0"/>
              <a:t>района</a:t>
            </a:r>
          </a:p>
          <a:p>
            <a:pPr algn="r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i="1" dirty="0" smtClean="0"/>
              <a:t>г. Екатеринбурга</a:t>
            </a:r>
            <a:endParaRPr lang="ru-RU" i="1" dirty="0"/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571868" y="3357562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2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250825" y="476250"/>
            <a:ext cx="8642350" cy="619283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400" b="1" smtClean="0">
                <a:latin typeface="Georgia" pitchFamily="18" charset="0"/>
              </a:rPr>
              <a:t>	Цель </a:t>
            </a:r>
            <a:r>
              <a:rPr lang="ru-RU" sz="2400" smtClean="0">
                <a:latin typeface="Georgia" pitchFamily="18" charset="0"/>
              </a:rPr>
              <a:t>моей работы: изготовление мыла в домашних условиях</a:t>
            </a:r>
          </a:p>
          <a:p>
            <a:pPr marL="0" indent="0" eaLnBrk="1" hangingPunct="1">
              <a:buFont typeface="Arial" charset="0"/>
              <a:buNone/>
            </a:pPr>
            <a:endParaRPr lang="ru-RU" sz="2400" smtClean="0">
              <a:latin typeface="Georgia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sz="2400" b="1" smtClean="0">
                <a:latin typeface="Georgia" pitchFamily="18" charset="0"/>
              </a:rPr>
              <a:t>	Задачи</a:t>
            </a:r>
            <a:r>
              <a:rPr lang="ru-RU" sz="2400" smtClean="0">
                <a:latin typeface="Georgia" pitchFamily="18" charset="0"/>
              </a:rPr>
              <a:t>  в ходе исследования: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400" smtClean="0">
                <a:latin typeface="Georgia" pitchFamily="18" charset="0"/>
              </a:rPr>
              <a:t>1. Выяснить, из чего получают мыло в промышленности.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400" smtClean="0">
                <a:latin typeface="Georgia" pitchFamily="18" charset="0"/>
              </a:rPr>
              <a:t>2. Выяснить, что делает мыло таким привлекательным, душистым, ароматным.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400" smtClean="0">
                <a:latin typeface="Georgia" pitchFamily="18" charset="0"/>
              </a:rPr>
              <a:t>3. Исследовать марки мыла и выбрать безопасное мыло для моей семьи.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400" smtClean="0">
                <a:latin typeface="Georgia" pitchFamily="18" charset="0"/>
              </a:rPr>
              <a:t>4. Изучить способы получения мыла в домашних условиях.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400" b="1" smtClean="0">
                <a:latin typeface="Georgia" pitchFamily="18" charset="0"/>
              </a:rPr>
              <a:t>	Гипотеза</a:t>
            </a:r>
            <a:r>
              <a:rPr lang="ru-RU" sz="2400" smtClean="0">
                <a:latin typeface="Georgia" pitchFamily="18" charset="0"/>
              </a:rPr>
              <a:t>: возможно мыло можно сделать только 	на фабриках, на специальном оборудовании, а в 	домашних условиях этого сделать невозможно.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836613"/>
            <a:ext cx="8435975" cy="45259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	Мыло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— растворяющаяся в воде моющая масса (кусок или густая жидкость), получаемая взаимодействием жиров и щелочей, используемое либо как косметическое средство — для очищения и ухода за кожей (туалетное мыло); либо как средство бытовой химии — моющее средство (хозяйственное мыло).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Объект 2"/>
          <p:cNvSpPr>
            <a:spLocks noGrp="1"/>
          </p:cNvSpPr>
          <p:nvPr>
            <p:ph idx="1"/>
          </p:nvPr>
        </p:nvSpPr>
        <p:spPr>
          <a:xfrm>
            <a:off x="1116013" y="549275"/>
            <a:ext cx="7632700" cy="489585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2800" dirty="0"/>
              <a:t>Состав мыла определяется с учетом получения мыла с определенными физико-химическими и потребительскими свойствами из следующих жиров и масел:</a:t>
            </a:r>
          </a:p>
          <a:p>
            <a:pPr>
              <a:defRPr/>
            </a:pPr>
            <a:r>
              <a:rPr lang="ru-RU" sz="2800" dirty="0"/>
              <a:t>животный жир пищевой</a:t>
            </a:r>
          </a:p>
          <a:p>
            <a:pPr>
              <a:defRPr/>
            </a:pPr>
            <a:r>
              <a:rPr lang="ru-RU" sz="2800" dirty="0">
                <a:hlinkClick r:id="rId2" tooltip="Животный жир"/>
              </a:rPr>
              <a:t>животный жир</a:t>
            </a:r>
            <a:r>
              <a:rPr lang="ru-RU" sz="2800" dirty="0"/>
              <a:t> технический</a:t>
            </a:r>
          </a:p>
          <a:p>
            <a:pPr>
              <a:defRPr/>
            </a:pPr>
            <a:r>
              <a:rPr lang="ru-RU" sz="2800" dirty="0"/>
              <a:t>пальмовый стеарин</a:t>
            </a:r>
          </a:p>
          <a:p>
            <a:pPr>
              <a:defRPr/>
            </a:pPr>
            <a:r>
              <a:rPr lang="ru-RU" sz="2800" i="1" dirty="0"/>
              <a:t>кокосовое масло</a:t>
            </a:r>
            <a:endParaRPr lang="ru-RU" sz="2800" dirty="0"/>
          </a:p>
          <a:p>
            <a:pPr>
              <a:defRPr/>
            </a:pPr>
            <a:r>
              <a:rPr lang="ru-RU" sz="2800" dirty="0">
                <a:hlinkClick r:id="rId3" tooltip="Пальмоядровое масло (страница отсутствует)"/>
              </a:rPr>
              <a:t>пальмоядровое масло</a:t>
            </a:r>
            <a:endParaRPr lang="ru-RU" sz="2800" dirty="0"/>
          </a:p>
          <a:p>
            <a:pPr>
              <a:defRPr/>
            </a:pPr>
            <a:r>
              <a:rPr lang="ru-RU" sz="2800" dirty="0"/>
              <a:t>синтетические </a:t>
            </a:r>
            <a:r>
              <a:rPr lang="ru-RU" sz="2800" dirty="0">
                <a:hlinkClick r:id="rId4" tooltip="Жирные кислоты"/>
              </a:rPr>
              <a:t>жирные кислоты</a:t>
            </a:r>
            <a:endParaRPr lang="ru-RU" sz="2800" dirty="0"/>
          </a:p>
          <a:p>
            <a:pPr>
              <a:defRPr/>
            </a:pPr>
            <a:r>
              <a:rPr lang="ru-RU" sz="2800" dirty="0"/>
              <a:t>гидрогенизированный твердый жир (</a:t>
            </a:r>
            <a:r>
              <a:rPr lang="ru-RU" sz="2800" dirty="0">
                <a:hlinkClick r:id="rId5" tooltip="Саломас"/>
              </a:rPr>
              <a:t>саломас</a:t>
            </a:r>
            <a:r>
              <a:rPr lang="ru-RU" sz="2800" dirty="0"/>
              <a:t>)</a:t>
            </a:r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404664"/>
            <a:ext cx="5688632" cy="1012974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Как я варил мыло</a:t>
            </a:r>
            <a:endParaRPr lang="ru-RU" sz="32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 rot="21287887">
            <a:off x="169157" y="1452761"/>
            <a:ext cx="4823756" cy="3633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sp>
        <p:nvSpPr>
          <p:cNvPr id="4" name="Прямоугольник 3"/>
          <p:cNvSpPr/>
          <p:nvPr/>
        </p:nvSpPr>
        <p:spPr>
          <a:xfrm>
            <a:off x="5292725" y="1773238"/>
            <a:ext cx="3743325" cy="35385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Мы решили сделать несколько видов мыла, а именно: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Апельсиновое;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Кофейный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скраб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Медовое; 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Легкий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скраб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 маком «киви».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5155" y="548680"/>
            <a:ext cx="4769344" cy="64807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1</a:t>
            </a:r>
            <a:r>
              <a:rPr lang="ru-RU" dirty="0" smtClean="0"/>
              <a:t>.</a:t>
            </a:r>
            <a:r>
              <a:rPr lang="ru-RU" sz="4000" dirty="0" smtClean="0"/>
              <a:t>Апельсиновое мыло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/>
            </a:extLst>
          </a:blip>
          <a:srcRect l="10854" t="2041" r="7871"/>
          <a:stretch/>
        </p:blipFill>
        <p:spPr>
          <a:xfrm>
            <a:off x="251520" y="476672"/>
            <a:ext cx="3685487" cy="33152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 l="8644" t="12676" r="10288"/>
          <a:stretch/>
        </p:blipFill>
        <p:spPr bwMode="auto">
          <a:xfrm>
            <a:off x="251520" y="476672"/>
            <a:ext cx="3744416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211638" y="1493838"/>
            <a:ext cx="457200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Самый простой рецепт для начинающих мыловаров выглядит так: на весах я отмерил 100 гр.  прозрачной мыльной основы  и нагрел ее в микроволновой печи  до жидкого состояния, следя за тем, чтобы жидкость не закипела.</a:t>
            </a:r>
          </a:p>
          <a:p>
            <a:r>
              <a:rPr lang="ru-RU"/>
              <a:t>      Потом  в жидкую основу  я добавил 1/2-1/3 чайной ложки облепихового масла, оно дает очень красивую оранжевую окраску  и специи куркумы на кончике чайной ложки, а затем  10 капель эфирного масла апельсина. Тщательно размешав палочкой все ингредиенты,  я вылил полученную массу в формочку  апельсина и сбрызнул спиртом  для того, чтобы разошлись пузырьки.  Дал полностью  остыть.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9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Лёгкий </a:t>
            </a:r>
            <a:r>
              <a:rPr lang="ru-RU" dirty="0" err="1" smtClean="0"/>
              <a:t>скраб</a:t>
            </a:r>
            <a:endParaRPr lang="ru-RU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8538" y="1700213"/>
            <a:ext cx="6143625" cy="4600575"/>
          </a:xfrm>
          <a:noFill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1774825"/>
            <a:ext cx="5903913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1782763"/>
            <a:ext cx="5892800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975" y="1679575"/>
            <a:ext cx="6030913" cy="451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52688" y="1782763"/>
            <a:ext cx="5918200" cy="443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4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4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4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4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4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ъект 2"/>
          <p:cNvSpPr>
            <a:spLocks noGrp="1"/>
          </p:cNvSpPr>
          <p:nvPr>
            <p:ph idx="1"/>
          </p:nvPr>
        </p:nvSpPr>
        <p:spPr>
          <a:xfrm>
            <a:off x="611188" y="333375"/>
            <a:ext cx="8281987" cy="56165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 итоге  этого большого труда, все, что мы планировали сделать - получилось! В домашних условиях вполне можно делать мыло своими руками и к тому же, натуральное и полезное!  Эта работа была очень интересна, увлекательна и необычна! Теперь я буду мыться мылом,  которое делал своими руками, а так же мне непременно хочется его  подарить  всем близким людям! В процессе этой работы я узнал много нового и интересного и в дальнейшем буду и дальше обязательно изучать эту тему. Самому дома можно делать не только мыло, но и шампунь, и гель для душа, и крем, и даже одеколон! 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1150" y="4108450"/>
            <a:ext cx="3352800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ЗЕЛЁНАЯ РАМ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ЗЕЛЁНАЯ РАМКА</Template>
  <TotalTime>126</TotalTime>
  <Words>302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Georgia</vt:lpstr>
      <vt:lpstr>Times New Roman</vt:lpstr>
      <vt:lpstr>Wingdings</vt:lpstr>
      <vt:lpstr>Презентация ЗЕЛЁНАЯ РАМКА</vt:lpstr>
      <vt:lpstr>ПРОИЗВОДСТВО МЫЛА В ДОМАШНИХ УСЛОВИЯХ</vt:lpstr>
      <vt:lpstr>Слайд 2</vt:lpstr>
      <vt:lpstr>Слайд 3</vt:lpstr>
      <vt:lpstr>Слайд 4</vt:lpstr>
      <vt:lpstr>Как я варил мыло</vt:lpstr>
      <vt:lpstr> 1.Апельсиновое мыло. </vt:lpstr>
      <vt:lpstr>Лёгкий скраб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Admin</cp:lastModifiedBy>
  <cp:revision>18</cp:revision>
  <dcterms:created xsi:type="dcterms:W3CDTF">2011-07-18T07:14:30Z</dcterms:created>
  <dcterms:modified xsi:type="dcterms:W3CDTF">2012-08-18T09:42:27Z</dcterms:modified>
</cp:coreProperties>
</file>