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4D691-D3D2-4ECD-8F27-F2887BCECA53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06D5C-9FF2-4ED3-B602-979A72008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2071701"/>
          </a:xfrm>
        </p:spPr>
        <p:txBody>
          <a:bodyPr>
            <a:noAutofit/>
          </a:bodyPr>
          <a:lstStyle/>
          <a:p>
            <a:r>
              <a:rPr lang="ru-RU" b="1" dirty="0" smtClean="0"/>
              <a:t>Презентация по химии</a:t>
            </a:r>
            <a:br>
              <a:rPr lang="ru-RU" b="1" dirty="0" smtClean="0"/>
            </a:br>
            <a:r>
              <a:rPr lang="ru-RU" b="1" dirty="0" smtClean="0"/>
              <a:t>на тему: «Применение кислорода»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349568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у</a:t>
            </a:r>
            <a:r>
              <a:rPr lang="ru-RU" sz="4000" b="1" dirty="0" smtClean="0">
                <a:solidFill>
                  <a:schemeClr val="tx1"/>
                </a:solidFill>
              </a:rPr>
              <a:t>ченицы  </a:t>
            </a:r>
            <a:r>
              <a:rPr lang="ru-RU" sz="4000" b="1" dirty="0" smtClean="0">
                <a:solidFill>
                  <a:schemeClr val="tx1"/>
                </a:solidFill>
              </a:rPr>
              <a:t>____</a:t>
            </a:r>
            <a:r>
              <a:rPr lang="ru-RU" sz="4000" b="1" dirty="0" smtClean="0">
                <a:solidFill>
                  <a:schemeClr val="tx1"/>
                </a:solidFill>
              </a:rPr>
              <a:t> класса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_____________________</a:t>
            </a:r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____________________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357694"/>
            <a:ext cx="450059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0"/>
            <a:ext cx="835824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     Применение </a:t>
            </a:r>
            <a:r>
              <a:rPr lang="ru-RU" sz="4800" b="1" dirty="0"/>
              <a:t>кислорода</a:t>
            </a:r>
          </a:p>
          <a:p>
            <a:r>
              <a:rPr lang="ru-RU" sz="2400" b="1" dirty="0"/>
              <a:t> Широкое </a:t>
            </a:r>
            <a:r>
              <a:rPr lang="ru-RU" sz="2800" b="1" dirty="0">
                <a:solidFill>
                  <a:schemeClr val="bg1"/>
                </a:solidFill>
              </a:rPr>
              <a:t>промышленное применение </a:t>
            </a:r>
            <a:r>
              <a:rPr lang="ru-RU" sz="2400" b="1" dirty="0"/>
              <a:t>кислорода началось в середине ХХ века, после изобретения турбодетандеров - устройств для сжижения и разделения. </a:t>
            </a:r>
          </a:p>
          <a:p>
            <a:r>
              <a:rPr lang="ru-RU" sz="2400" b="1" dirty="0"/>
              <a:t> Применение кислорода весьма разнообразно и основано на его химических свойствах. 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Химическая и нефтехимическая промышленность. </a:t>
            </a:r>
          </a:p>
          <a:p>
            <a:r>
              <a:rPr lang="ru-RU" sz="2400" b="1" dirty="0"/>
              <a:t> Кислород используется для окисления исходных реагентов, образуя азотную кислоту, </a:t>
            </a:r>
            <a:r>
              <a:rPr lang="ru-RU" sz="2400" b="1" dirty="0" err="1"/>
              <a:t>этиленоксид</a:t>
            </a:r>
            <a:r>
              <a:rPr lang="ru-RU" sz="2400" b="1" dirty="0"/>
              <a:t>, </a:t>
            </a:r>
            <a:r>
              <a:rPr lang="ru-RU" sz="2400" b="1" dirty="0" err="1"/>
              <a:t>пропиленоксид</a:t>
            </a:r>
            <a:r>
              <a:rPr lang="ru-RU" sz="2400" b="1" dirty="0"/>
              <a:t>, винилхлорид и другие основные соединения. Помимо этого он может использоваться для увеличения производительности мусоросжигательных печей. 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Нефтегазовая промышленность. </a:t>
            </a:r>
          </a:p>
          <a:p>
            <a:r>
              <a:rPr lang="ru-RU" sz="2400" b="1" dirty="0"/>
              <a:t> Увеличение производительности процессов крекинга нефти, переработки высокооктановых соединений, закачка в пласт для повышения энергии вытеснения.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774852"/>
          </a:xfrm>
        </p:spPr>
        <p:txBody>
          <a:bodyPr/>
          <a:lstStyle/>
          <a:p>
            <a:r>
              <a:rPr lang="ru-RU" b="1" dirty="0" smtClean="0"/>
              <a:t> Применение кислорода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000108"/>
            <a:ext cx="892971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Металлургия и горнодобывающая промышленность. </a:t>
            </a:r>
          </a:p>
          <a:p>
            <a:r>
              <a:rPr lang="ru-RU" sz="2400" dirty="0"/>
              <a:t> Кислород используется при конвертерном производстве стали, кислородном дутье в доменных печах, извлечении золота из руд, производстве ферросплавов, выплавке никеля, цинка, свинца, циркония и других цветных </a:t>
            </a:r>
            <a:r>
              <a:rPr lang="ru-RU" sz="2400" dirty="0" err="1"/>
              <a:t>металлов,прямое</a:t>
            </a:r>
            <a:r>
              <a:rPr lang="ru-RU" sz="2400" dirty="0"/>
              <a:t> восстановление железа, огневая зачистка слябов в литейном производстве, огневое бурение твердых пород.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86190"/>
            <a:ext cx="392909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786190"/>
            <a:ext cx="442915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Применение кислорода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357298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Сварка </a:t>
            </a:r>
            <a:r>
              <a:rPr lang="ru-RU" sz="2800" b="1" dirty="0">
                <a:solidFill>
                  <a:schemeClr val="bg1"/>
                </a:solidFill>
              </a:rPr>
              <a:t>и резка металлов. </a:t>
            </a:r>
          </a:p>
          <a:p>
            <a:r>
              <a:rPr lang="ru-RU" sz="2400" b="1" dirty="0"/>
              <a:t> Кислород в баллонах широко используется для газопламенной резки и сварки металлов, для плазменного высокоточного раскроя металлов.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00372"/>
            <a:ext cx="450059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000372"/>
            <a:ext cx="35719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357322"/>
          </a:xfrm>
        </p:spPr>
        <p:txBody>
          <a:bodyPr/>
          <a:lstStyle/>
          <a:p>
            <a:r>
              <a:rPr lang="ru-RU" b="1" dirty="0" smtClean="0"/>
              <a:t>Применение кислорода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43"/>
            <a:ext cx="864399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Военная техника. </a:t>
            </a:r>
          </a:p>
          <a:p>
            <a:r>
              <a:rPr lang="ru-RU" sz="2400" b="1" dirty="0"/>
              <a:t> В барокамерах, для работы дизельных двигателей под водой, топливо для ракетных </a:t>
            </a:r>
            <a:r>
              <a:rPr lang="ru-RU" sz="2400" b="1" dirty="0" smtClean="0"/>
              <a:t>двигателей.  Используют в водолазном, космическом  и пожарном снаряжении.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071678"/>
            <a:ext cx="3786214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71678"/>
            <a:ext cx="4429156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28628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421484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Применение  кислорода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Стекольная промышленность. </a:t>
            </a:r>
          </a:p>
          <a:p>
            <a:r>
              <a:rPr lang="ru-RU" sz="2400" b="1" dirty="0"/>
              <a:t> В стекловаренных печах кислород используется для улучшения горения. Кроме этого он применяется для уменьшения выбросов оксидов азота до безопасных уровней.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Целлюлозно-бумажная промышленность. </a:t>
            </a:r>
          </a:p>
          <a:p>
            <a:r>
              <a:rPr lang="ru-RU" sz="2400" b="1" dirty="0"/>
              <a:t> Кислород используется при </a:t>
            </a:r>
            <a:r>
              <a:rPr lang="ru-RU" sz="2400" b="1" dirty="0" err="1"/>
              <a:t>делигнификации</a:t>
            </a:r>
            <a:r>
              <a:rPr lang="ru-RU" sz="2400" b="1" dirty="0"/>
              <a:t>, спиртовании и других процессах.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Применение  кислорода</a:t>
            </a:r>
            <a:endParaRPr lang="ru-RU" sz="4800" b="1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7158" y="1000108"/>
            <a:ext cx="8429684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Медицина.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оксибарокамерах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заправка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оксигенераторов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(кислородных масок, подушек и т.д.),в палатах со специальным микроклиматом, изготовление кислородных коктейлей,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выращивании микроорганизмов на парафинах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нефт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14752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357718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572032" cy="502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6"/>
            <a:ext cx="4572032" cy="451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2968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28"/>
            <a:ext cx="435771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414178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856694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4462"/>
            <a:ext cx="8643998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/>
              <a:t>Корнелиус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Дреббель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357298"/>
            <a:ext cx="4643470" cy="5500702"/>
          </a:xfrm>
        </p:spPr>
        <p:txBody>
          <a:bodyPr>
            <a:noAutofit/>
          </a:bodyPr>
          <a:lstStyle/>
          <a:p>
            <a:r>
              <a:rPr lang="ru-RU" sz="2400" b="1" dirty="0"/>
              <a:t>Интересным фактом является то, что впервые кислород выделили не химики. </a:t>
            </a:r>
            <a:endParaRPr lang="ru-RU" sz="2400" b="1" dirty="0" smtClean="0"/>
          </a:p>
          <a:p>
            <a:r>
              <a:rPr lang="ru-RU" sz="2400" b="1" dirty="0" smtClean="0"/>
              <a:t>Это </a:t>
            </a:r>
            <a:r>
              <a:rPr lang="ru-RU" sz="2400" b="1" dirty="0"/>
              <a:t>сделал изобретатель подводной лодки К. </a:t>
            </a:r>
            <a:r>
              <a:rPr lang="ru-RU" sz="2400" b="1" dirty="0" err="1"/>
              <a:t>Дреббель</a:t>
            </a:r>
            <a:r>
              <a:rPr lang="ru-RU" sz="2400" b="1" dirty="0"/>
              <a:t> в начале XVII в. Этот газ он использовал для дыхания в лодке, при </a:t>
            </a:r>
            <a:r>
              <a:rPr lang="ru-RU" sz="2400" b="1" dirty="0" err="1"/>
              <a:t>погружениив</a:t>
            </a:r>
            <a:r>
              <a:rPr lang="ru-RU" sz="2400" b="1" dirty="0"/>
              <a:t> воду. Но работы изобретателя были засекречены. Поэтому работы К. </a:t>
            </a:r>
            <a:r>
              <a:rPr lang="ru-RU" sz="2400" b="1" dirty="0" err="1"/>
              <a:t>Дреббеля</a:t>
            </a:r>
            <a:r>
              <a:rPr lang="ru-RU" sz="2400" b="1" dirty="0"/>
              <a:t> не сыграли большой работы для развития химии.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421484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472518" cy="1357322"/>
          </a:xfrm>
        </p:spPr>
        <p:txBody>
          <a:bodyPr/>
          <a:lstStyle/>
          <a:p>
            <a:r>
              <a:rPr lang="ru-RU" b="1" dirty="0" smtClean="0"/>
              <a:t>Первооткрыватели  кислорода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/>
          <a:lstStyle/>
          <a:p>
            <a:r>
              <a:rPr lang="ru-RU" b="1" dirty="0" smtClean="0"/>
              <a:t>   Джозеф Пристли                         Карл </a:t>
            </a:r>
            <a:r>
              <a:rPr lang="ru-RU" b="1" dirty="0" err="1" smtClean="0"/>
              <a:t>Шееле</a:t>
            </a:r>
            <a:endParaRPr lang="ru-RU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 smtClean="0"/>
              <a:t>                               </a:t>
            </a:r>
            <a:r>
              <a:rPr lang="ru-RU" b="1" dirty="0" err="1" smtClean="0"/>
              <a:t>Антуан</a:t>
            </a:r>
            <a:r>
              <a:rPr lang="ru-RU" b="1" dirty="0" smtClean="0"/>
              <a:t>  Лавуазье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85860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857760"/>
            <a:ext cx="335758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785255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364</Words>
  <Application>Microsoft Office PowerPoint</Application>
  <PresentationFormat>Экран 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по химии на тему: «Применение кислорода»</vt:lpstr>
      <vt:lpstr>Слайд 2</vt:lpstr>
      <vt:lpstr>Слайд 3</vt:lpstr>
      <vt:lpstr>Слайд 4</vt:lpstr>
      <vt:lpstr>Слайд 5</vt:lpstr>
      <vt:lpstr>Корнелиус     Дреббель</vt:lpstr>
      <vt:lpstr>Первооткрыватели  кислорода</vt:lpstr>
      <vt:lpstr>Слайд 8</vt:lpstr>
      <vt:lpstr>Слайд 9</vt:lpstr>
      <vt:lpstr>Слайд 10</vt:lpstr>
      <vt:lpstr> Применение кислорода</vt:lpstr>
      <vt:lpstr>Применение кислорода</vt:lpstr>
      <vt:lpstr>Применение кислорода</vt:lpstr>
      <vt:lpstr>Слайд 14</vt:lpstr>
      <vt:lpstr>Слайд 15</vt:lpstr>
      <vt:lpstr>Применение  кислорода</vt:lpstr>
      <vt:lpstr>Применение  кислорода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2014-04-28T19:53:38Z</dcterms:created>
  <dcterms:modified xsi:type="dcterms:W3CDTF">2014-08-28T12:53:34Z</dcterms:modified>
</cp:coreProperties>
</file>