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92811BE-8790-48B5-B4B0-002EBD63F925}">
          <p14:sldIdLst>
            <p14:sldId id="256"/>
            <p14:sldId id="257"/>
            <p14:sldId id="258"/>
          </p14:sldIdLst>
        </p14:section>
        <p14:section name="Раздел без заголовка" id="{0B2D6FDD-F55C-4458-A8B6-B1D6879701B7}">
          <p14:sldIdLst>
            <p14:sldId id="259"/>
            <p14:sldId id="260"/>
            <p14:sldId id="261"/>
            <p14:sldId id="262"/>
            <p14:sldId id="263"/>
            <p14:sldId id="264"/>
            <p14:sldId id="265"/>
            <p14:sldId id="267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5E4CC04-45C9-4332-8F91-FCDE4F5E7CB4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EA24D2A-41A6-4E1F-A329-0C052B8130F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78010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ПРОЕКТ 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«Праздничный стол»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Технология 2 класс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865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70" y="2674938"/>
            <a:ext cx="6093197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Инструменты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69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51" y="2674938"/>
            <a:ext cx="5671236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Изделия из теста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525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069" y="2701290"/>
            <a:ext cx="5257800" cy="33985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Изделие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701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36058"/>
            <a:ext cx="6984776" cy="43452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 – украшение стола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74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04864"/>
            <a:ext cx="6034100" cy="39212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Чем важнее праздник, тем богаче угощение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56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272" y="2674938"/>
            <a:ext cx="5173393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 – это труд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264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691" y="2674938"/>
            <a:ext cx="5098555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 – это не просто еда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529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41" y="2674938"/>
            <a:ext cx="5111655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 – это искусство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960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716" y="2674938"/>
            <a:ext cx="5104506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 – это вкусное угощение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908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11" y="2674938"/>
            <a:ext cx="4301316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Рабочее место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349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40" y="2674938"/>
            <a:ext cx="5798058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пластилином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236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</TotalTime>
  <Words>44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ПРОЕКТ  «Праздничный стол»</vt:lpstr>
      <vt:lpstr>Хлеб – украшение стола</vt:lpstr>
      <vt:lpstr>Чем важнее праздник, тем богаче угощение</vt:lpstr>
      <vt:lpstr>Хлеб – это труд</vt:lpstr>
      <vt:lpstr>Хлеб – это не просто еда </vt:lpstr>
      <vt:lpstr>Хлеб – это искусство</vt:lpstr>
      <vt:lpstr>Хлеб – это вкусное угощение</vt:lpstr>
      <vt:lpstr>Рабочее место</vt:lpstr>
      <vt:lpstr>Работа с пластилином</vt:lpstr>
      <vt:lpstr>Инструменты</vt:lpstr>
      <vt:lpstr>Изделия из теста</vt:lpstr>
      <vt:lpstr>Изделие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«Праздничный стол»</dc:title>
  <dc:creator>RePack by Diakov</dc:creator>
  <cp:lastModifiedBy>RePack by Diakov</cp:lastModifiedBy>
  <cp:revision>4</cp:revision>
  <dcterms:created xsi:type="dcterms:W3CDTF">2015-12-08T06:14:53Z</dcterms:created>
  <dcterms:modified xsi:type="dcterms:W3CDTF">2015-12-08T07:06:38Z</dcterms:modified>
</cp:coreProperties>
</file>