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5" r:id="rId19"/>
    <p:sldId id="277" r:id="rId20"/>
    <p:sldId id="278" r:id="rId21"/>
    <p:sldId id="279" r:id="rId22"/>
    <p:sldId id="280" r:id="rId23"/>
    <p:sldId id="282" r:id="rId24"/>
    <p:sldId id="281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264" r:id="rId47"/>
    <p:sldId id="306" r:id="rId48"/>
    <p:sldId id="307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8AD7B-D3FD-48F0-9369-ABD3520CAC5B}" type="datetimeFigureOut">
              <a:rPr lang="ru-RU" smtClean="0"/>
              <a:pPr/>
              <a:t>09.02.2010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BB9BD-AA8E-4026-88F8-BEF5CE9AA2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51.jpeg"/><Relationship Id="rId4" Type="http://schemas.openxmlformats.org/officeDocument/2006/relationships/image" Target="../media/image40.jpeg"/><Relationship Id="rId9" Type="http://schemas.openxmlformats.org/officeDocument/2006/relationships/image" Target="../media/image50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iddqd\My documents\Мои рисунки\кАРТИНКИ\fc9ff4a64d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02360"/>
            <a:ext cx="6357982" cy="67556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19" y="0"/>
            <a:ext cx="8858281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96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</a:effectLst>
                <a:latin typeface="Arial Black" pitchFamily="34" charset="0"/>
              </a:rPr>
              <a:t>Правила</a:t>
            </a:r>
          </a:p>
          <a:p>
            <a:endParaRPr lang="ru-RU" sz="9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96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фотографирования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4187" y="279312"/>
            <a:ext cx="7772400" cy="1671643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ru-RU" sz="9600" b="1" dirty="0" smtClean="0">
                <a:ln w="28575">
                  <a:solidFill>
                    <a:srgbClr val="FFFF00"/>
                  </a:solidFill>
                </a:ln>
                <a:solidFill>
                  <a:srgbClr val="002060"/>
                </a:solidFill>
                <a:latin typeface="Arial Black" pitchFamily="34" charset="0"/>
              </a:rPr>
              <a:t>Юсуф </a:t>
            </a:r>
            <a:r>
              <a:rPr lang="ru-RU" sz="9600" b="1" dirty="0" err="1" smtClean="0">
                <a:ln w="28575">
                  <a:solidFill>
                    <a:srgbClr val="FFFF00"/>
                  </a:solidFill>
                </a:ln>
                <a:solidFill>
                  <a:srgbClr val="002060"/>
                </a:solidFill>
                <a:latin typeface="Arial Black" pitchFamily="34" charset="0"/>
              </a:rPr>
              <a:t>Карш</a:t>
            </a:r>
            <a:r>
              <a:rPr lang="ru-RU" sz="9600" b="1" dirty="0" smtClean="0">
                <a:ln w="28575">
                  <a:solidFill>
                    <a:srgbClr val="FFFF00"/>
                  </a:solidFill>
                </a:ln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ru-RU" b="1" dirty="0" smtClean="0"/>
              <a:t>(</a:t>
            </a:r>
            <a:r>
              <a:rPr lang="en-US" b="1" dirty="0" err="1" smtClean="0"/>
              <a:t>Yousuf</a:t>
            </a:r>
            <a:r>
              <a:rPr lang="en-US" b="1" dirty="0" smtClean="0"/>
              <a:t> Karsh)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357430"/>
            <a:ext cx="8358246" cy="3281370"/>
          </a:xfrm>
        </p:spPr>
        <p:txBody>
          <a:bodyPr>
            <a:noAutofit/>
          </a:bodyPr>
          <a:lstStyle/>
          <a:p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i="1" dirty="0" smtClean="0">
                <a:solidFill>
                  <a:schemeClr val="tx1"/>
                </a:solidFill>
              </a:rPr>
              <a:t>Если, глядя на мои портреты, вы узнаете об изображенных на них людях что-нибудь более значительное, если они помогут вам разобраться в своих чувствах относительно кого-нибудь, чья работа оставила след в вашем мозгу – если вы взгляните на фотографию и скажете: «Да, это он» и при этом узнаете о человеке что-то новое – значит это действительно удачный портрет.</a:t>
            </a:r>
            <a:endParaRPr 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iddqd\My documents\Мои рисунки\yousuf-karsh-portra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1214422"/>
            <a:ext cx="1357322" cy="13573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22293" y="2500306"/>
            <a:ext cx="2021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(23.12.1908 - 2002)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5722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ru-RU" dirty="0" smtClean="0"/>
              <a:t>Юсуф </a:t>
            </a:r>
            <a:r>
              <a:rPr lang="ru-RU" dirty="0" err="1" smtClean="0"/>
              <a:t>Карш</a:t>
            </a:r>
            <a:r>
              <a:rPr lang="ru-RU" dirty="0" smtClean="0"/>
              <a:t> (</a:t>
            </a:r>
            <a:r>
              <a:rPr lang="ru-RU" dirty="0" err="1" smtClean="0"/>
              <a:t>Yousuf</a:t>
            </a:r>
            <a:r>
              <a:rPr lang="ru-RU" dirty="0" smtClean="0"/>
              <a:t> </a:t>
            </a:r>
            <a:r>
              <a:rPr lang="ru-RU" dirty="0" err="1" smtClean="0"/>
              <a:t>Karsh</a:t>
            </a:r>
            <a:r>
              <a:rPr lang="ru-RU" dirty="0" smtClean="0"/>
              <a:t>) родился 23 декабря 1908 года в армянской семье в городе </a:t>
            </a:r>
            <a:r>
              <a:rPr lang="ru-RU" dirty="0" err="1" smtClean="0"/>
              <a:t>Мардин</a:t>
            </a:r>
            <a:r>
              <a:rPr lang="ru-RU" dirty="0" smtClean="0"/>
              <a:t> на юго-востоке Турции.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ru-RU" dirty="0" smtClean="0"/>
              <a:t>Его детство никак нельзя назвать счастливым , оно прошло в самом центре геноцида армянского населения проводимой турецким правительством в первой четверти XX века.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ru-RU" dirty="0" smtClean="0"/>
              <a:t>Два его дяди были арестованы, позднее без суда и следствия казнены – живыми брошены в колодец. Он из тех, кто пережил погромы, погибал от многочисленных болезней – так, во время эпидемии тифа умерла сестра Юсуфа.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ru-RU" dirty="0" smtClean="0"/>
              <a:t>Удивительно, но позже он вспоминал эти времена не только как нечто ужасное, а как «странную смесь смерти и красоты, гонений и покоя».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latin typeface="Mistral" pitchFamily="66" charset="0"/>
              </a:rPr>
              <a:t>История фотографии</a:t>
            </a:r>
            <a:endParaRPr lang="ru-RU" sz="8000" dirty="0">
              <a:solidFill>
                <a:srgbClr val="C00000"/>
              </a:solidFill>
              <a:latin typeface="Mistral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В 1936 году в Канаду приехал американский президент Франклин Рузвельт и </a:t>
            </a:r>
            <a:r>
              <a:rPr lang="ru-RU" dirty="0" err="1" smtClean="0"/>
              <a:t>Карша</a:t>
            </a:r>
            <a:r>
              <a:rPr lang="ru-RU" dirty="0" smtClean="0"/>
              <a:t> пригласили фотографировать важного гостя. Позднее он вспоминал, что это был его первый опыт в качестве фотожурналиста, но что еще важнее – во время этой работы он познакомился с премьер-министром Канады </a:t>
            </a:r>
            <a:r>
              <a:rPr lang="ru-RU" dirty="0" err="1" smtClean="0"/>
              <a:t>Маккензи</a:t>
            </a:r>
            <a:r>
              <a:rPr lang="ru-RU" dirty="0" smtClean="0"/>
              <a:t> Кингом; вскоре они подружились и </a:t>
            </a:r>
            <a:r>
              <a:rPr lang="ru-RU" dirty="0" err="1" smtClean="0"/>
              <a:t>Карш</a:t>
            </a:r>
            <a:r>
              <a:rPr lang="ru-RU" dirty="0" smtClean="0"/>
              <a:t> получил возможность фотографировать всех сколько-нибудь значимых политических деятелей своей второй родины, а также ее гостей.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30 декабря 1941 года произошло событие, о котором Элеонора Рузвельт шутливо сказала: «Это, вероятно, было первым серьезным поражением Черчилля». И нанес это поражение всесильному премьер-министру Британии, как вы, наверное, догадались, Юсуф </a:t>
            </a:r>
            <a:r>
              <a:rPr lang="ru-RU" dirty="0" err="1" smtClean="0"/>
              <a:t>Карш</a:t>
            </a:r>
            <a:r>
              <a:rPr lang="ru-RU" dirty="0" smtClean="0"/>
              <a:t>, который был в то время достаточно известным в Канаде фотографом-портретистом, но не более того. Этот случай заслуживает того, чтобы рассказать о нем более подробно.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715140" y="4643446"/>
            <a:ext cx="29289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Уинстон Черчилль </a:t>
            </a:r>
            <a:r>
              <a:rPr lang="en-US" b="1" dirty="0" smtClean="0"/>
              <a:t> - </a:t>
            </a:r>
            <a:endParaRPr lang="ru-RU" b="1" dirty="0" smtClean="0"/>
          </a:p>
          <a:p>
            <a:r>
              <a:rPr lang="ru-RU" b="1" dirty="0" smtClean="0"/>
              <a:t>Юсуф </a:t>
            </a:r>
            <a:r>
              <a:rPr lang="ru-RU" b="1" dirty="0" err="1" smtClean="0"/>
              <a:t>Карш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"/>
            <a:ext cx="58579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/>
              <a:t>Карш</a:t>
            </a:r>
            <a:r>
              <a:rPr lang="ru-RU" sz="1600" dirty="0" smtClean="0"/>
              <a:t> узнал о приезде Черчилля за несколько дней   – и имел время установить оборудование и сделать все необходимые приготовления. </a:t>
            </a:r>
            <a:r>
              <a:rPr lang="ru-RU" sz="1600" dirty="0"/>
              <a:t>О</a:t>
            </a:r>
            <a:r>
              <a:rPr lang="ru-RU" sz="1600" dirty="0" smtClean="0"/>
              <a:t>н терпеливо ожидал пока Черчилль закончит свое выступление. В </a:t>
            </a:r>
            <a:r>
              <a:rPr lang="ru-RU" sz="1600" dirty="0" err="1" smtClean="0"/>
              <a:t>конце-концов</a:t>
            </a:r>
            <a:r>
              <a:rPr lang="ru-RU" sz="1600" dirty="0" smtClean="0"/>
              <a:t>, премьер-министр  вошел в комнату для выступающих. Черчилль заметил приготовленное оборудование и грозно нахмурился: «Что происходит», – рявкнул он. Все, включая Кинга, в страхе молчали и тогда </a:t>
            </a:r>
            <a:r>
              <a:rPr lang="ru-RU" sz="1600" dirty="0" err="1" smtClean="0"/>
              <a:t>Карш</a:t>
            </a:r>
            <a:r>
              <a:rPr lang="ru-RU" sz="1600" dirty="0" smtClean="0"/>
              <a:t> сказал: «Сэр, надеюсь, вы разрешите мне сфотографировать вас в этот исторический момент?». «Почему меня не предупредили?» – продолжал возмущаться Черчилль. Кто-то из его окружения усмехнулся и фотограф на минуту подумал, что его сейчас вышвырнут из комнаты. Но видимо Черчилль решил, что не стоит накалять обстановку: «Хорошо. Две минуты и один снимок», – бросил он, закуривая сигару.</a:t>
            </a:r>
          </a:p>
          <a:p>
            <a:r>
              <a:rPr lang="ru-RU" sz="1600" dirty="0" smtClean="0"/>
              <a:t>Юсуф </a:t>
            </a:r>
            <a:r>
              <a:rPr lang="ru-RU" sz="1600" dirty="0" err="1" smtClean="0"/>
              <a:t>Карш</a:t>
            </a:r>
            <a:r>
              <a:rPr lang="ru-RU" sz="1600" dirty="0" smtClean="0"/>
              <a:t> быстро окинул взглядом свою «модель». Осмотр вполне удовлетворил его, только сигара показалась лишней. А, может быть, фотограф вспомнил, что почти на всех изображениях у Черчилля была сигара в зубах, и не захотел, чтобы его снимок был «одним из многих». Он подождал минуту, потом пододвинул премьер-министру пепельницу, но тот не обратил на потуги фотографа никакого внимания. Тогда </a:t>
            </a:r>
            <a:r>
              <a:rPr lang="ru-RU" sz="1600" dirty="0" err="1" smtClean="0"/>
              <a:t>Карш</a:t>
            </a:r>
            <a:r>
              <a:rPr lang="ru-RU" sz="1600" dirty="0" smtClean="0"/>
              <a:t> подошел к Черчиллю и, пробормотав «Простите, сэр», выдернул сигару из губ не ожидающего такой наглости премьера. «Когда я вернулся к камере он выглядел настолько агрессивно и воинственно, словно хотел меня сожрать», – вспоминал </a:t>
            </a:r>
            <a:r>
              <a:rPr lang="ru-RU" sz="1600" dirty="0" err="1" smtClean="0"/>
              <a:t>Карш</a:t>
            </a:r>
            <a:r>
              <a:rPr lang="ru-RU" sz="1600" dirty="0" smtClean="0"/>
              <a:t>. В этот момент он и нажал на кнопку.</a:t>
            </a:r>
          </a:p>
          <a:p>
            <a:r>
              <a:rPr lang="ru-RU" sz="1600" dirty="0" smtClean="0"/>
              <a:t>Фотография Черчилля сделала Юсуфа </a:t>
            </a:r>
            <a:r>
              <a:rPr lang="ru-RU" sz="1600" dirty="0" err="1" smtClean="0"/>
              <a:t>Карша</a:t>
            </a:r>
            <a:r>
              <a:rPr lang="ru-RU" sz="1600" dirty="0" smtClean="0"/>
              <a:t> знаменитым. </a:t>
            </a:r>
            <a:endParaRPr lang="ru-RU" sz="1600" dirty="0"/>
          </a:p>
        </p:txBody>
      </p:sp>
      <p:pic>
        <p:nvPicPr>
          <p:cNvPr id="2051" name="Picture 3" descr="C:\Documents and Settings\iddqd\My documents\Мои рисунки\h_12_30_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494" y="357166"/>
            <a:ext cx="2857506" cy="3810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iddqd\My documents\Мои рисунки\karsh_yousuf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0"/>
            <a:ext cx="6858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0"/>
            <a:ext cx="292895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своих портретах </a:t>
            </a:r>
            <a:r>
              <a:rPr lang="ru-RU" sz="2400" dirty="0" err="1" smtClean="0"/>
              <a:t>Карш</a:t>
            </a:r>
            <a:r>
              <a:rPr lang="ru-RU" sz="2400" dirty="0" smtClean="0"/>
              <a:t> контрастно отличается от других портретистов. </a:t>
            </a:r>
          </a:p>
          <a:p>
            <a:r>
              <a:rPr lang="ru-RU" sz="2400" dirty="0" smtClean="0"/>
              <a:t>Он не использует драпировку или яркие фоны. </a:t>
            </a:r>
          </a:p>
          <a:p>
            <a:r>
              <a:rPr lang="ru-RU" sz="2400" b="1" dirty="0" err="1" smtClean="0"/>
              <a:t>Карш</a:t>
            </a:r>
            <a:r>
              <a:rPr lang="ru-RU" sz="2400" b="1" dirty="0" smtClean="0"/>
              <a:t> рисует фон светом. </a:t>
            </a:r>
          </a:p>
          <a:p>
            <a:r>
              <a:rPr lang="ru-RU" sz="2400" dirty="0" smtClean="0"/>
              <a:t>Он четко понимает понятие «</a:t>
            </a:r>
            <a:r>
              <a:rPr lang="ru-RU" sz="2400" dirty="0" err="1" smtClean="0"/>
              <a:t>фотографія</a:t>
            </a:r>
            <a:r>
              <a:rPr lang="ru-RU" sz="2400" dirty="0" smtClean="0"/>
              <a:t>». </a:t>
            </a:r>
          </a:p>
          <a:p>
            <a:r>
              <a:rPr lang="ru-RU" sz="2400" dirty="0" err="1" smtClean="0"/>
              <a:t>Карш</a:t>
            </a:r>
            <a:r>
              <a:rPr lang="ru-RU" sz="2400" dirty="0" smtClean="0"/>
              <a:t> – классик, но не фотограф-академист.</a:t>
            </a:r>
          </a:p>
          <a:p>
            <a:r>
              <a:rPr lang="ru-RU" sz="2400" dirty="0" smtClean="0"/>
              <a:t> </a:t>
            </a:r>
            <a:r>
              <a:rPr lang="ru-RU" sz="2400" dirty="0" err="1" smtClean="0"/>
              <a:t>Карш</a:t>
            </a:r>
            <a:r>
              <a:rPr lang="ru-RU" sz="2400" dirty="0" smtClean="0"/>
              <a:t> – мастер.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515352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600" dirty="0" smtClean="0"/>
              <a:t>      У фотографа в прямом смысле слова не было отбоя от заказчиков – он фотографировал королей и президентов, римских пап и космонавтов, ученых и врачей, художников и писателей, актеров и музыкантов. </a:t>
            </a:r>
          </a:p>
          <a:p>
            <a:pPr>
              <a:buNone/>
            </a:pPr>
            <a:r>
              <a:rPr lang="ru-RU" sz="2600" dirty="0"/>
              <a:t> </a:t>
            </a:r>
            <a:r>
              <a:rPr lang="ru-RU" sz="2600" dirty="0" smtClean="0"/>
              <a:t>     Из 100 самых знаменитых людей XX века, </a:t>
            </a:r>
            <a:r>
              <a:rPr lang="ru-RU" sz="2600" dirty="0" err="1" smtClean="0"/>
              <a:t>Карш</a:t>
            </a:r>
            <a:r>
              <a:rPr lang="ru-RU" sz="2600" dirty="0" smtClean="0"/>
              <a:t> сфотографировал 51 – этот рекорд уже никогда не будет побит.</a:t>
            </a:r>
          </a:p>
          <a:p>
            <a:pPr>
              <a:buNone/>
            </a:pPr>
            <a:r>
              <a:rPr lang="ru-RU" sz="2600" dirty="0"/>
              <a:t> </a:t>
            </a:r>
            <a:r>
              <a:rPr lang="ru-RU" sz="2600" dirty="0" smtClean="0"/>
              <a:t>    Среди наиболее знаменитых его работ были портреты Альберта Эйнштейна, Пабло Пикассо, Альберта </a:t>
            </a:r>
            <a:r>
              <a:rPr lang="ru-RU" sz="2600" dirty="0" err="1" smtClean="0"/>
              <a:t>Швейцера</a:t>
            </a:r>
            <a:r>
              <a:rPr lang="ru-RU" sz="2600" dirty="0" smtClean="0"/>
              <a:t>, Томаса Манна, Сомерсета </a:t>
            </a:r>
            <a:r>
              <a:rPr lang="ru-RU" sz="2600" dirty="0" err="1" smtClean="0"/>
              <a:t>Моэма,Фиделя</a:t>
            </a:r>
            <a:r>
              <a:rPr lang="ru-RU" sz="2600" dirty="0" smtClean="0"/>
              <a:t> Кастро, Джона Кеннеди, </a:t>
            </a:r>
            <a:r>
              <a:rPr lang="ru-RU" sz="2600" dirty="0" err="1" smtClean="0"/>
              <a:t>Одри</a:t>
            </a:r>
            <a:r>
              <a:rPr lang="ru-RU" sz="2600" dirty="0" smtClean="0"/>
              <a:t> </a:t>
            </a:r>
            <a:r>
              <a:rPr lang="ru-RU" sz="2600" dirty="0" err="1" smtClean="0"/>
              <a:t>Хепберн</a:t>
            </a:r>
            <a:r>
              <a:rPr lang="ru-RU" sz="2600" dirty="0" smtClean="0"/>
              <a:t>, Эрнеста </a:t>
            </a:r>
            <a:r>
              <a:rPr lang="ru-RU" sz="2600" dirty="0" err="1" smtClean="0"/>
              <a:t>Хемингуэйя</a:t>
            </a:r>
            <a:r>
              <a:rPr lang="ru-RU" sz="2600" dirty="0" smtClean="0"/>
              <a:t>, Бернарда Шоу и Элеоноры Рузвельт. При этом два последних, наряду с портретом Уинстона Черчилля, он считал своими лучшими произведениями.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934670"/>
            <a:ext cx="75724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Джордж Бернард Шоу, 1943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C:\Documents and Settings\iddqd\My documents\Мои рисунки\2199234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42852"/>
            <a:ext cx="4492292" cy="55816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578645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dirty="0" smtClean="0">
                <a:latin typeface="+mj-lt"/>
              </a:rPr>
              <a:t>Ян Сибелиус </a:t>
            </a:r>
          </a:p>
        </p:txBody>
      </p:sp>
      <p:pic>
        <p:nvPicPr>
          <p:cNvPr id="3074" name="Picture 2" descr="C:\Documents and Settings\iddqd\My documents\Мои рисунки\yousuf-karsh-jean-sibeliu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14290"/>
            <a:ext cx="4527365" cy="54546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5000"/>
            <a:ext cx="8229600" cy="1143000"/>
          </a:xfrm>
        </p:spPr>
        <p:txBody>
          <a:bodyPr/>
          <a:lstStyle/>
          <a:p>
            <a:r>
              <a:rPr lang="ru-RU" sz="4800" dirty="0" err="1" smtClean="0"/>
              <a:t>Одри</a:t>
            </a:r>
            <a:r>
              <a:rPr lang="ru-RU" dirty="0" smtClean="0"/>
              <a:t> </a:t>
            </a:r>
            <a:r>
              <a:rPr lang="ru-RU" dirty="0" err="1" smtClean="0"/>
              <a:t>Хепберн</a:t>
            </a:r>
            <a:endParaRPr lang="ru-RU" dirty="0"/>
          </a:p>
        </p:txBody>
      </p:sp>
      <p:pic>
        <p:nvPicPr>
          <p:cNvPr id="5123" name="Picture 3" descr="C:\Documents and Settings\iddqd\My documents\Мои рисунки\знай%20хепбер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3" y="142852"/>
            <a:ext cx="4705343" cy="5881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iddqd\My documents\Мои рисунки\200605022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300039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Говорят, что правила созданы чтоб их нарушать. </a:t>
            </a:r>
            <a:endParaRPr lang="ru-RU" sz="2400" b="1" dirty="0"/>
          </a:p>
          <a:p>
            <a:r>
              <a:rPr lang="ru-RU" sz="2400" b="1" dirty="0"/>
              <a:t>О</a:t>
            </a:r>
            <a:r>
              <a:rPr lang="ru-RU" sz="2400" b="1" dirty="0" smtClean="0"/>
              <a:t>дин мудрый человек сказал , что если вы намереваетесь нарушать правило, то стоит сначала его изучить. </a:t>
            </a:r>
          </a:p>
          <a:p>
            <a:r>
              <a:rPr lang="ru-RU" sz="2400" b="1" dirty="0" smtClean="0"/>
              <a:t>Тогда вы можете быть уверенным, что нарушение правила сделает ваш снимок эффектнее!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5000"/>
            <a:ext cx="8229600" cy="1500214"/>
          </a:xfrm>
        </p:spPr>
        <p:txBody>
          <a:bodyPr/>
          <a:lstStyle/>
          <a:p>
            <a:r>
              <a:rPr lang="ru-RU" dirty="0" err="1" smtClean="0"/>
              <a:t>Кристиан</a:t>
            </a:r>
            <a:r>
              <a:rPr lang="ru-RU" dirty="0" smtClean="0"/>
              <a:t> Диор</a:t>
            </a:r>
            <a:endParaRPr lang="ru-RU" dirty="0"/>
          </a:p>
        </p:txBody>
      </p:sp>
      <p:pic>
        <p:nvPicPr>
          <p:cNvPr id="12290" name="Picture 2" descr="C:\Documents and Settings\iddqd\My documents\Мои рисунки\ChristianDi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42852"/>
            <a:ext cx="4495800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857892"/>
            <a:ext cx="8229600" cy="1143000"/>
          </a:xfrm>
        </p:spPr>
        <p:txBody>
          <a:bodyPr/>
          <a:lstStyle/>
          <a:p>
            <a:r>
              <a:rPr lang="ru-RU" dirty="0" smtClean="0"/>
              <a:t>Никита Хрущев</a:t>
            </a:r>
            <a:endParaRPr lang="ru-RU" dirty="0"/>
          </a:p>
        </p:txBody>
      </p:sp>
      <p:pic>
        <p:nvPicPr>
          <p:cNvPr id="13314" name="Picture 2" descr="C:\Documents and Settings\iddqd\My documents\Мои рисунки\NikitaKhruschev,%2019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42852"/>
            <a:ext cx="4887107" cy="60722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5000"/>
            <a:ext cx="8229600" cy="1143000"/>
          </a:xfrm>
        </p:spPr>
        <p:txBody>
          <a:bodyPr/>
          <a:lstStyle/>
          <a:p>
            <a:r>
              <a:rPr lang="ru-RU" dirty="0" smtClean="0"/>
              <a:t>Пабло Пикассо</a:t>
            </a:r>
            <a:endParaRPr lang="ru-RU" dirty="0"/>
          </a:p>
        </p:txBody>
      </p:sp>
      <p:pic>
        <p:nvPicPr>
          <p:cNvPr id="14338" name="Picture 2" descr="C:\Documents and Settings\iddqd\My documents\Мои рисунки\PabloPicasso,%2019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0"/>
            <a:ext cx="4787402" cy="5948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iddqd\My documents\Мои рисунки\090919_fid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42852"/>
            <a:ext cx="4643470" cy="5981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6000768"/>
            <a:ext cx="8229600" cy="857232"/>
          </a:xfrm>
        </p:spPr>
        <p:txBody>
          <a:bodyPr/>
          <a:lstStyle/>
          <a:p>
            <a:r>
              <a:rPr lang="ru-RU" dirty="0" err="1" smtClean="0"/>
              <a:t>Фидель</a:t>
            </a:r>
            <a:r>
              <a:rPr lang="ru-RU" dirty="0" smtClean="0"/>
              <a:t> Кастро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000768"/>
            <a:ext cx="8229600" cy="5714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Альберт Эйнштейн</a:t>
            </a:r>
            <a:endParaRPr lang="ru-RU" dirty="0"/>
          </a:p>
        </p:txBody>
      </p:sp>
      <p:pic>
        <p:nvPicPr>
          <p:cNvPr id="7170" name="Picture 2" descr="C:\Documents and Settings\iddqd\My documents\Мои рисунки\6a00df351e888f8834011168eefdaf970c-800w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4357686" cy="5620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2" name="Picture 2" descr="C:\Documents and Settings\iddqd\My documents\Мои рисунки\3261206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8604"/>
            <a:ext cx="3890991" cy="37981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iddqd\My documents\Мои рисунки\Karsh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14290"/>
            <a:ext cx="4214842" cy="5477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715000"/>
            <a:ext cx="8229600" cy="1143000"/>
          </a:xfrm>
        </p:spPr>
        <p:txBody>
          <a:bodyPr/>
          <a:lstStyle/>
          <a:p>
            <a:r>
              <a:rPr lang="ru-RU" dirty="0" smtClean="0"/>
              <a:t>Эрнест Хемингуэй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iddqd\My documents\Мои рисунки\7daac02d6a2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429132"/>
            <a:ext cx="2428892" cy="2083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3" name="Picture 3" descr="C:\Documents and Settings\iddqd\My documents\Мои рисунки\21bf7707c4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3780451" cy="4810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4" name="Picture 4" descr="C:\Documents and Settings\iddqd\My documents\Мои рисунки\N0LS3BCA1JC0YZCAQ4QRUTCAO6KBHKCA3XORTWCAM3PVEACAD8CANRCAC6Z56GCAZ0LIH3CA1RF0KVCAIN0R43CA114SJTCA73SQTCCAF1B3EICAV3A07MCARY9EJFCAFE7KSKCAOWROGACAAPB1VCCAJ89N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4429132"/>
            <a:ext cx="1500198" cy="1801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5" name="Picture 5" descr="C:\Documents and Settings\iddqd\My documents\Мои рисунки\yousuf-karsh-martha-graha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214290"/>
            <a:ext cx="3071834" cy="3803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714488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Неудачные фотографии получаются у большинства людей. </a:t>
            </a:r>
            <a:endParaRPr lang="en-US" dirty="0" smtClean="0"/>
          </a:p>
          <a:p>
            <a:r>
              <a:rPr lang="ru-RU" dirty="0" smtClean="0"/>
              <a:t>Кто бы то не был: президент или же просто олигарх, никто из них не может быть застрахован от неудачного фото со случайно- перекошенным лицом. Неудачные фотографии политиков - это прерогатива самых талантливых папарацци. Ведь политики - народ особенно сдержанный, как и положено по протоколу официальных мероприятий, и поймать их так, чтобы фотографии получилось наиболее неудачно - вероятно, что это целое искусство, для настоящих профессионалов, мастеров своего дела.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4290"/>
            <a:ext cx="7143768" cy="1143000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</a:rPr>
              <a:t>ПАПАРАЦЦИ</a:t>
            </a:r>
            <a:endParaRPr lang="ru-RU" sz="8800" b="1" dirty="0">
              <a:solidFill>
                <a:srgbClr val="C00000"/>
              </a:solidFill>
            </a:endParaRPr>
          </a:p>
        </p:txBody>
      </p:sp>
      <p:pic>
        <p:nvPicPr>
          <p:cNvPr id="5123" name="Picture 3" descr="C:\Documents and Settings\iddqd\My documents\Мои рисунки\033364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643050"/>
            <a:ext cx="3781432" cy="2890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5" name="Picture 5" descr="C:\Documents and Settings\iddqd\My documents\Мои рисунки\люди\peopls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428604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iddqd\My documents\Мои рисунки\20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6639921" cy="5429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5" descr="C:\Documents and Settings\iddqd\My documents\Мои рисунки\люди\peopls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142852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iddqd\My documents\Мои рисунки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0"/>
            <a:ext cx="6143668" cy="6722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5" descr="C:\Documents and Settings\iddqd\My documents\Мои рисунки\люди\peopls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43900" y="214290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43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Основной принцип таков. Разбейте изображение на трети (и горизонтально, и вертикально) таким образом, чтобы у вас получилось 9 частей.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Правило третей</a:t>
            </a:r>
            <a:endParaRPr lang="ru-RU" b="1" dirty="0"/>
          </a:p>
        </p:txBody>
      </p:sp>
      <p:pic>
        <p:nvPicPr>
          <p:cNvPr id="2051" name="Picture 3" descr="C:\Documents and Settings\iddqd\My documents\Мои рисунки\2006043013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14488"/>
            <a:ext cx="6435839" cy="4762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iddqd\My documents\Мои рисунки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27313" cy="5286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5" descr="C:\Documents and Settings\iddqd\My documents\Мои рисунки\люди\peopls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428604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iddqd\My documents\Мои рисунки\paraska-8-0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176213"/>
            <a:ext cx="4143375" cy="6505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5" descr="C:\Documents and Settings\iddqd\My documents\Мои рисунки\люди\peopls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85728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iddqd\My documents\Мои рисунки\post-26067-12473935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52"/>
            <a:ext cx="6286544" cy="6459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5" descr="C:\Documents and Settings\iddqd\My documents\Мои рисунки\люди\peopls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142852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iddqd\My documents\Мои рисунки\post-26067-12473936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52"/>
            <a:ext cx="5435741" cy="6610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5" descr="C:\Documents and Settings\iddqd\My documents\Мои рисунки\люди\peopls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214290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iddqd\My documents\Мои рисунки\ooo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0"/>
            <a:ext cx="7820527" cy="6686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5" descr="C:\Documents and Settings\iddqd\My documents\Мои рисунки\люди\peopls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38" y="214290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iddqd\My documents\Мои рисунки\oo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290"/>
            <a:ext cx="6405584" cy="6405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5" descr="C:\Documents and Settings\iddqd\My documents\Мои рисунки\люди\peopls15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2462" y="214290"/>
            <a:ext cx="78581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79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Дай название фотографии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1506" name="Picture 2" descr="C:\Documents and Settings\iddqd\My documents\Мои рисунки\49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642918"/>
            <a:ext cx="11653279" cy="62150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857232"/>
            <a:ext cx="3857652" cy="5572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358082" y="1357298"/>
            <a:ext cx="2071670" cy="55007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Дай название фотографии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9459" name="Picture 3" descr="C:\Documents and Settings\iddqd\My documents\Мои рисунки\4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57647"/>
            <a:ext cx="9144000" cy="6100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Дай название фотографии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4578" name="Picture 2" descr="C:\Documents and Settings\iddqd\My documents\Мои рисунки\27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"/>
            <a:ext cx="9144000" cy="628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Дай название фотографии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3555" name="Picture 3" descr="C:\Documents and Settings\iddqd\My documents\Мои рисунки\27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571480"/>
            <a:ext cx="9144029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50112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процессе съемки делайте это в уме. Эта сетка позволяет определить четыре точки, в которые лучше всего помещать что-то интересное. Кроме того она позволяет определить 4 линии, которые также являются полезными позициями для элементов вашего снимка.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5" name="Picture 3" descr="C:\Documents and Settings\iddqd\My documents\Мои рисунки\2006043013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428736"/>
            <a:ext cx="5875500" cy="4324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Дай название фотографии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2530" name="Picture 2" descr="C:\Documents and Settings\iddqd\My documents\Мои рисунки\6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40007"/>
            <a:ext cx="9144000" cy="6117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000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Дай название фотографии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" name="Picture 4" descr="C:\Documents and Settings\iddqd\My documents\Мои рисунки\27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500"/>
            <a:ext cx="9144000" cy="6286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8572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Дай название фотографии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8435" name="Picture 3" descr="C:\Documents and Settings\iddqd\My documents\Мои рисунки\189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857232"/>
            <a:ext cx="9192729" cy="6122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Дай название фотографии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483" name="Picture 3" descr="C:\Documents and Settings\iddqd\My documents\Мои рисунки\189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21076" cy="6074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Дай название фотографии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5603" name="Picture 3" descr="C:\Documents and Settings\iddqd\My documents\Мои рисунки\175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820986"/>
            <a:ext cx="6000792" cy="60370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8001024" cy="5297502"/>
          </a:xfrm>
        </p:spPr>
        <p:txBody>
          <a:bodyPr>
            <a:normAutofit/>
          </a:bodyPr>
          <a:lstStyle/>
          <a:p>
            <a:r>
              <a:rPr lang="ru-RU" b="1" dirty="0" smtClean="0"/>
              <a:t>Определяем к какой фотографии придумано название.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Соответствует ли данное название сюжету фотографии.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Picture 2" descr="C:\Documents and Settings\iddqd\My documents\Мои рисунки\кАРТИНКИ\fc9ff4a64d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14290"/>
            <a:ext cx="1000132" cy="1062685"/>
          </a:xfrm>
          <a:prstGeom prst="rect">
            <a:avLst/>
          </a:prstGeom>
          <a:noFill/>
        </p:spPr>
      </p:pic>
      <p:pic>
        <p:nvPicPr>
          <p:cNvPr id="5" name="Picture 2" descr="C:\Documents and Settings\iddqd\My documents\Мои рисунки\кАРТИНКИ\fc9ff4a64d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928934"/>
            <a:ext cx="1071570" cy="1138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iddqd\My documents\Мои рисунки\49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4420181" cy="2357430"/>
          </a:xfrm>
          <a:prstGeom prst="rect">
            <a:avLst/>
          </a:prstGeom>
          <a:noFill/>
        </p:spPr>
      </p:pic>
      <p:pic>
        <p:nvPicPr>
          <p:cNvPr id="3" name="Picture 3" descr="C:\Documents and Settings\iddqd\My documents\Мои рисунки\4_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0"/>
            <a:ext cx="3857620" cy="2573584"/>
          </a:xfrm>
          <a:prstGeom prst="rect">
            <a:avLst/>
          </a:prstGeom>
          <a:noFill/>
        </p:spPr>
      </p:pic>
      <p:pic>
        <p:nvPicPr>
          <p:cNvPr id="4" name="Picture 2" descr="C:\Documents and Settings\iddqd\My documents\Мои рисунки\27_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1" y="0"/>
            <a:ext cx="3143240" cy="2094051"/>
          </a:xfrm>
          <a:prstGeom prst="rect">
            <a:avLst/>
          </a:prstGeom>
          <a:noFill/>
        </p:spPr>
      </p:pic>
      <p:pic>
        <p:nvPicPr>
          <p:cNvPr id="5" name="Picture 3" descr="C:\Documents and Settings\iddqd\My documents\Мои рисунки\27_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43182"/>
            <a:ext cx="2701620" cy="1857364"/>
          </a:xfrm>
          <a:prstGeom prst="rect">
            <a:avLst/>
          </a:prstGeom>
          <a:noFill/>
        </p:spPr>
      </p:pic>
      <p:pic>
        <p:nvPicPr>
          <p:cNvPr id="6" name="Picture 2" descr="C:\Documents and Settings\iddqd\My documents\Мои рисунки\6_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2643182"/>
            <a:ext cx="2857488" cy="1911865"/>
          </a:xfrm>
          <a:prstGeom prst="rect">
            <a:avLst/>
          </a:prstGeom>
          <a:noFill/>
        </p:spPr>
      </p:pic>
      <p:pic>
        <p:nvPicPr>
          <p:cNvPr id="7" name="Picture 4" descr="C:\Documents and Settings\iddqd\My documents\Мои рисунки\27_1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2285992"/>
            <a:ext cx="3071802" cy="2111864"/>
          </a:xfrm>
          <a:prstGeom prst="rect">
            <a:avLst/>
          </a:prstGeom>
          <a:noFill/>
        </p:spPr>
      </p:pic>
      <p:pic>
        <p:nvPicPr>
          <p:cNvPr id="8" name="Picture 3" descr="C:\Documents and Settings\iddqd\My documents\Мои рисунки\189_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643446"/>
            <a:ext cx="2857489" cy="1903088"/>
          </a:xfrm>
          <a:prstGeom prst="rect">
            <a:avLst/>
          </a:prstGeom>
          <a:noFill/>
        </p:spPr>
      </p:pic>
      <p:pic>
        <p:nvPicPr>
          <p:cNvPr id="9" name="Picture 3" descr="C:\Documents and Settings\iddqd\My documents\Мои рисунки\189_1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14678" y="4643446"/>
            <a:ext cx="3143272" cy="2093419"/>
          </a:xfrm>
          <a:prstGeom prst="rect">
            <a:avLst/>
          </a:prstGeom>
          <a:noFill/>
        </p:spPr>
      </p:pic>
      <p:pic>
        <p:nvPicPr>
          <p:cNvPr id="10" name="Picture 3" descr="C:\Documents and Settings\iddqd\My documents\Мои рисунки\175_1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58016" y="4429132"/>
            <a:ext cx="2285984" cy="2299783"/>
          </a:xfrm>
          <a:prstGeom prst="rect">
            <a:avLst/>
          </a:prstGeom>
          <a:noFill/>
        </p:spPr>
      </p:pic>
      <p:sp>
        <p:nvSpPr>
          <p:cNvPr id="12" name="Овал 11"/>
          <p:cNvSpPr/>
          <p:nvPr/>
        </p:nvSpPr>
        <p:spPr>
          <a:xfrm>
            <a:off x="2285984" y="1928802"/>
            <a:ext cx="642942" cy="6286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42844" y="1857364"/>
            <a:ext cx="642942" cy="6286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286512" y="1571612"/>
            <a:ext cx="642942" cy="6286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8501058" y="3929066"/>
            <a:ext cx="642942" cy="6286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143240" y="3857628"/>
            <a:ext cx="642942" cy="6286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000232" y="3857628"/>
            <a:ext cx="642942" cy="6286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715140" y="6072206"/>
            <a:ext cx="642942" cy="6286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071802" y="6000768"/>
            <a:ext cx="642942" cy="6286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42844" y="6000768"/>
            <a:ext cx="642942" cy="62864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14282" y="1714488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1</a:t>
            </a:r>
            <a:endParaRPr lang="ru-RU" sz="48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357422" y="1785926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2</a:t>
            </a:r>
            <a:endParaRPr lang="ru-RU" sz="48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57950" y="1428736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/>
              <a:t>3</a:t>
            </a:r>
            <a:endParaRPr lang="ru-RU" sz="4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071670" y="3714752"/>
            <a:ext cx="2143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4</a:t>
            </a:r>
            <a:endParaRPr lang="ru-RU" sz="4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214678" y="3714752"/>
            <a:ext cx="373124" cy="857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5</a:t>
            </a:r>
            <a:endParaRPr lang="ru-RU" sz="4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8572528" y="3786190"/>
            <a:ext cx="428628" cy="857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6</a:t>
            </a:r>
            <a:endParaRPr lang="ru-RU" sz="4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14282" y="5929330"/>
            <a:ext cx="8572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7</a:t>
            </a:r>
            <a:endParaRPr lang="ru-RU" sz="48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143240" y="5857892"/>
            <a:ext cx="6429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8</a:t>
            </a:r>
            <a:endParaRPr lang="ru-RU" sz="48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786578" y="6000768"/>
            <a:ext cx="7143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 smtClean="0"/>
              <a:t>9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 материал о каком-нибудь известном фотохудожнике.</a:t>
            </a:r>
          </a:p>
          <a:p>
            <a:r>
              <a:rPr lang="ru-RU" dirty="0" smtClean="0"/>
              <a:t>Рассказать историю известной фотографии.</a:t>
            </a:r>
          </a:p>
          <a:p>
            <a:r>
              <a:rPr lang="ru-RU" dirty="0" smtClean="0"/>
              <a:t>Сделать тематическую подборку интересных фотографий.</a:t>
            </a:r>
          </a:p>
          <a:p>
            <a:r>
              <a:rPr lang="ru-RU" dirty="0" smtClean="0"/>
              <a:t>Показать на своих старых фото, что вы умеете применять «правило третей».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Documents and Settings\iddqd\My documents\Мои рисунки\кАРТИНКИ\fc9ff4a64d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214290"/>
            <a:ext cx="1071570" cy="11385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2" descr="C:\Documents and Settings\iddqd\My documents\Мои рисунки\2006050221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4572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3600" b="1" dirty="0" smtClean="0"/>
              <a:t>Презентация</a:t>
            </a:r>
          </a:p>
          <a:p>
            <a:pPr>
              <a:buNone/>
            </a:pPr>
            <a:r>
              <a:rPr lang="ru-RU" sz="3600" b="1" dirty="0" smtClean="0"/>
              <a:t> для урока ИЗО в 9 классе</a:t>
            </a:r>
          </a:p>
          <a:p>
            <a:pPr>
              <a:buNone/>
            </a:pPr>
            <a:r>
              <a:rPr lang="ru-RU" sz="2800" b="1" dirty="0" smtClean="0"/>
              <a:t>подготовлена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учителем ИЗО и </a:t>
            </a:r>
            <a:r>
              <a:rPr lang="ru-RU" sz="2800" b="1" dirty="0" smtClean="0"/>
              <a:t>МХК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 Путиловой</a:t>
            </a:r>
          </a:p>
          <a:p>
            <a:pPr>
              <a:buNone/>
            </a:pPr>
            <a:r>
              <a:rPr lang="ru-RU" sz="3600" b="1" dirty="0" smtClean="0"/>
              <a:t>Еленой Леонидовной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200" b="1" dirty="0" err="1" smtClean="0"/>
              <a:t>моу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сош</a:t>
            </a:r>
            <a:r>
              <a:rPr lang="ru-RU" sz="3200" b="1" dirty="0" smtClean="0"/>
              <a:t> № 25</a:t>
            </a:r>
          </a:p>
          <a:p>
            <a:pPr>
              <a:buNone/>
            </a:pPr>
            <a:r>
              <a:rPr lang="ru-RU" sz="3200" b="1" dirty="0" smtClean="0"/>
              <a:t>г.Нижний Тагил</a:t>
            </a:r>
            <a:endParaRPr lang="ru-RU" sz="3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0"/>
            <a:ext cx="828680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Исследования показывают, что когда человек смотрит на изображение, то его взгляд сам по себе направляется в точку пересечения линий а не в центр снимка. Правило третей помогает подстроиться под естественный способ человека смотреть на фото.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Documents and Settings\iddqd\My documents\Мои рисунки\2006043012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1500174"/>
            <a:ext cx="5929354" cy="40714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5657671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этом снимке фотограф умышленно разместил голову человека в точке пересечения линий (в частности его глаза  являются смысловым центром портрета).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iddqd\My documents\Мои рисунки\2006043012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0"/>
            <a:ext cx="6319651" cy="46624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5143512"/>
            <a:ext cx="70009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этой фотографии  девушка расположена вдоль линии и таким образом создана дополнительная точка интереса. Поместите её в центр и вы получите заурядный снимок.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iddqd\My documents\Мои рисунки\IMG_27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489519" cy="46767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357826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 фотографировании пейзажей тоже используйте это правило. </a:t>
            </a:r>
          </a:p>
          <a:p>
            <a:r>
              <a:rPr lang="ru-RU" sz="2400" dirty="0"/>
              <a:t>Г</a:t>
            </a:r>
            <a:r>
              <a:rPr lang="ru-RU" sz="2400" dirty="0" smtClean="0"/>
              <a:t>оризонт расположен вдоль одной из наших линий.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580" y="0"/>
            <a:ext cx="642942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При изучении использования правила третей нужно задать себе пару вопросов:</a:t>
            </a:r>
            <a:br>
              <a:rPr lang="ru-RU" sz="2800" dirty="0" smtClean="0"/>
            </a:br>
            <a:r>
              <a:rPr lang="ru-RU" sz="2800" b="1" dirty="0" smtClean="0"/>
              <a:t>- Что является смысловым центром на этой фотографии?</a:t>
            </a:r>
            <a:br>
              <a:rPr lang="ru-RU" sz="2800" b="1" dirty="0" smtClean="0"/>
            </a:br>
            <a:r>
              <a:rPr lang="ru-RU" sz="2800" b="1" dirty="0" smtClean="0"/>
              <a:t>- Куда же их теперь поместить?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429000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Ещё раз напоминаю — нарушение этого правила может быть оправдано в каком-то выдающемся снимке. После того как вы освоите правило — можете в целях эксперимента начинать нарочно его нарушать.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4826675"/>
            <a:ext cx="72152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Ну и напоследок.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Держите в уме правило третей при постобработке.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Современные графические редакторы имеют на своем вооружении инструменты для кадрирования снимка.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Поэкспериментируйте со своими старыми фотографиями, чтобы оценить как они будут выглядеть при использовании правила третей.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Documents and Settings\iddqd\My documents\Мои рисунки\кАРТИНКИ\fc9ff4a64d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2208213" cy="2346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  </a:t>
            </a:r>
            <a:r>
              <a:rPr lang="ru-RU" sz="6600" b="1" dirty="0" smtClean="0">
                <a:latin typeface="Arial Black" pitchFamily="34" charset="0"/>
              </a:rPr>
              <a:t>Портретист людей, </a:t>
            </a:r>
          </a:p>
          <a:p>
            <a:pPr>
              <a:buNone/>
            </a:pPr>
            <a:r>
              <a:rPr lang="ru-RU" sz="6600" b="1" dirty="0" smtClean="0">
                <a:latin typeface="Arial Black" pitchFamily="34" charset="0"/>
              </a:rPr>
              <a:t> которые перевернули</a:t>
            </a:r>
          </a:p>
          <a:p>
            <a:pPr>
              <a:buNone/>
            </a:pPr>
            <a:r>
              <a:rPr lang="ru-RU" sz="6600" b="1" dirty="0" smtClean="0">
                <a:latin typeface="Arial Black" pitchFamily="34" charset="0"/>
              </a:rPr>
              <a:t> мир</a:t>
            </a:r>
            <a:endParaRPr lang="ru-RU" sz="6600" dirty="0">
              <a:latin typeface="Arial Black" pitchFamily="34" charset="0"/>
            </a:endParaRPr>
          </a:p>
        </p:txBody>
      </p:sp>
      <p:pic>
        <p:nvPicPr>
          <p:cNvPr id="16387" name="Picture 3" descr="C:\Documents and Settings\iddqd\My documents\Мои рисунки\1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28604"/>
            <a:ext cx="1474101" cy="18389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388" name="Picture 4" descr="C:\Documents and Settings\iddqd\My documents\Мои рисунки\18_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429132"/>
            <a:ext cx="1714512" cy="21474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392" name="Picture 8" descr="C:\Documents and Settings\iddqd\My documents\Мои рисунки\18_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79673">
            <a:off x="7070760" y="2589142"/>
            <a:ext cx="1662623" cy="20816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1275</Words>
  <Application>Microsoft Office PowerPoint</Application>
  <PresentationFormat>Экран (4:3)</PresentationFormat>
  <Paragraphs>96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Тема Office</vt:lpstr>
      <vt:lpstr>Слайд 1</vt:lpstr>
      <vt:lpstr>Слайд 2</vt:lpstr>
      <vt:lpstr>Правило третей</vt:lpstr>
      <vt:lpstr>Слайд 4</vt:lpstr>
      <vt:lpstr>Слайд 5</vt:lpstr>
      <vt:lpstr>Слайд 6</vt:lpstr>
      <vt:lpstr>Слайд 7</vt:lpstr>
      <vt:lpstr>Слайд 8</vt:lpstr>
      <vt:lpstr>Слайд 9</vt:lpstr>
      <vt:lpstr>Юсуф Карш (Yousuf Karsh)</vt:lpstr>
      <vt:lpstr>Слайд 11</vt:lpstr>
      <vt:lpstr>История фотографии</vt:lpstr>
      <vt:lpstr>Слайд 13</vt:lpstr>
      <vt:lpstr>Слайд 14</vt:lpstr>
      <vt:lpstr>Слайд 15</vt:lpstr>
      <vt:lpstr>Слайд 16</vt:lpstr>
      <vt:lpstr>Слайд 17</vt:lpstr>
      <vt:lpstr>Слайд 18</vt:lpstr>
      <vt:lpstr>Одри Хепберн</vt:lpstr>
      <vt:lpstr>Кристиан Диор</vt:lpstr>
      <vt:lpstr>Никита Хрущев</vt:lpstr>
      <vt:lpstr>Пабло Пикассо</vt:lpstr>
      <vt:lpstr>Фидель Кастро</vt:lpstr>
      <vt:lpstr>Альберт Эйнштейн</vt:lpstr>
      <vt:lpstr>Эрнест Хемингуэй</vt:lpstr>
      <vt:lpstr>Слайд 26</vt:lpstr>
      <vt:lpstr>ПАПАРАЦЦИ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Дай название фотографии</vt:lpstr>
      <vt:lpstr>Дай название фотографии</vt:lpstr>
      <vt:lpstr>Дай название фотографии</vt:lpstr>
      <vt:lpstr>Дай название фотографии</vt:lpstr>
      <vt:lpstr>Дай название фотографии</vt:lpstr>
      <vt:lpstr>Дай название фотографии</vt:lpstr>
      <vt:lpstr>Дай название фотографии</vt:lpstr>
      <vt:lpstr>Дай название фотографии</vt:lpstr>
      <vt:lpstr>Дай название фотографии</vt:lpstr>
      <vt:lpstr>Определяем к какой фотографии придумано название.  Соответствует ли данное название сюжету фотографии. </vt:lpstr>
      <vt:lpstr>Слайд 46</vt:lpstr>
      <vt:lpstr>Домашнее задание:</vt:lpstr>
      <vt:lpstr>Слайд 48</vt:lpstr>
    </vt:vector>
  </TitlesOfParts>
  <Company>qwe123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фотогафирования</dc:title>
  <dc:creator>iddqd</dc:creator>
  <cp:lastModifiedBy>iddqd</cp:lastModifiedBy>
  <cp:revision>12</cp:revision>
  <dcterms:created xsi:type="dcterms:W3CDTF">2010-02-09T08:36:15Z</dcterms:created>
  <dcterms:modified xsi:type="dcterms:W3CDTF">2010-02-09T10:01:16Z</dcterms:modified>
</cp:coreProperties>
</file>