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57" r:id="rId9"/>
    <p:sldId id="270" r:id="rId10"/>
    <p:sldId id="271" r:id="rId11"/>
    <p:sldId id="259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8" autoAdjust="0"/>
    <p:restoredTop sz="94660"/>
  </p:normalViewPr>
  <p:slideViewPr>
    <p:cSldViewPr>
      <p:cViewPr varScale="1">
        <p:scale>
          <a:sx n="106" d="100"/>
          <a:sy n="106" d="100"/>
        </p:scale>
        <p:origin x="-1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0.bin"/><Relationship Id="rId2" Type="http://schemas.microsoft.com/office/2006/relationships/legacyDiagramText" Target="legacyDiagramText9.bin"/><Relationship Id="rId1" Type="http://schemas.microsoft.com/office/2006/relationships/legacyDiagramText" Target="legacyDiagramText8.bin"/><Relationship Id="rId5" Type="http://schemas.microsoft.com/office/2006/relationships/legacyDiagramText" Target="legacyDiagramText12.bin"/><Relationship Id="rId4" Type="http://schemas.microsoft.com/office/2006/relationships/legacyDiagramText" Target="legacyDiagramText1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06080-1257-425A-953A-B89E5626D9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A864D-68AC-43A2-85D5-E63D5DAC74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1378C-A235-4370-981C-72A16D1356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F4172-58D6-452D-AAC2-3F6FE1B26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0A67AF-B7D1-4E76-BD2D-E8F55B5E37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CB595-2606-435A-B0AD-83D74B0CE9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E1AB84-473D-413F-AA4A-B1DFAFBB8D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2FF9B9-269D-40F3-8485-07F831FCE2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5FEF-7474-4882-B353-E2B3D105B0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73EC9-6339-43F4-B142-7EB3BD651A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6E0196-ECC5-41D4-8C7E-F0F061374C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C4F357B-7EFD-481E-9DD9-7343B4C864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B5AE193-3076-4B9E-941F-109EACFC10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412875"/>
            <a:ext cx="8229600" cy="16557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Правила безопасного поведения на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воде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Подготовили: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Бороздняк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Ксения и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Филипова</a:t>
            </a:r>
            <a:r>
              <a:rPr lang="ru-RU" sz="3600" smtClean="0">
                <a:solidFill>
                  <a:schemeClr val="accent3">
                    <a:lumMod val="75000"/>
                  </a:schemeClr>
                </a:solidFill>
              </a:rPr>
              <a:t> Анастасия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FFFF00"/>
                </a:solidFill>
              </a:rPr>
              <a:t>Меры безопасности при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  эксплуатации </a:t>
            </a:r>
            <a:r>
              <a:rPr lang="ru-RU" sz="4000" b="1" dirty="0" err="1" smtClean="0">
                <a:solidFill>
                  <a:srgbClr val="FFFF00"/>
                </a:solidFill>
              </a:rPr>
              <a:t>плавсредств</a:t>
            </a:r>
            <a:endParaRPr lang="ru-RU" sz="4000" b="1" dirty="0" smtClean="0">
              <a:solidFill>
                <a:srgbClr val="FFFF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3251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smtClean="0"/>
              <a:t>   Катаясь на лодке, нельзя: пересаживаться, садиться на борта, перегружать её сверх установленной нормы, подплывать близко к гидротехническим сооружениям, судам, выплывать на фарватер.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/>
          </a:p>
        </p:txBody>
      </p:sp>
      <p:graphicFrame>
        <p:nvGraphicFramePr>
          <p:cNvPr id="1026" name="Diagram 4"/>
          <p:cNvGraphicFramePr>
            <a:graphicFrameLocks/>
          </p:cNvGraphicFramePr>
          <p:nvPr>
            <p:ph sz="half" idx="2"/>
          </p:nvPr>
        </p:nvGraphicFramePr>
        <p:xfrm>
          <a:off x="3563938" y="1773238"/>
          <a:ext cx="5441950" cy="45720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333375"/>
            <a:ext cx="6049963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 Действия человека, оказавшегося в воде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/>
              <a:t>   Оказавшись в воде, скиньте одежду и обувь. Если поблизости находятся плавсредства, постарайтесь подплыть к ним и посигнальте, чтобы вас заметили.</a:t>
            </a:r>
          </a:p>
        </p:txBody>
      </p:sp>
      <p:pic>
        <p:nvPicPr>
          <p:cNvPr id="8196" name="Picture 4" descr="{DE0632F1-709F-4721-8504-95698005DF7E}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133600"/>
            <a:ext cx="4249737" cy="3382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Использование спасательных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                 средств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/>
              <a:t>   </a:t>
            </a:r>
            <a:r>
              <a:rPr lang="ru-RU" sz="2400" smtClean="0"/>
              <a:t>К утопающему подходить при хорошей погоде - кратчайшем путём, а при ветре или волнении - с подветренной стороны или против волны. При приближении к тонущему соблюдать осторожность. Поднимать пострадавшего из воды необходимо с носа или кормы лодки.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graphicFrame>
        <p:nvGraphicFramePr>
          <p:cNvPr id="2050" name="Organization Chart 4"/>
          <p:cNvGraphicFramePr>
            <a:graphicFrameLocks/>
          </p:cNvGraphicFramePr>
          <p:nvPr>
            <p:ph sz="half" idx="2"/>
          </p:nvPr>
        </p:nvGraphicFramePr>
        <p:xfrm>
          <a:off x="4648200" y="1905000"/>
          <a:ext cx="4244975" cy="41148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Техника спасения тонущего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                 человека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smtClean="0"/>
              <a:t>   Подплыв к утопающему, надо поднырнуть под него и, взяв сзади одним из приемов захвата, транспортировать к берегу, где при необходимости начать комплекс сердечно-лёгочной реанимации.</a:t>
            </a:r>
          </a:p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9220" name="Picture 4" descr="{683F7544-CB8F-4D15-9AF5-26168FA20B71}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39606"/>
            <a:ext cx="4038600" cy="4045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      Основные правила поведения при купании на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                  воде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133600"/>
            <a:ext cx="4038600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smtClean="0"/>
              <a:t>   Простые советы: не купаться в незнакомых местах, не стараться плыть как можно дольше под водой, следить за младшими братьями (сестрами), не нарушать правил пользования плавсредствами.</a:t>
            </a:r>
          </a:p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10244" name="Picture 4" descr="{5C0D5BA5-F074-4B46-B421-5919F787CE42}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2447925"/>
            <a:ext cx="4465637" cy="3429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5688632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 – прекрасная пора для отдыха. И чтобы с пользой для себя и для своего здоровья отдохнуть у воды, надо научиться общаться с водой, уметь плавать, хорошо запомнить и выполнять правила поведения на воде.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24944"/>
            <a:ext cx="5248994" cy="3372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3259723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Купаться в воде длительное время нельзя – можно легко простудиться. Если вы чувствуете озноб, немедленно выходите из воды и сделайте короткую, но энергичную пробежку по берегу.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Продолжительность купания зависит от температуры воздуха и воды, от влажности воздуха и силы ветра. Наиболее благоприятные условия купания – ясная безветренная погода, температура воздуха +25 °С и более. Начинать купание следует при температуре воды не ниже +18 °С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168352" cy="19888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32656"/>
            <a:ext cx="3744416" cy="25074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Рекомендуется купаться не ранее чем через 1,5 часа после еды. Лучше всего купаться на детских пляжах: они хорошо оборудованы и обеспечены необходимыми средствами для предупреждения несчастных случаев. Не забывайте, что детям разрешается купаться только в присутствии взрослых.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4104456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424847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территории пляжа оборудуется медицинский пункт, устанавливаются грибки и навесы для защиты от солнца.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629381"/>
            <a:ext cx="83529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купания детей или других мероприятий на воде осуществляется патрулирование спасательной лодки, снабженной спасательным кругом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3384376" cy="242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861048"/>
            <a:ext cx="165618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861048"/>
            <a:ext cx="309634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332656"/>
            <a:ext cx="82809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избежать беды, всем ребятам необходимо строго соблюдать ряд простых правил поведения на воде.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купаться можно только в разрешенных местах и в присутствии взрослых;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нырять в незнакомых местах – на дне могут оказаться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притопленные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бревна, камни, коряги;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следует купаться в заболоченных местах и там, где есть водоросли или тина;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73016"/>
            <a:ext cx="3960440" cy="2708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96044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1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       </a:t>
            </a:r>
            <a:r>
              <a:rPr lang="ru-RU" sz="4000" b="1" dirty="0" smtClean="0">
                <a:solidFill>
                  <a:srgbClr val="FFFF00"/>
                </a:solidFill>
              </a:rPr>
              <a:t>Основные правила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  поведения при купании</a:t>
            </a:r>
          </a:p>
        </p:txBody>
      </p:sp>
      <p:sp>
        <p:nvSpPr>
          <p:cNvPr id="3123" name="Rectangle 51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3167062" cy="3744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При несчастном случае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на воде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Предусмотрены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средства спасения: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спасательные круги,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жилеты и костюмы,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шлюпки и надувные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плоты, установлен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порядок их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/>
              <a:t>использования.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dirty="0" smtClean="0"/>
          </a:p>
        </p:txBody>
      </p:sp>
      <p:pic>
        <p:nvPicPr>
          <p:cNvPr id="6148" name="Picture 54" descr="{18C45604-28A8-497D-BF25-28DB44BA7C63}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2133600"/>
            <a:ext cx="4824412" cy="3600450"/>
          </a:xfr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052513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  Причины происшествий и несчастных случаев на воде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3500438"/>
            <a:ext cx="8748712" cy="2060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/>
              <a:t>   В теплую летнюю погоду купание доставляет большое удовольствие, но на воде происходят и трагические случайности. Одна из главных причин - неумение плавать, неумение держаться на воде.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481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Tahoma</vt:lpstr>
      <vt:lpstr>Arial</vt:lpstr>
      <vt:lpstr>Wingdings</vt:lpstr>
      <vt:lpstr>Calibri</vt:lpstr>
      <vt:lpstr>Поток</vt:lpstr>
      <vt:lpstr>  Правила безопасного поведения на воде Подготовили: Бороздняк Ксения и Филипова Анастасия</vt:lpstr>
      <vt:lpstr>Слайд 2</vt:lpstr>
      <vt:lpstr>Слайд 3</vt:lpstr>
      <vt:lpstr>Слайд 4</vt:lpstr>
      <vt:lpstr>Слайд 5</vt:lpstr>
      <vt:lpstr>Слайд 6</vt:lpstr>
      <vt:lpstr>Слайд 7</vt:lpstr>
      <vt:lpstr>       Основные правила    поведения при купании</vt:lpstr>
      <vt:lpstr>  Причины происшествий и несчастных случаев на воде</vt:lpstr>
      <vt:lpstr>    Меры безопасности при    эксплуатации плавсредств</vt:lpstr>
      <vt:lpstr> Действия человека, оказавшегося в воде</vt:lpstr>
      <vt:lpstr>Использование спасательных                  средств</vt:lpstr>
      <vt:lpstr>Техника спасения тонущего                   человека</vt:lpstr>
      <vt:lpstr>      Основные правила поведения при купании на                   воде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ОБЖ</dc:title>
  <dc:creator>1</dc:creator>
  <cp:lastModifiedBy>RePack by SPecialiST</cp:lastModifiedBy>
  <cp:revision>19</cp:revision>
  <dcterms:created xsi:type="dcterms:W3CDTF">2006-03-30T06:54:40Z</dcterms:created>
  <dcterms:modified xsi:type="dcterms:W3CDTF">2014-04-25T18:31:15Z</dcterms:modified>
</cp:coreProperties>
</file>