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72" r:id="rId3"/>
    <p:sldId id="256" r:id="rId4"/>
    <p:sldId id="261" r:id="rId5"/>
    <p:sldId id="260" r:id="rId6"/>
    <p:sldId id="258" r:id="rId7"/>
    <p:sldId id="257" r:id="rId8"/>
    <p:sldId id="275" r:id="rId9"/>
    <p:sldId id="259" r:id="rId10"/>
    <p:sldId id="269" r:id="rId11"/>
    <p:sldId id="271" r:id="rId12"/>
    <p:sldId id="274" r:id="rId13"/>
    <p:sldId id="273" r:id="rId14"/>
    <p:sldId id="270" r:id="rId15"/>
    <p:sldId id="262" r:id="rId16"/>
    <p:sldId id="263" r:id="rId17"/>
    <p:sldId id="264" r:id="rId18"/>
    <p:sldId id="26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>
        <p:scale>
          <a:sx n="50" d="100"/>
          <a:sy n="50" d="100"/>
        </p:scale>
        <p:origin x="-1650" y="-11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BC4267-7780-4A18-9980-65B565DBE939}" type="doc">
      <dgm:prSet loTypeId="urn:microsoft.com/office/officeart/2005/8/layout/list1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36FBDF7-B6EF-411F-9C7C-C6930949B262}">
      <dgm:prSet phldrT="[Текст]" custT="1"/>
      <dgm:spPr/>
      <dgm:t>
        <a:bodyPr/>
        <a:lstStyle/>
        <a:p>
          <a:r>
            <a:rPr lang="ru-RU" sz="2000" b="1" smtClean="0">
              <a:latin typeface="Bookman Old Style" pitchFamily="18" charset="0"/>
            </a:rPr>
            <a:t>Наличие ясной политической программы, отвечающей интересам больших социальных групп</a:t>
          </a:r>
          <a:endParaRPr lang="ru-RU" sz="2000" b="1" dirty="0">
            <a:latin typeface="Bookman Old Style" pitchFamily="18" charset="0"/>
          </a:endParaRPr>
        </a:p>
      </dgm:t>
    </dgm:pt>
    <dgm:pt modelId="{112BDEB3-B30D-442E-B2CD-F263B8D062DE}" type="parTrans" cxnId="{7406F695-FE18-457E-BEE9-88C9062602E4}">
      <dgm:prSet/>
      <dgm:spPr/>
      <dgm:t>
        <a:bodyPr/>
        <a:lstStyle/>
        <a:p>
          <a:endParaRPr lang="ru-RU"/>
        </a:p>
      </dgm:t>
    </dgm:pt>
    <dgm:pt modelId="{890185FE-9F94-4A1C-A0FF-C73CDF3805E9}" type="sibTrans" cxnId="{7406F695-FE18-457E-BEE9-88C9062602E4}">
      <dgm:prSet/>
      <dgm:spPr/>
      <dgm:t>
        <a:bodyPr/>
        <a:lstStyle/>
        <a:p>
          <a:endParaRPr lang="ru-RU"/>
        </a:p>
      </dgm:t>
    </dgm:pt>
    <dgm:pt modelId="{C1C7C8E7-723C-416D-A3A7-E190BAED87C1}">
      <dgm:prSet phldrT="[Текст]" custT="1"/>
      <dgm:spPr/>
      <dgm:t>
        <a:bodyPr/>
        <a:lstStyle/>
        <a:p>
          <a:r>
            <a:rPr lang="ru-RU" sz="2000" b="1" smtClean="0">
              <a:latin typeface="Bookman Old Style" pitchFamily="18" charset="0"/>
            </a:rPr>
            <a:t>Острый ум и политическая интуиция</a:t>
          </a:r>
          <a:endParaRPr lang="ru-RU" sz="2000" b="1" dirty="0">
            <a:latin typeface="Bookman Old Style" pitchFamily="18" charset="0"/>
          </a:endParaRPr>
        </a:p>
      </dgm:t>
    </dgm:pt>
    <dgm:pt modelId="{92C91415-8D27-40F3-840A-9F574C657A3B}" type="parTrans" cxnId="{FF9E171F-A177-47D0-9091-C8E8AB01637A}">
      <dgm:prSet/>
      <dgm:spPr/>
      <dgm:t>
        <a:bodyPr/>
        <a:lstStyle/>
        <a:p>
          <a:endParaRPr lang="ru-RU"/>
        </a:p>
      </dgm:t>
    </dgm:pt>
    <dgm:pt modelId="{98F9D3B5-ABA8-42FB-A935-99E0273AC0E0}" type="sibTrans" cxnId="{FF9E171F-A177-47D0-9091-C8E8AB01637A}">
      <dgm:prSet/>
      <dgm:spPr/>
      <dgm:t>
        <a:bodyPr/>
        <a:lstStyle/>
        <a:p>
          <a:endParaRPr lang="ru-RU"/>
        </a:p>
      </dgm:t>
    </dgm:pt>
    <dgm:pt modelId="{3EFAB0A8-6C2C-4140-A6CF-51E183C5B41A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itchFamily="18" charset="0"/>
            </a:rPr>
            <a:t>Организаторский талант и ораторские способности</a:t>
          </a:r>
          <a:endParaRPr lang="ru-RU" sz="2000" b="1" dirty="0">
            <a:latin typeface="Bookman Old Style" pitchFamily="18" charset="0"/>
          </a:endParaRPr>
        </a:p>
      </dgm:t>
    </dgm:pt>
    <dgm:pt modelId="{19155DF6-F3EC-429E-A2E4-C9FDAAA27A11}" type="parTrans" cxnId="{36FA015F-8558-4FB0-84F6-0F137347AE97}">
      <dgm:prSet/>
      <dgm:spPr/>
      <dgm:t>
        <a:bodyPr/>
        <a:lstStyle/>
        <a:p>
          <a:endParaRPr lang="ru-RU"/>
        </a:p>
      </dgm:t>
    </dgm:pt>
    <dgm:pt modelId="{FA71EC2C-4B45-47BB-BF67-D7307B79AE8E}" type="sibTrans" cxnId="{36FA015F-8558-4FB0-84F6-0F137347AE97}">
      <dgm:prSet/>
      <dgm:spPr/>
      <dgm:t>
        <a:bodyPr/>
        <a:lstStyle/>
        <a:p>
          <a:endParaRPr lang="ru-RU"/>
        </a:p>
      </dgm:t>
    </dgm:pt>
    <dgm:pt modelId="{664E85E5-4314-41EB-8881-ADDF82DD8B38}">
      <dgm:prSet custT="1"/>
      <dgm:spPr/>
      <dgm:t>
        <a:bodyPr/>
        <a:lstStyle/>
        <a:p>
          <a:r>
            <a:rPr lang="ru-RU" sz="2000" b="1" smtClean="0">
              <a:latin typeface="Bookman Old Style" pitchFamily="18" charset="0"/>
            </a:rPr>
            <a:t>Политическая воля, готовность брать на себя ответственность</a:t>
          </a:r>
          <a:endParaRPr lang="ru-RU" sz="2000" b="1" dirty="0">
            <a:latin typeface="Bookman Old Style" pitchFamily="18" charset="0"/>
          </a:endParaRPr>
        </a:p>
      </dgm:t>
    </dgm:pt>
    <dgm:pt modelId="{13A0057F-8046-4200-A552-87E3C356C978}" type="parTrans" cxnId="{F3431B92-6ED9-4A2E-BA65-AE5516020A6C}">
      <dgm:prSet/>
      <dgm:spPr/>
      <dgm:t>
        <a:bodyPr/>
        <a:lstStyle/>
        <a:p>
          <a:endParaRPr lang="ru-RU"/>
        </a:p>
      </dgm:t>
    </dgm:pt>
    <dgm:pt modelId="{CD2C7614-FC38-437E-8767-161D2173E0F5}" type="sibTrans" cxnId="{F3431B92-6ED9-4A2E-BA65-AE5516020A6C}">
      <dgm:prSet/>
      <dgm:spPr/>
      <dgm:t>
        <a:bodyPr/>
        <a:lstStyle/>
        <a:p>
          <a:endParaRPr lang="ru-RU"/>
        </a:p>
      </dgm:t>
    </dgm:pt>
    <dgm:pt modelId="{D46CE20D-820F-4D47-8B01-4F7267E57702}">
      <dgm:prSet custT="1"/>
      <dgm:spPr/>
      <dgm:t>
        <a:bodyPr/>
        <a:lstStyle/>
        <a:p>
          <a:r>
            <a:rPr lang="ru-RU" sz="2000" b="1" dirty="0" smtClean="0">
              <a:latin typeface="Bookman Old Style" pitchFamily="18" charset="0"/>
            </a:rPr>
            <a:t>Популярность, умение нравиться людям, умение завоевывать их симпатии</a:t>
          </a:r>
          <a:endParaRPr lang="ru-RU" sz="2000" b="1" dirty="0">
            <a:latin typeface="Bookman Old Style" pitchFamily="18" charset="0"/>
          </a:endParaRPr>
        </a:p>
      </dgm:t>
    </dgm:pt>
    <dgm:pt modelId="{CB63CF68-3BB7-49AF-BC04-21835D12F26A}" type="parTrans" cxnId="{4AD3F30C-9F14-4277-8469-B0A7DC6B867C}">
      <dgm:prSet/>
      <dgm:spPr/>
      <dgm:t>
        <a:bodyPr/>
        <a:lstStyle/>
        <a:p>
          <a:endParaRPr lang="ru-RU"/>
        </a:p>
      </dgm:t>
    </dgm:pt>
    <dgm:pt modelId="{9BCD5E83-6076-4204-9CCA-BFCEDD4E2C81}" type="sibTrans" cxnId="{4AD3F30C-9F14-4277-8469-B0A7DC6B867C}">
      <dgm:prSet/>
      <dgm:spPr/>
      <dgm:t>
        <a:bodyPr/>
        <a:lstStyle/>
        <a:p>
          <a:endParaRPr lang="ru-RU"/>
        </a:p>
      </dgm:t>
    </dgm:pt>
    <dgm:pt modelId="{CD84C814-42DA-46A1-A90D-8E7A284281C4}" type="pres">
      <dgm:prSet presAssocID="{EEBC4267-7780-4A18-9980-65B565DBE93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3C3267-58AF-4C42-BF04-A80F67092A37}" type="pres">
      <dgm:prSet presAssocID="{A36FBDF7-B6EF-411F-9C7C-C6930949B262}" presName="parentLin" presStyleCnt="0"/>
      <dgm:spPr/>
    </dgm:pt>
    <dgm:pt modelId="{0E49D34C-CB36-4BA7-AB02-7F9C9F661D5B}" type="pres">
      <dgm:prSet presAssocID="{A36FBDF7-B6EF-411F-9C7C-C6930949B262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B8385EB-C8AB-4E09-BD0B-32895B906CA1}" type="pres">
      <dgm:prSet presAssocID="{A36FBDF7-B6EF-411F-9C7C-C6930949B262}" presName="parentText" presStyleLbl="node1" presStyleIdx="0" presStyleCnt="5" custScaleX="142857" custScaleY="4364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056258-6E07-43B1-87E5-7E1EA4A80341}" type="pres">
      <dgm:prSet presAssocID="{A36FBDF7-B6EF-411F-9C7C-C6930949B262}" presName="negativeSpace" presStyleCnt="0"/>
      <dgm:spPr/>
    </dgm:pt>
    <dgm:pt modelId="{BE60E040-D0D4-44B0-9AA7-1AA6D303FF38}" type="pres">
      <dgm:prSet presAssocID="{A36FBDF7-B6EF-411F-9C7C-C6930949B262}" presName="childText" presStyleLbl="conFgAcc1" presStyleIdx="0" presStyleCnt="5">
        <dgm:presLayoutVars>
          <dgm:bulletEnabled val="1"/>
        </dgm:presLayoutVars>
      </dgm:prSet>
      <dgm:spPr/>
    </dgm:pt>
    <dgm:pt modelId="{DD954CC2-01F5-4533-90C0-727F1B8D07E8}" type="pres">
      <dgm:prSet presAssocID="{890185FE-9F94-4A1C-A0FF-C73CDF3805E9}" presName="spaceBetweenRectangles" presStyleCnt="0"/>
      <dgm:spPr/>
    </dgm:pt>
    <dgm:pt modelId="{7DC7DBB4-EB8E-439E-A168-ED80B82D508B}" type="pres">
      <dgm:prSet presAssocID="{664E85E5-4314-41EB-8881-ADDF82DD8B38}" presName="parentLin" presStyleCnt="0"/>
      <dgm:spPr/>
    </dgm:pt>
    <dgm:pt modelId="{D0C62789-5127-423A-AD3B-2869A7A4D8FA}" type="pres">
      <dgm:prSet presAssocID="{664E85E5-4314-41EB-8881-ADDF82DD8B38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DAA4CB89-5051-49C3-8130-EB95DD2AEDB5}" type="pres">
      <dgm:prSet presAssocID="{664E85E5-4314-41EB-8881-ADDF82DD8B38}" presName="parentText" presStyleLbl="node1" presStyleIdx="1" presStyleCnt="5" custScaleX="148230" custScaleY="4376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3736EC-E374-499C-8354-5B724777276D}" type="pres">
      <dgm:prSet presAssocID="{664E85E5-4314-41EB-8881-ADDF82DD8B38}" presName="negativeSpace" presStyleCnt="0"/>
      <dgm:spPr/>
    </dgm:pt>
    <dgm:pt modelId="{DF2731C7-20B8-4F3B-80CA-9016D1AB36E1}" type="pres">
      <dgm:prSet presAssocID="{664E85E5-4314-41EB-8881-ADDF82DD8B38}" presName="childText" presStyleLbl="conFgAcc1" presStyleIdx="1" presStyleCnt="5">
        <dgm:presLayoutVars>
          <dgm:bulletEnabled val="1"/>
        </dgm:presLayoutVars>
      </dgm:prSet>
      <dgm:spPr/>
    </dgm:pt>
    <dgm:pt modelId="{249B740C-F29E-40E3-9EFF-2F3B762CFAB5}" type="pres">
      <dgm:prSet presAssocID="{CD2C7614-FC38-437E-8767-161D2173E0F5}" presName="spaceBetweenRectangles" presStyleCnt="0"/>
      <dgm:spPr/>
    </dgm:pt>
    <dgm:pt modelId="{9E04EDD8-4499-4700-9CBE-04AEB720F05E}" type="pres">
      <dgm:prSet presAssocID="{D46CE20D-820F-4D47-8B01-4F7267E57702}" presName="parentLin" presStyleCnt="0"/>
      <dgm:spPr/>
    </dgm:pt>
    <dgm:pt modelId="{C2949BEA-ACD8-4DBF-92C9-E856187F82E9}" type="pres">
      <dgm:prSet presAssocID="{D46CE20D-820F-4D47-8B01-4F7267E57702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9E939D42-5BE0-4BE5-85E6-254AFF7D8D47}" type="pres">
      <dgm:prSet presAssocID="{D46CE20D-820F-4D47-8B01-4F7267E57702}" presName="parentText" presStyleLbl="node1" presStyleIdx="2" presStyleCnt="5" custScaleX="145259" custScaleY="3829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D75B35-0110-485C-8774-FCA8BA67070C}" type="pres">
      <dgm:prSet presAssocID="{D46CE20D-820F-4D47-8B01-4F7267E57702}" presName="negativeSpace" presStyleCnt="0"/>
      <dgm:spPr/>
    </dgm:pt>
    <dgm:pt modelId="{291D7E64-8EBF-4FE5-AF38-DF45D4F403CA}" type="pres">
      <dgm:prSet presAssocID="{D46CE20D-820F-4D47-8B01-4F7267E57702}" presName="childText" presStyleLbl="conFgAcc1" presStyleIdx="2" presStyleCnt="5">
        <dgm:presLayoutVars>
          <dgm:bulletEnabled val="1"/>
        </dgm:presLayoutVars>
      </dgm:prSet>
      <dgm:spPr/>
    </dgm:pt>
    <dgm:pt modelId="{A5F57571-A9E2-4D8F-8ECA-40D124231652}" type="pres">
      <dgm:prSet presAssocID="{9BCD5E83-6076-4204-9CCA-BFCEDD4E2C81}" presName="spaceBetweenRectangles" presStyleCnt="0"/>
      <dgm:spPr/>
    </dgm:pt>
    <dgm:pt modelId="{233DAD2A-9ED2-483F-B1F9-63F4553ACCC8}" type="pres">
      <dgm:prSet presAssocID="{C1C7C8E7-723C-416D-A3A7-E190BAED87C1}" presName="parentLin" presStyleCnt="0"/>
      <dgm:spPr/>
    </dgm:pt>
    <dgm:pt modelId="{A5583550-877E-4887-9E02-4959A1A7D258}" type="pres">
      <dgm:prSet presAssocID="{C1C7C8E7-723C-416D-A3A7-E190BAED87C1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DD40E7D6-3112-4AF2-9FF2-4BB6BAEEF09B}" type="pres">
      <dgm:prSet presAssocID="{C1C7C8E7-723C-416D-A3A7-E190BAED87C1}" presName="parentText" presStyleLbl="node1" presStyleIdx="3" presStyleCnt="5" custScaleX="142857" custScaleY="3947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63F9D-A05B-43DC-A11F-4EE39E7C61E2}" type="pres">
      <dgm:prSet presAssocID="{C1C7C8E7-723C-416D-A3A7-E190BAED87C1}" presName="negativeSpace" presStyleCnt="0"/>
      <dgm:spPr/>
    </dgm:pt>
    <dgm:pt modelId="{A7C98B27-EB98-4AE9-9FA5-795479B35EEE}" type="pres">
      <dgm:prSet presAssocID="{C1C7C8E7-723C-416D-A3A7-E190BAED87C1}" presName="childText" presStyleLbl="conFgAcc1" presStyleIdx="3" presStyleCnt="5">
        <dgm:presLayoutVars>
          <dgm:bulletEnabled val="1"/>
        </dgm:presLayoutVars>
      </dgm:prSet>
      <dgm:spPr/>
    </dgm:pt>
    <dgm:pt modelId="{60315683-D699-4D83-BDEF-85FDF8F28330}" type="pres">
      <dgm:prSet presAssocID="{98F9D3B5-ABA8-42FB-A935-99E0273AC0E0}" presName="spaceBetweenRectangles" presStyleCnt="0"/>
      <dgm:spPr/>
    </dgm:pt>
    <dgm:pt modelId="{AC125C87-6408-499F-BD34-AD81BBFED90D}" type="pres">
      <dgm:prSet presAssocID="{3EFAB0A8-6C2C-4140-A6CF-51E183C5B41A}" presName="parentLin" presStyleCnt="0"/>
      <dgm:spPr/>
    </dgm:pt>
    <dgm:pt modelId="{688BF8D1-B8BB-4812-8A0B-8F0018EB6F96}" type="pres">
      <dgm:prSet presAssocID="{3EFAB0A8-6C2C-4140-A6CF-51E183C5B41A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303AD6E4-2035-4570-8B7A-A3CF4D41985C}" type="pres">
      <dgm:prSet presAssocID="{3EFAB0A8-6C2C-4140-A6CF-51E183C5B41A}" presName="parentText" presStyleLbl="node1" presStyleIdx="4" presStyleCnt="5" custScaleX="142857" custScaleY="4416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48AEB3-E8A8-4586-9B4C-78CCEC1CCF1E}" type="pres">
      <dgm:prSet presAssocID="{3EFAB0A8-6C2C-4140-A6CF-51E183C5B41A}" presName="negativeSpace" presStyleCnt="0"/>
      <dgm:spPr/>
    </dgm:pt>
    <dgm:pt modelId="{83C831E9-A002-4DFD-B9C1-564B6F0EDC10}" type="pres">
      <dgm:prSet presAssocID="{3EFAB0A8-6C2C-4140-A6CF-51E183C5B41A}" presName="childText" presStyleLbl="conFgAcc1" presStyleIdx="4" presStyleCnt="5" custLinFactNeighborY="-6915">
        <dgm:presLayoutVars>
          <dgm:bulletEnabled val="1"/>
        </dgm:presLayoutVars>
      </dgm:prSet>
      <dgm:spPr/>
    </dgm:pt>
  </dgm:ptLst>
  <dgm:cxnLst>
    <dgm:cxn modelId="{4AD3F30C-9F14-4277-8469-B0A7DC6B867C}" srcId="{EEBC4267-7780-4A18-9980-65B565DBE939}" destId="{D46CE20D-820F-4D47-8B01-4F7267E57702}" srcOrd="2" destOrd="0" parTransId="{CB63CF68-3BB7-49AF-BC04-21835D12F26A}" sibTransId="{9BCD5E83-6076-4204-9CCA-BFCEDD4E2C81}"/>
    <dgm:cxn modelId="{851AFBE4-CEED-4B2C-AE93-AF4B613A2E22}" type="presOf" srcId="{D46CE20D-820F-4D47-8B01-4F7267E57702}" destId="{9E939D42-5BE0-4BE5-85E6-254AFF7D8D47}" srcOrd="1" destOrd="0" presId="urn:microsoft.com/office/officeart/2005/8/layout/list1"/>
    <dgm:cxn modelId="{7C2803DF-3A36-43F4-8C04-89613A55A106}" type="presOf" srcId="{D46CE20D-820F-4D47-8B01-4F7267E57702}" destId="{C2949BEA-ACD8-4DBF-92C9-E856187F82E9}" srcOrd="0" destOrd="0" presId="urn:microsoft.com/office/officeart/2005/8/layout/list1"/>
    <dgm:cxn modelId="{8FBE7605-6D53-422D-AEDF-F4DD176881AD}" type="presOf" srcId="{C1C7C8E7-723C-416D-A3A7-E190BAED87C1}" destId="{A5583550-877E-4887-9E02-4959A1A7D258}" srcOrd="0" destOrd="0" presId="urn:microsoft.com/office/officeart/2005/8/layout/list1"/>
    <dgm:cxn modelId="{FF9E171F-A177-47D0-9091-C8E8AB01637A}" srcId="{EEBC4267-7780-4A18-9980-65B565DBE939}" destId="{C1C7C8E7-723C-416D-A3A7-E190BAED87C1}" srcOrd="3" destOrd="0" parTransId="{92C91415-8D27-40F3-840A-9F574C657A3B}" sibTransId="{98F9D3B5-ABA8-42FB-A935-99E0273AC0E0}"/>
    <dgm:cxn modelId="{3CBFFC6C-4E84-462B-B974-02F6DBBED14C}" type="presOf" srcId="{664E85E5-4314-41EB-8881-ADDF82DD8B38}" destId="{DAA4CB89-5051-49C3-8130-EB95DD2AEDB5}" srcOrd="1" destOrd="0" presId="urn:microsoft.com/office/officeart/2005/8/layout/list1"/>
    <dgm:cxn modelId="{F3431B92-6ED9-4A2E-BA65-AE5516020A6C}" srcId="{EEBC4267-7780-4A18-9980-65B565DBE939}" destId="{664E85E5-4314-41EB-8881-ADDF82DD8B38}" srcOrd="1" destOrd="0" parTransId="{13A0057F-8046-4200-A552-87E3C356C978}" sibTransId="{CD2C7614-FC38-437E-8767-161D2173E0F5}"/>
    <dgm:cxn modelId="{36FA015F-8558-4FB0-84F6-0F137347AE97}" srcId="{EEBC4267-7780-4A18-9980-65B565DBE939}" destId="{3EFAB0A8-6C2C-4140-A6CF-51E183C5B41A}" srcOrd="4" destOrd="0" parTransId="{19155DF6-F3EC-429E-A2E4-C9FDAAA27A11}" sibTransId="{FA71EC2C-4B45-47BB-BF67-D7307B79AE8E}"/>
    <dgm:cxn modelId="{1280AA4A-62F3-4262-8DE8-EDB76C721CC6}" type="presOf" srcId="{EEBC4267-7780-4A18-9980-65B565DBE939}" destId="{CD84C814-42DA-46A1-A90D-8E7A284281C4}" srcOrd="0" destOrd="0" presId="urn:microsoft.com/office/officeart/2005/8/layout/list1"/>
    <dgm:cxn modelId="{E77B0F97-22F5-4C76-93D7-F7102025C48C}" type="presOf" srcId="{C1C7C8E7-723C-416D-A3A7-E190BAED87C1}" destId="{DD40E7D6-3112-4AF2-9FF2-4BB6BAEEF09B}" srcOrd="1" destOrd="0" presId="urn:microsoft.com/office/officeart/2005/8/layout/list1"/>
    <dgm:cxn modelId="{7406F695-FE18-457E-BEE9-88C9062602E4}" srcId="{EEBC4267-7780-4A18-9980-65B565DBE939}" destId="{A36FBDF7-B6EF-411F-9C7C-C6930949B262}" srcOrd="0" destOrd="0" parTransId="{112BDEB3-B30D-442E-B2CD-F263B8D062DE}" sibTransId="{890185FE-9F94-4A1C-A0FF-C73CDF3805E9}"/>
    <dgm:cxn modelId="{B54D0AF2-B4B0-47BB-A7FA-4B6DA0BC1E4F}" type="presOf" srcId="{A36FBDF7-B6EF-411F-9C7C-C6930949B262}" destId="{0E49D34C-CB36-4BA7-AB02-7F9C9F661D5B}" srcOrd="0" destOrd="0" presId="urn:microsoft.com/office/officeart/2005/8/layout/list1"/>
    <dgm:cxn modelId="{EB38389F-E5DF-4A14-A671-E6DFE33B98E9}" type="presOf" srcId="{3EFAB0A8-6C2C-4140-A6CF-51E183C5B41A}" destId="{688BF8D1-B8BB-4812-8A0B-8F0018EB6F96}" srcOrd="0" destOrd="0" presId="urn:microsoft.com/office/officeart/2005/8/layout/list1"/>
    <dgm:cxn modelId="{8D468A11-0C33-44D7-8188-AA30248C73E1}" type="presOf" srcId="{A36FBDF7-B6EF-411F-9C7C-C6930949B262}" destId="{8B8385EB-C8AB-4E09-BD0B-32895B906CA1}" srcOrd="1" destOrd="0" presId="urn:microsoft.com/office/officeart/2005/8/layout/list1"/>
    <dgm:cxn modelId="{25BD761D-E158-411C-B625-F75B893B252E}" type="presOf" srcId="{664E85E5-4314-41EB-8881-ADDF82DD8B38}" destId="{D0C62789-5127-423A-AD3B-2869A7A4D8FA}" srcOrd="0" destOrd="0" presId="urn:microsoft.com/office/officeart/2005/8/layout/list1"/>
    <dgm:cxn modelId="{00376B6F-7B04-4391-96D3-0EFBEC918D2F}" type="presOf" srcId="{3EFAB0A8-6C2C-4140-A6CF-51E183C5B41A}" destId="{303AD6E4-2035-4570-8B7A-A3CF4D41985C}" srcOrd="1" destOrd="0" presId="urn:microsoft.com/office/officeart/2005/8/layout/list1"/>
    <dgm:cxn modelId="{92126645-7CD1-492C-B5D4-EB72C7CBBF24}" type="presParOf" srcId="{CD84C814-42DA-46A1-A90D-8E7A284281C4}" destId="{953C3267-58AF-4C42-BF04-A80F67092A37}" srcOrd="0" destOrd="0" presId="urn:microsoft.com/office/officeart/2005/8/layout/list1"/>
    <dgm:cxn modelId="{CBB2C2E0-3C0F-48BA-B9F7-AD8B3B915074}" type="presParOf" srcId="{953C3267-58AF-4C42-BF04-A80F67092A37}" destId="{0E49D34C-CB36-4BA7-AB02-7F9C9F661D5B}" srcOrd="0" destOrd="0" presId="urn:microsoft.com/office/officeart/2005/8/layout/list1"/>
    <dgm:cxn modelId="{9CE8C0D3-0DA4-4036-83CB-8515A5710F80}" type="presParOf" srcId="{953C3267-58AF-4C42-BF04-A80F67092A37}" destId="{8B8385EB-C8AB-4E09-BD0B-32895B906CA1}" srcOrd="1" destOrd="0" presId="urn:microsoft.com/office/officeart/2005/8/layout/list1"/>
    <dgm:cxn modelId="{0C637448-6253-46B1-A25B-865056EC2F1A}" type="presParOf" srcId="{CD84C814-42DA-46A1-A90D-8E7A284281C4}" destId="{42056258-6E07-43B1-87E5-7E1EA4A80341}" srcOrd="1" destOrd="0" presId="urn:microsoft.com/office/officeart/2005/8/layout/list1"/>
    <dgm:cxn modelId="{21FEC73D-5102-4064-866A-8D3FD8946936}" type="presParOf" srcId="{CD84C814-42DA-46A1-A90D-8E7A284281C4}" destId="{BE60E040-D0D4-44B0-9AA7-1AA6D303FF38}" srcOrd="2" destOrd="0" presId="urn:microsoft.com/office/officeart/2005/8/layout/list1"/>
    <dgm:cxn modelId="{BB622FC5-BADB-44F1-A461-9ECDFC6D5F6D}" type="presParOf" srcId="{CD84C814-42DA-46A1-A90D-8E7A284281C4}" destId="{DD954CC2-01F5-4533-90C0-727F1B8D07E8}" srcOrd="3" destOrd="0" presId="urn:microsoft.com/office/officeart/2005/8/layout/list1"/>
    <dgm:cxn modelId="{3716E336-D40B-4CCA-A515-9873349EF142}" type="presParOf" srcId="{CD84C814-42DA-46A1-A90D-8E7A284281C4}" destId="{7DC7DBB4-EB8E-439E-A168-ED80B82D508B}" srcOrd="4" destOrd="0" presId="urn:microsoft.com/office/officeart/2005/8/layout/list1"/>
    <dgm:cxn modelId="{2521BA87-DB0A-40D9-8BA2-E6DAED903CB3}" type="presParOf" srcId="{7DC7DBB4-EB8E-439E-A168-ED80B82D508B}" destId="{D0C62789-5127-423A-AD3B-2869A7A4D8FA}" srcOrd="0" destOrd="0" presId="urn:microsoft.com/office/officeart/2005/8/layout/list1"/>
    <dgm:cxn modelId="{8CAD6972-0CAD-454D-A599-A73C3FA37CF3}" type="presParOf" srcId="{7DC7DBB4-EB8E-439E-A168-ED80B82D508B}" destId="{DAA4CB89-5051-49C3-8130-EB95DD2AEDB5}" srcOrd="1" destOrd="0" presId="urn:microsoft.com/office/officeart/2005/8/layout/list1"/>
    <dgm:cxn modelId="{548DB2DE-688A-4E3D-8D3B-4A71C3E2792E}" type="presParOf" srcId="{CD84C814-42DA-46A1-A90D-8E7A284281C4}" destId="{9E3736EC-E374-499C-8354-5B724777276D}" srcOrd="5" destOrd="0" presId="urn:microsoft.com/office/officeart/2005/8/layout/list1"/>
    <dgm:cxn modelId="{6B7810B9-CD78-4706-B0EC-89909E31DF42}" type="presParOf" srcId="{CD84C814-42DA-46A1-A90D-8E7A284281C4}" destId="{DF2731C7-20B8-4F3B-80CA-9016D1AB36E1}" srcOrd="6" destOrd="0" presId="urn:microsoft.com/office/officeart/2005/8/layout/list1"/>
    <dgm:cxn modelId="{7A692CDE-8BB1-47BD-B2E3-15A42253C465}" type="presParOf" srcId="{CD84C814-42DA-46A1-A90D-8E7A284281C4}" destId="{249B740C-F29E-40E3-9EFF-2F3B762CFAB5}" srcOrd="7" destOrd="0" presId="urn:microsoft.com/office/officeart/2005/8/layout/list1"/>
    <dgm:cxn modelId="{4DB46753-1008-472E-83D2-3E2935206796}" type="presParOf" srcId="{CD84C814-42DA-46A1-A90D-8E7A284281C4}" destId="{9E04EDD8-4499-4700-9CBE-04AEB720F05E}" srcOrd="8" destOrd="0" presId="urn:microsoft.com/office/officeart/2005/8/layout/list1"/>
    <dgm:cxn modelId="{3199C391-519D-4293-ADDB-22A610888004}" type="presParOf" srcId="{9E04EDD8-4499-4700-9CBE-04AEB720F05E}" destId="{C2949BEA-ACD8-4DBF-92C9-E856187F82E9}" srcOrd="0" destOrd="0" presId="urn:microsoft.com/office/officeart/2005/8/layout/list1"/>
    <dgm:cxn modelId="{E3223809-D4E3-4701-B636-F3C8AB7D5293}" type="presParOf" srcId="{9E04EDD8-4499-4700-9CBE-04AEB720F05E}" destId="{9E939D42-5BE0-4BE5-85E6-254AFF7D8D47}" srcOrd="1" destOrd="0" presId="urn:microsoft.com/office/officeart/2005/8/layout/list1"/>
    <dgm:cxn modelId="{7596749F-1E6D-41D7-B8A8-6CA6DF0DE058}" type="presParOf" srcId="{CD84C814-42DA-46A1-A90D-8E7A284281C4}" destId="{ADD75B35-0110-485C-8774-FCA8BA67070C}" srcOrd="9" destOrd="0" presId="urn:microsoft.com/office/officeart/2005/8/layout/list1"/>
    <dgm:cxn modelId="{1536877D-8178-46CB-810C-8BF010388A9F}" type="presParOf" srcId="{CD84C814-42DA-46A1-A90D-8E7A284281C4}" destId="{291D7E64-8EBF-4FE5-AF38-DF45D4F403CA}" srcOrd="10" destOrd="0" presId="urn:microsoft.com/office/officeart/2005/8/layout/list1"/>
    <dgm:cxn modelId="{16CA1334-22A8-444E-B7EF-7530B0482AD5}" type="presParOf" srcId="{CD84C814-42DA-46A1-A90D-8E7A284281C4}" destId="{A5F57571-A9E2-4D8F-8ECA-40D124231652}" srcOrd="11" destOrd="0" presId="urn:microsoft.com/office/officeart/2005/8/layout/list1"/>
    <dgm:cxn modelId="{6AA872CE-3340-47A7-B28C-3F1F074C2C09}" type="presParOf" srcId="{CD84C814-42DA-46A1-A90D-8E7A284281C4}" destId="{233DAD2A-9ED2-483F-B1F9-63F4553ACCC8}" srcOrd="12" destOrd="0" presId="urn:microsoft.com/office/officeart/2005/8/layout/list1"/>
    <dgm:cxn modelId="{B5233B4F-1C5A-4495-A703-3E7DC0AC8EDE}" type="presParOf" srcId="{233DAD2A-9ED2-483F-B1F9-63F4553ACCC8}" destId="{A5583550-877E-4887-9E02-4959A1A7D258}" srcOrd="0" destOrd="0" presId="urn:microsoft.com/office/officeart/2005/8/layout/list1"/>
    <dgm:cxn modelId="{7F67BBF9-BAA5-49AB-A879-8FF75B3C550F}" type="presParOf" srcId="{233DAD2A-9ED2-483F-B1F9-63F4553ACCC8}" destId="{DD40E7D6-3112-4AF2-9FF2-4BB6BAEEF09B}" srcOrd="1" destOrd="0" presId="urn:microsoft.com/office/officeart/2005/8/layout/list1"/>
    <dgm:cxn modelId="{F5569B7E-C242-4A34-8752-F4AC89C26D89}" type="presParOf" srcId="{CD84C814-42DA-46A1-A90D-8E7A284281C4}" destId="{BDA63F9D-A05B-43DC-A11F-4EE39E7C61E2}" srcOrd="13" destOrd="0" presId="urn:microsoft.com/office/officeart/2005/8/layout/list1"/>
    <dgm:cxn modelId="{CA4BF355-3AF2-4B93-AD3C-2AB5763809F7}" type="presParOf" srcId="{CD84C814-42DA-46A1-A90D-8E7A284281C4}" destId="{A7C98B27-EB98-4AE9-9FA5-795479B35EEE}" srcOrd="14" destOrd="0" presId="urn:microsoft.com/office/officeart/2005/8/layout/list1"/>
    <dgm:cxn modelId="{EB222AFF-5CD4-497A-982B-653ACEE42791}" type="presParOf" srcId="{CD84C814-42DA-46A1-A90D-8E7A284281C4}" destId="{60315683-D699-4D83-BDEF-85FDF8F28330}" srcOrd="15" destOrd="0" presId="urn:microsoft.com/office/officeart/2005/8/layout/list1"/>
    <dgm:cxn modelId="{BF8F0C6C-5EC5-4DB2-A98E-8F6391400D1D}" type="presParOf" srcId="{CD84C814-42DA-46A1-A90D-8E7A284281C4}" destId="{AC125C87-6408-499F-BD34-AD81BBFED90D}" srcOrd="16" destOrd="0" presId="urn:microsoft.com/office/officeart/2005/8/layout/list1"/>
    <dgm:cxn modelId="{3C271820-3FF4-452C-94D2-84384E6F129F}" type="presParOf" srcId="{AC125C87-6408-499F-BD34-AD81BBFED90D}" destId="{688BF8D1-B8BB-4812-8A0B-8F0018EB6F96}" srcOrd="0" destOrd="0" presId="urn:microsoft.com/office/officeart/2005/8/layout/list1"/>
    <dgm:cxn modelId="{7CED0A37-C79B-4C07-B426-0A9E3E6038DD}" type="presParOf" srcId="{AC125C87-6408-499F-BD34-AD81BBFED90D}" destId="{303AD6E4-2035-4570-8B7A-A3CF4D41985C}" srcOrd="1" destOrd="0" presId="urn:microsoft.com/office/officeart/2005/8/layout/list1"/>
    <dgm:cxn modelId="{7E2855BF-FD33-4864-95BB-75836D59E3BE}" type="presParOf" srcId="{CD84C814-42DA-46A1-A90D-8E7A284281C4}" destId="{9248AEB3-E8A8-4586-9B4C-78CCEC1CCF1E}" srcOrd="17" destOrd="0" presId="urn:microsoft.com/office/officeart/2005/8/layout/list1"/>
    <dgm:cxn modelId="{4DA0CCDC-AAF6-49A4-85D9-4FAE4CFF4451}" type="presParOf" srcId="{CD84C814-42DA-46A1-A90D-8E7A284281C4}" destId="{83C831E9-A002-4DFD-B9C1-564B6F0EDC1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865F4D-70DE-4458-B52B-CECD45F2361D}" type="doc">
      <dgm:prSet loTypeId="urn:microsoft.com/office/officeart/2005/8/layout/default#1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AF5D79C-4AA1-4AB1-9D61-9277186E26CB}">
      <dgm:prSet phldrT="[Текст]"/>
      <dgm:spPr/>
      <dgm:t>
        <a:bodyPr/>
        <a:lstStyle/>
        <a:p>
          <a:r>
            <a:rPr lang="ru-RU" b="1" u="sng" dirty="0" smtClean="0">
              <a:solidFill>
                <a:schemeClr val="tx1"/>
              </a:solidFill>
            </a:rPr>
            <a:t>По типу авторитета</a:t>
          </a:r>
          <a:r>
            <a:rPr lang="ru-RU" dirty="0" smtClean="0">
              <a:solidFill>
                <a:schemeClr val="tx1"/>
              </a:solidFill>
            </a:rPr>
            <a:t>: традиционное, легальное, харизматическое</a:t>
          </a:r>
          <a:endParaRPr lang="ru-RU" dirty="0">
            <a:solidFill>
              <a:schemeClr val="tx1"/>
            </a:solidFill>
          </a:endParaRPr>
        </a:p>
      </dgm:t>
    </dgm:pt>
    <dgm:pt modelId="{4353F955-AFDC-4CB0-88E4-CC481263F0C5}" type="parTrans" cxnId="{6A4286E6-E885-4788-A9B1-3173F54D21BB}">
      <dgm:prSet/>
      <dgm:spPr/>
      <dgm:t>
        <a:bodyPr/>
        <a:lstStyle/>
        <a:p>
          <a:endParaRPr lang="ru-RU"/>
        </a:p>
      </dgm:t>
    </dgm:pt>
    <dgm:pt modelId="{E0BC7FAD-5B94-4863-B4E0-03EF8FF4A2DC}" type="sibTrans" cxnId="{6A4286E6-E885-4788-A9B1-3173F54D21BB}">
      <dgm:prSet/>
      <dgm:spPr/>
      <dgm:t>
        <a:bodyPr/>
        <a:lstStyle/>
        <a:p>
          <a:endParaRPr lang="ru-RU"/>
        </a:p>
      </dgm:t>
    </dgm:pt>
    <dgm:pt modelId="{43F4CD80-D10C-49A1-817F-8191B920DD74}">
      <dgm:prSet phldrT="[Текст]"/>
      <dgm:spPr/>
      <dgm:t>
        <a:bodyPr/>
        <a:lstStyle/>
        <a:p>
          <a:r>
            <a:rPr lang="ru-RU" b="1" u="sng" dirty="0" smtClean="0">
              <a:solidFill>
                <a:schemeClr val="tx1"/>
              </a:solidFill>
            </a:rPr>
            <a:t>По силе влияния: </a:t>
          </a:r>
          <a:r>
            <a:rPr lang="ru-RU" b="0" u="none" dirty="0" smtClean="0">
              <a:solidFill>
                <a:schemeClr val="tx1"/>
              </a:solidFill>
            </a:rPr>
            <a:t>конструктивное, деструктивное</a:t>
          </a:r>
          <a:endParaRPr lang="ru-RU" b="0" u="none" dirty="0">
            <a:solidFill>
              <a:schemeClr val="tx1"/>
            </a:solidFill>
          </a:endParaRPr>
        </a:p>
      </dgm:t>
    </dgm:pt>
    <dgm:pt modelId="{047C9648-BD34-47CE-8EAB-E0F0A4721D6A}" type="parTrans" cxnId="{2011F3F0-858A-4C72-89FF-8832C178A037}">
      <dgm:prSet/>
      <dgm:spPr/>
      <dgm:t>
        <a:bodyPr/>
        <a:lstStyle/>
        <a:p>
          <a:endParaRPr lang="ru-RU"/>
        </a:p>
      </dgm:t>
    </dgm:pt>
    <dgm:pt modelId="{296BCA42-F9A6-4961-B75F-657003358EB8}" type="sibTrans" cxnId="{2011F3F0-858A-4C72-89FF-8832C178A037}">
      <dgm:prSet/>
      <dgm:spPr/>
      <dgm:t>
        <a:bodyPr/>
        <a:lstStyle/>
        <a:p>
          <a:endParaRPr lang="ru-RU"/>
        </a:p>
      </dgm:t>
    </dgm:pt>
    <dgm:pt modelId="{F2E373D9-D39D-4243-A30D-685FC1751348}">
      <dgm:prSet phldrT="[Текст]"/>
      <dgm:spPr/>
      <dgm:t>
        <a:bodyPr/>
        <a:lstStyle/>
        <a:p>
          <a:r>
            <a:rPr lang="ru-RU" b="1" u="sng" dirty="0" smtClean="0">
              <a:solidFill>
                <a:schemeClr val="tx1"/>
              </a:solidFill>
            </a:rPr>
            <a:t>По имиджу: </a:t>
          </a:r>
          <a:r>
            <a:rPr lang="ru-RU" b="0" u="none" dirty="0" smtClean="0">
              <a:solidFill>
                <a:schemeClr val="tx1"/>
              </a:solidFill>
            </a:rPr>
            <a:t>знаменосец, служитель, торговец, пожарный</a:t>
          </a:r>
          <a:endParaRPr lang="ru-RU" b="1" u="sng" dirty="0">
            <a:solidFill>
              <a:schemeClr val="tx1"/>
            </a:solidFill>
          </a:endParaRPr>
        </a:p>
      </dgm:t>
    </dgm:pt>
    <dgm:pt modelId="{2836312B-8FB3-42B7-A05D-8799E519BC45}" type="parTrans" cxnId="{E4CC1A49-CB6B-4613-910A-A08B883F6295}">
      <dgm:prSet/>
      <dgm:spPr/>
      <dgm:t>
        <a:bodyPr/>
        <a:lstStyle/>
        <a:p>
          <a:endParaRPr lang="ru-RU"/>
        </a:p>
      </dgm:t>
    </dgm:pt>
    <dgm:pt modelId="{3813B601-E8AA-48E8-8C3F-23336CEDDEE3}" type="sibTrans" cxnId="{E4CC1A49-CB6B-4613-910A-A08B883F6295}">
      <dgm:prSet/>
      <dgm:spPr/>
      <dgm:t>
        <a:bodyPr/>
        <a:lstStyle/>
        <a:p>
          <a:endParaRPr lang="ru-RU"/>
        </a:p>
      </dgm:t>
    </dgm:pt>
    <dgm:pt modelId="{3878740E-9AA3-4CBB-9208-C3ED966990E1}">
      <dgm:prSet phldrT="[Текст]"/>
      <dgm:spPr/>
      <dgm:t>
        <a:bodyPr/>
        <a:lstStyle/>
        <a:p>
          <a:r>
            <a:rPr lang="ru-RU" b="1" u="sng" dirty="0" smtClean="0">
              <a:solidFill>
                <a:schemeClr val="tx1"/>
              </a:solidFill>
            </a:rPr>
            <a:t>По стилю руководства: </a:t>
          </a:r>
          <a:r>
            <a:rPr lang="ru-RU" b="0" u="none" dirty="0" smtClean="0">
              <a:solidFill>
                <a:schemeClr val="tx1"/>
              </a:solidFill>
            </a:rPr>
            <a:t>авторитарное, демократическое</a:t>
          </a:r>
          <a:endParaRPr lang="ru-RU" b="1" u="sng" dirty="0">
            <a:solidFill>
              <a:schemeClr val="tx1"/>
            </a:solidFill>
          </a:endParaRPr>
        </a:p>
      </dgm:t>
    </dgm:pt>
    <dgm:pt modelId="{2EDC6F1E-60C3-4EC3-AF5C-0D7BAE68C144}" type="parTrans" cxnId="{24F11F1F-5E8C-44D4-A572-332B30FD6A21}">
      <dgm:prSet/>
      <dgm:spPr/>
      <dgm:t>
        <a:bodyPr/>
        <a:lstStyle/>
        <a:p>
          <a:endParaRPr lang="ru-RU"/>
        </a:p>
      </dgm:t>
    </dgm:pt>
    <dgm:pt modelId="{27D813EB-7178-498D-A7B5-7E3E3CA461BF}" type="sibTrans" cxnId="{24F11F1F-5E8C-44D4-A572-332B30FD6A21}">
      <dgm:prSet/>
      <dgm:spPr/>
      <dgm:t>
        <a:bodyPr/>
        <a:lstStyle/>
        <a:p>
          <a:endParaRPr lang="ru-RU"/>
        </a:p>
      </dgm:t>
    </dgm:pt>
    <dgm:pt modelId="{14E7984A-16AC-4D3D-A75E-3E37E115EE0D}">
      <dgm:prSet phldrT="[Текст]"/>
      <dgm:spPr/>
      <dgm:t>
        <a:bodyPr/>
        <a:lstStyle/>
        <a:p>
          <a:r>
            <a:rPr lang="ru-RU" b="1" u="sng" dirty="0" smtClean="0">
              <a:solidFill>
                <a:schemeClr val="tx1"/>
              </a:solidFill>
            </a:rPr>
            <a:t>По форме влияния: </a:t>
          </a:r>
          <a:r>
            <a:rPr lang="ru-RU" b="0" u="none" dirty="0" smtClean="0">
              <a:solidFill>
                <a:schemeClr val="tx1"/>
              </a:solidFill>
            </a:rPr>
            <a:t>формальное, неформальное</a:t>
          </a:r>
          <a:endParaRPr lang="ru-RU" b="1" u="sng" dirty="0">
            <a:solidFill>
              <a:schemeClr val="tx1"/>
            </a:solidFill>
          </a:endParaRPr>
        </a:p>
      </dgm:t>
    </dgm:pt>
    <dgm:pt modelId="{ECAA4F6C-9EEE-4330-A523-F8EAE1084C5E}" type="parTrans" cxnId="{879FA010-8981-488E-A255-C118F5649553}">
      <dgm:prSet/>
      <dgm:spPr/>
      <dgm:t>
        <a:bodyPr/>
        <a:lstStyle/>
        <a:p>
          <a:endParaRPr lang="ru-RU"/>
        </a:p>
      </dgm:t>
    </dgm:pt>
    <dgm:pt modelId="{086B49AA-7429-4212-B07E-7EF11AC9711E}" type="sibTrans" cxnId="{879FA010-8981-488E-A255-C118F5649553}">
      <dgm:prSet/>
      <dgm:spPr/>
      <dgm:t>
        <a:bodyPr/>
        <a:lstStyle/>
        <a:p>
          <a:endParaRPr lang="ru-RU"/>
        </a:p>
      </dgm:t>
    </dgm:pt>
    <dgm:pt modelId="{BB49C893-83BC-4910-8952-B1DE500BEEC8}" type="pres">
      <dgm:prSet presAssocID="{2D865F4D-70DE-4458-B52B-CECD45F2361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8D69BE-6AA6-4FE0-B0A1-FDEAB1D1E2ED}" type="pres">
      <dgm:prSet presAssocID="{DAF5D79C-4AA1-4AB1-9D61-9277186E26C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FCA9F-CA07-48AE-A173-4FB90F700170}" type="pres">
      <dgm:prSet presAssocID="{E0BC7FAD-5B94-4863-B4E0-03EF8FF4A2DC}" presName="sibTrans" presStyleCnt="0"/>
      <dgm:spPr/>
    </dgm:pt>
    <dgm:pt modelId="{0DD909B8-B26F-48D8-A9AD-888CBEE8F015}" type="pres">
      <dgm:prSet presAssocID="{43F4CD80-D10C-49A1-817F-8191B920DD7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DFB8F-EFAB-446C-A199-B0294FA6AA3A}" type="pres">
      <dgm:prSet presAssocID="{296BCA42-F9A6-4961-B75F-657003358EB8}" presName="sibTrans" presStyleCnt="0"/>
      <dgm:spPr/>
    </dgm:pt>
    <dgm:pt modelId="{0B83089F-429F-4F47-84AB-08EB87B9B510}" type="pres">
      <dgm:prSet presAssocID="{F2E373D9-D39D-4243-A30D-685FC1751348}" presName="node" presStyleLbl="node1" presStyleIdx="2" presStyleCnt="5" custLinFactY="14473" custLinFactNeighborX="-3261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2E4A8E-91F4-4E7F-9BDB-E164651EE5B9}" type="pres">
      <dgm:prSet presAssocID="{3813B601-E8AA-48E8-8C3F-23336CEDDEE3}" presName="sibTrans" presStyleCnt="0"/>
      <dgm:spPr/>
    </dgm:pt>
    <dgm:pt modelId="{6A6DDFEF-18B3-4C98-A9B2-9C28843268BC}" type="pres">
      <dgm:prSet presAssocID="{3878740E-9AA3-4CBB-9208-C3ED966990E1}" presName="node" presStyleLbl="node1" presStyleIdx="3" presStyleCnt="5" custLinFactX="64099" custLinFactY="-17509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568A64-D065-4981-B495-4621AC8C2458}" type="pres">
      <dgm:prSet presAssocID="{27D813EB-7178-498D-A7B5-7E3E3CA461BF}" presName="sibTrans" presStyleCnt="0"/>
      <dgm:spPr/>
    </dgm:pt>
    <dgm:pt modelId="{3665C68B-59D5-408D-9F3B-51A007800C7C}" type="pres">
      <dgm:prSet presAssocID="{14E7984A-16AC-4D3D-A75E-3E37E115EE0D}" presName="node" presStyleLbl="node1" presStyleIdx="4" presStyleCnt="5" custLinFactNeighborX="-98694" custLinFactNeighborY="-21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CC1A49-CB6B-4613-910A-A08B883F6295}" srcId="{2D865F4D-70DE-4458-B52B-CECD45F2361D}" destId="{F2E373D9-D39D-4243-A30D-685FC1751348}" srcOrd="2" destOrd="0" parTransId="{2836312B-8FB3-42B7-A05D-8799E519BC45}" sibTransId="{3813B601-E8AA-48E8-8C3F-23336CEDDEE3}"/>
    <dgm:cxn modelId="{879FA010-8981-488E-A255-C118F5649553}" srcId="{2D865F4D-70DE-4458-B52B-CECD45F2361D}" destId="{14E7984A-16AC-4D3D-A75E-3E37E115EE0D}" srcOrd="4" destOrd="0" parTransId="{ECAA4F6C-9EEE-4330-A523-F8EAE1084C5E}" sibTransId="{086B49AA-7429-4212-B07E-7EF11AC9711E}"/>
    <dgm:cxn modelId="{EFC3813C-0A46-4AFC-81D1-0FB534D6B38A}" type="presOf" srcId="{DAF5D79C-4AA1-4AB1-9D61-9277186E26CB}" destId="{348D69BE-6AA6-4FE0-B0A1-FDEAB1D1E2ED}" srcOrd="0" destOrd="0" presId="urn:microsoft.com/office/officeart/2005/8/layout/default#1"/>
    <dgm:cxn modelId="{64B8E518-6ED6-4941-977A-147BB420FDCD}" type="presOf" srcId="{F2E373D9-D39D-4243-A30D-685FC1751348}" destId="{0B83089F-429F-4F47-84AB-08EB87B9B510}" srcOrd="0" destOrd="0" presId="urn:microsoft.com/office/officeart/2005/8/layout/default#1"/>
    <dgm:cxn modelId="{2011F3F0-858A-4C72-89FF-8832C178A037}" srcId="{2D865F4D-70DE-4458-B52B-CECD45F2361D}" destId="{43F4CD80-D10C-49A1-817F-8191B920DD74}" srcOrd="1" destOrd="0" parTransId="{047C9648-BD34-47CE-8EAB-E0F0A4721D6A}" sibTransId="{296BCA42-F9A6-4961-B75F-657003358EB8}"/>
    <dgm:cxn modelId="{AFF01940-B399-44F6-9E3E-028C0EE37805}" type="presOf" srcId="{14E7984A-16AC-4D3D-A75E-3E37E115EE0D}" destId="{3665C68B-59D5-408D-9F3B-51A007800C7C}" srcOrd="0" destOrd="0" presId="urn:microsoft.com/office/officeart/2005/8/layout/default#1"/>
    <dgm:cxn modelId="{152CFFEC-FA27-40C0-B7EC-C5438CD84792}" type="presOf" srcId="{2D865F4D-70DE-4458-B52B-CECD45F2361D}" destId="{BB49C893-83BC-4910-8952-B1DE500BEEC8}" srcOrd="0" destOrd="0" presId="urn:microsoft.com/office/officeart/2005/8/layout/default#1"/>
    <dgm:cxn modelId="{340C839B-E61F-4E9C-AEFC-C3C6B9C817D5}" type="presOf" srcId="{3878740E-9AA3-4CBB-9208-C3ED966990E1}" destId="{6A6DDFEF-18B3-4C98-A9B2-9C28843268BC}" srcOrd="0" destOrd="0" presId="urn:microsoft.com/office/officeart/2005/8/layout/default#1"/>
    <dgm:cxn modelId="{6A4286E6-E885-4788-A9B1-3173F54D21BB}" srcId="{2D865F4D-70DE-4458-B52B-CECD45F2361D}" destId="{DAF5D79C-4AA1-4AB1-9D61-9277186E26CB}" srcOrd="0" destOrd="0" parTransId="{4353F955-AFDC-4CB0-88E4-CC481263F0C5}" sibTransId="{E0BC7FAD-5B94-4863-B4E0-03EF8FF4A2DC}"/>
    <dgm:cxn modelId="{C38287F1-4969-4D74-BFB8-AA41EDF07CF8}" type="presOf" srcId="{43F4CD80-D10C-49A1-817F-8191B920DD74}" destId="{0DD909B8-B26F-48D8-A9AD-888CBEE8F015}" srcOrd="0" destOrd="0" presId="urn:microsoft.com/office/officeart/2005/8/layout/default#1"/>
    <dgm:cxn modelId="{24F11F1F-5E8C-44D4-A572-332B30FD6A21}" srcId="{2D865F4D-70DE-4458-B52B-CECD45F2361D}" destId="{3878740E-9AA3-4CBB-9208-C3ED966990E1}" srcOrd="3" destOrd="0" parTransId="{2EDC6F1E-60C3-4EC3-AF5C-0D7BAE68C144}" sibTransId="{27D813EB-7178-498D-A7B5-7E3E3CA461BF}"/>
    <dgm:cxn modelId="{EA6F4985-D28D-4C95-83E0-68EAEAD9A543}" type="presParOf" srcId="{BB49C893-83BC-4910-8952-B1DE500BEEC8}" destId="{348D69BE-6AA6-4FE0-B0A1-FDEAB1D1E2ED}" srcOrd="0" destOrd="0" presId="urn:microsoft.com/office/officeart/2005/8/layout/default#1"/>
    <dgm:cxn modelId="{9BE34760-8958-42E8-A89C-DCD4F9DC9331}" type="presParOf" srcId="{BB49C893-83BC-4910-8952-B1DE500BEEC8}" destId="{721FCA9F-CA07-48AE-A173-4FB90F700170}" srcOrd="1" destOrd="0" presId="urn:microsoft.com/office/officeart/2005/8/layout/default#1"/>
    <dgm:cxn modelId="{52D24578-6179-4982-AABF-5ADF1FE3F4CB}" type="presParOf" srcId="{BB49C893-83BC-4910-8952-B1DE500BEEC8}" destId="{0DD909B8-B26F-48D8-A9AD-888CBEE8F015}" srcOrd="2" destOrd="0" presId="urn:microsoft.com/office/officeart/2005/8/layout/default#1"/>
    <dgm:cxn modelId="{E9E70625-3B49-462C-A56E-C9A7303E1E63}" type="presParOf" srcId="{BB49C893-83BC-4910-8952-B1DE500BEEC8}" destId="{541DFB8F-EFAB-446C-A199-B0294FA6AA3A}" srcOrd="3" destOrd="0" presId="urn:microsoft.com/office/officeart/2005/8/layout/default#1"/>
    <dgm:cxn modelId="{B15820C2-E889-4980-AF93-B4EDA13F710C}" type="presParOf" srcId="{BB49C893-83BC-4910-8952-B1DE500BEEC8}" destId="{0B83089F-429F-4F47-84AB-08EB87B9B510}" srcOrd="4" destOrd="0" presId="urn:microsoft.com/office/officeart/2005/8/layout/default#1"/>
    <dgm:cxn modelId="{C0596C7B-32B7-407C-B7AA-1247AE7C2479}" type="presParOf" srcId="{BB49C893-83BC-4910-8952-B1DE500BEEC8}" destId="{8D2E4A8E-91F4-4E7F-9BDB-E164651EE5B9}" srcOrd="5" destOrd="0" presId="urn:microsoft.com/office/officeart/2005/8/layout/default#1"/>
    <dgm:cxn modelId="{62346E78-4029-4984-A07E-11589D30998F}" type="presParOf" srcId="{BB49C893-83BC-4910-8952-B1DE500BEEC8}" destId="{6A6DDFEF-18B3-4C98-A9B2-9C28843268BC}" srcOrd="6" destOrd="0" presId="urn:microsoft.com/office/officeart/2005/8/layout/default#1"/>
    <dgm:cxn modelId="{FD21BD11-C774-450D-8AF0-0E72A6F63D0B}" type="presParOf" srcId="{BB49C893-83BC-4910-8952-B1DE500BEEC8}" destId="{F0568A64-D065-4981-B495-4621AC8C2458}" srcOrd="7" destOrd="0" presId="urn:microsoft.com/office/officeart/2005/8/layout/default#1"/>
    <dgm:cxn modelId="{DB785253-6093-447F-91CF-22E4F070DD64}" type="presParOf" srcId="{BB49C893-83BC-4910-8952-B1DE500BEEC8}" destId="{3665C68B-59D5-408D-9F3B-51A007800C7C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851F13-5196-4B3C-AC69-8CC2248C7758}" type="doc">
      <dgm:prSet loTypeId="urn:microsoft.com/office/officeart/2005/8/layout/cycle3" loCatId="cycle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73531EB-617F-4926-B649-1008479A84E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Усиливается концентрация активности лидеров на решение экономических и социальных проблем</a:t>
          </a:r>
          <a:endParaRPr lang="ru-RU" dirty="0">
            <a:solidFill>
              <a:schemeClr val="tx1"/>
            </a:solidFill>
          </a:endParaRPr>
        </a:p>
      </dgm:t>
    </dgm:pt>
    <dgm:pt modelId="{29FBB6DC-0662-4970-845D-05665F33EBAA}" type="parTrans" cxnId="{AD1AE617-C726-4710-BBBE-1D329887CEBE}">
      <dgm:prSet/>
      <dgm:spPr/>
      <dgm:t>
        <a:bodyPr/>
        <a:lstStyle/>
        <a:p>
          <a:endParaRPr lang="ru-RU"/>
        </a:p>
      </dgm:t>
    </dgm:pt>
    <dgm:pt modelId="{DA442DD8-0D1F-48AE-8FCF-DA43EA25E36B}" type="sibTrans" cxnId="{AD1AE617-C726-4710-BBBE-1D329887CEBE}">
      <dgm:prSet/>
      <dgm:spPr/>
      <dgm:t>
        <a:bodyPr/>
        <a:lstStyle/>
        <a:p>
          <a:endParaRPr lang="ru-RU"/>
        </a:p>
      </dgm:t>
    </dgm:pt>
    <dgm:pt modelId="{70FB8C63-F531-4039-94BF-6F9D384AD5C5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Уменьшается вероятность появления политических лидеров-героев</a:t>
          </a:r>
          <a:endParaRPr lang="ru-RU" dirty="0">
            <a:solidFill>
              <a:schemeClr val="tx1"/>
            </a:solidFill>
          </a:endParaRPr>
        </a:p>
      </dgm:t>
    </dgm:pt>
    <dgm:pt modelId="{FEDEE65D-7751-478C-B3F2-C37D5E10E614}" type="parTrans" cxnId="{CCB88487-463A-4179-81E1-AD54F37A0B0C}">
      <dgm:prSet/>
      <dgm:spPr/>
      <dgm:t>
        <a:bodyPr/>
        <a:lstStyle/>
        <a:p>
          <a:endParaRPr lang="ru-RU"/>
        </a:p>
      </dgm:t>
    </dgm:pt>
    <dgm:pt modelId="{8C6B9864-DB3A-4FF4-8B16-822AA295B225}" type="sibTrans" cxnId="{CCB88487-463A-4179-81E1-AD54F37A0B0C}">
      <dgm:prSet/>
      <dgm:spPr/>
      <dgm:t>
        <a:bodyPr/>
        <a:lstStyle/>
        <a:p>
          <a:endParaRPr lang="ru-RU"/>
        </a:p>
      </dgm:t>
    </dgm:pt>
    <dgm:pt modelId="{6AFAB633-D948-4F2A-B874-CC35D20995D9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Сокращаются границы власти политического лидерства за счет совершенствования системы разделения властей и расширения границ гражданского общества</a:t>
          </a:r>
          <a:endParaRPr lang="ru-RU" dirty="0">
            <a:solidFill>
              <a:schemeClr val="tx1"/>
            </a:solidFill>
          </a:endParaRPr>
        </a:p>
      </dgm:t>
    </dgm:pt>
    <dgm:pt modelId="{92607DE2-296E-430B-9747-2F55DC092DF3}" type="parTrans" cxnId="{ADB10707-4046-4D3C-AF72-0B4349918202}">
      <dgm:prSet/>
      <dgm:spPr/>
      <dgm:t>
        <a:bodyPr/>
        <a:lstStyle/>
        <a:p>
          <a:endParaRPr lang="ru-RU"/>
        </a:p>
      </dgm:t>
    </dgm:pt>
    <dgm:pt modelId="{6911547F-8CD1-429B-8149-B6485DA4B6B1}" type="sibTrans" cxnId="{ADB10707-4046-4D3C-AF72-0B4349918202}">
      <dgm:prSet/>
      <dgm:spPr/>
      <dgm:t>
        <a:bodyPr/>
        <a:lstStyle/>
        <a:p>
          <a:endParaRPr lang="ru-RU"/>
        </a:p>
      </dgm:t>
    </dgm:pt>
    <dgm:pt modelId="{2F538DF0-5A8C-44D5-9645-BA2079B393FA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Политические лидеры  должны рассматривать свою внутреннюю политику как составную часть общемирового, глобального процесса</a:t>
          </a:r>
          <a:endParaRPr lang="ru-RU" dirty="0">
            <a:solidFill>
              <a:schemeClr val="tx1"/>
            </a:solidFill>
          </a:endParaRPr>
        </a:p>
      </dgm:t>
    </dgm:pt>
    <dgm:pt modelId="{67FF06B7-6499-4628-98F6-3EF73522649A}" type="parTrans" cxnId="{7EDD2A63-6BA4-4DE2-8B7B-8B67D296A1B0}">
      <dgm:prSet/>
      <dgm:spPr/>
      <dgm:t>
        <a:bodyPr/>
        <a:lstStyle/>
        <a:p>
          <a:endParaRPr lang="ru-RU"/>
        </a:p>
      </dgm:t>
    </dgm:pt>
    <dgm:pt modelId="{825EC509-421A-4058-AE43-996258DFDDB1}" type="sibTrans" cxnId="{7EDD2A63-6BA4-4DE2-8B7B-8B67D296A1B0}">
      <dgm:prSet/>
      <dgm:spPr/>
      <dgm:t>
        <a:bodyPr/>
        <a:lstStyle/>
        <a:p>
          <a:endParaRPr lang="ru-RU"/>
        </a:p>
      </dgm:t>
    </dgm:pt>
    <dgm:pt modelId="{7FF81D6D-0370-465F-BBC5-4B21C6330072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Возрастание роли и влияние неформальных лидеров</a:t>
          </a:r>
          <a:endParaRPr lang="ru-RU" dirty="0">
            <a:solidFill>
              <a:schemeClr val="tx1"/>
            </a:solidFill>
          </a:endParaRPr>
        </a:p>
      </dgm:t>
    </dgm:pt>
    <dgm:pt modelId="{7341FA62-4D47-4ABA-8DD0-79E926A7B632}" type="parTrans" cxnId="{21037874-A556-472F-9AB2-6CD9BAC19F1F}">
      <dgm:prSet/>
      <dgm:spPr/>
      <dgm:t>
        <a:bodyPr/>
        <a:lstStyle/>
        <a:p>
          <a:endParaRPr lang="ru-RU"/>
        </a:p>
      </dgm:t>
    </dgm:pt>
    <dgm:pt modelId="{BFFA241F-3260-49C3-9D1C-9B1D821BCB64}" type="sibTrans" cxnId="{21037874-A556-472F-9AB2-6CD9BAC19F1F}">
      <dgm:prSet/>
      <dgm:spPr/>
      <dgm:t>
        <a:bodyPr/>
        <a:lstStyle/>
        <a:p>
          <a:endParaRPr lang="ru-RU"/>
        </a:p>
      </dgm:t>
    </dgm:pt>
    <dgm:pt modelId="{3547DCCD-62C1-4352-B534-4E5F8C8C8774}" type="pres">
      <dgm:prSet presAssocID="{C8851F13-5196-4B3C-AC69-8CC2248C775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CAC915-4F5E-4188-BD9A-FBEC3FF11718}" type="pres">
      <dgm:prSet presAssocID="{C8851F13-5196-4B3C-AC69-8CC2248C7758}" presName="cycle" presStyleCnt="0"/>
      <dgm:spPr/>
    </dgm:pt>
    <dgm:pt modelId="{D82588B8-6732-4504-85AC-04F3F8743E0C}" type="pres">
      <dgm:prSet presAssocID="{2F538DF0-5A8C-44D5-9645-BA2079B393FA}" presName="nodeFirstNode" presStyleLbl="node1" presStyleIdx="0" presStyleCnt="5" custScaleX="199521" custScaleY="85186" custRadScaleRad="88215" custRadScaleInc="-6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3E18B-06FC-44B5-BB09-058E517C9B7C}" type="pres">
      <dgm:prSet presAssocID="{825EC509-421A-4058-AE43-996258DFDDB1}" presName="sibTransFirstNode" presStyleLbl="bgShp" presStyleIdx="0" presStyleCnt="1" custLinFactNeighborX="1340" custLinFactNeighborY="16827"/>
      <dgm:spPr/>
      <dgm:t>
        <a:bodyPr/>
        <a:lstStyle/>
        <a:p>
          <a:endParaRPr lang="ru-RU"/>
        </a:p>
      </dgm:t>
    </dgm:pt>
    <dgm:pt modelId="{9BCFCE60-70C4-40B5-B4BF-7D627DC3549D}" type="pres">
      <dgm:prSet presAssocID="{F73531EB-617F-4926-B649-1008479A84E1}" presName="nodeFollowingNodes" presStyleLbl="node1" presStyleIdx="1" presStyleCnt="5" custScaleX="164720" custScaleY="155683" custRadScaleRad="94210" custRadScaleInc="35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F7F195-2148-41FA-A25B-85E0F552EF35}" type="pres">
      <dgm:prSet presAssocID="{70FB8C63-F531-4039-94BF-6F9D384AD5C5}" presName="nodeFollowingNodes" presStyleLbl="node1" presStyleIdx="2" presStyleCnt="5" custScaleX="164272" custScaleY="99421" custRadScaleRad="134679" custRadScaleInc="-170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58DCA0-F47E-4A74-9633-AB26CCF21FFB}" type="pres">
      <dgm:prSet presAssocID="{6AFAB633-D948-4F2A-B874-CC35D20995D9}" presName="nodeFollowingNodes" presStyleLbl="node1" presStyleIdx="3" presStyleCnt="5" custScaleX="152970" custScaleY="155683" custRadScaleRad="109918" custRadScaleInc="849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5F2F64-B044-42A4-B508-581F30F9E5B3}" type="pres">
      <dgm:prSet presAssocID="{7FF81D6D-0370-465F-BBC5-4B21C6330072}" presName="nodeFollowingNodes" presStyleLbl="node1" presStyleIdx="4" presStyleCnt="5" custScaleX="158494" custRadScaleRad="142001" custRadScaleInc="-102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BC67A9-C80C-4C92-8232-5281A4A38632}" type="presOf" srcId="{F73531EB-617F-4926-B649-1008479A84E1}" destId="{9BCFCE60-70C4-40B5-B4BF-7D627DC3549D}" srcOrd="0" destOrd="0" presId="urn:microsoft.com/office/officeart/2005/8/layout/cycle3"/>
    <dgm:cxn modelId="{D7773EB8-948D-4490-B8EC-A84A022A7973}" type="presOf" srcId="{825EC509-421A-4058-AE43-996258DFDDB1}" destId="{1BB3E18B-06FC-44B5-BB09-058E517C9B7C}" srcOrd="0" destOrd="0" presId="urn:microsoft.com/office/officeart/2005/8/layout/cycle3"/>
    <dgm:cxn modelId="{7EDD2A63-6BA4-4DE2-8B7B-8B67D296A1B0}" srcId="{C8851F13-5196-4B3C-AC69-8CC2248C7758}" destId="{2F538DF0-5A8C-44D5-9645-BA2079B393FA}" srcOrd="0" destOrd="0" parTransId="{67FF06B7-6499-4628-98F6-3EF73522649A}" sibTransId="{825EC509-421A-4058-AE43-996258DFDDB1}"/>
    <dgm:cxn modelId="{305C4896-0208-446A-94D0-C41F4D6258B2}" type="presOf" srcId="{70FB8C63-F531-4039-94BF-6F9D384AD5C5}" destId="{C6F7F195-2148-41FA-A25B-85E0F552EF35}" srcOrd="0" destOrd="0" presId="urn:microsoft.com/office/officeart/2005/8/layout/cycle3"/>
    <dgm:cxn modelId="{AD1AE617-C726-4710-BBBE-1D329887CEBE}" srcId="{C8851F13-5196-4B3C-AC69-8CC2248C7758}" destId="{F73531EB-617F-4926-B649-1008479A84E1}" srcOrd="1" destOrd="0" parTransId="{29FBB6DC-0662-4970-845D-05665F33EBAA}" sibTransId="{DA442DD8-0D1F-48AE-8FCF-DA43EA25E36B}"/>
    <dgm:cxn modelId="{72FE4211-7522-4761-B590-88F8216BE3FE}" type="presOf" srcId="{7FF81D6D-0370-465F-BBC5-4B21C6330072}" destId="{645F2F64-B044-42A4-B508-581F30F9E5B3}" srcOrd="0" destOrd="0" presId="urn:microsoft.com/office/officeart/2005/8/layout/cycle3"/>
    <dgm:cxn modelId="{CCB88487-463A-4179-81E1-AD54F37A0B0C}" srcId="{C8851F13-5196-4B3C-AC69-8CC2248C7758}" destId="{70FB8C63-F531-4039-94BF-6F9D384AD5C5}" srcOrd="2" destOrd="0" parTransId="{FEDEE65D-7751-478C-B3F2-C37D5E10E614}" sibTransId="{8C6B9864-DB3A-4FF4-8B16-822AA295B225}"/>
    <dgm:cxn modelId="{ADB10707-4046-4D3C-AF72-0B4349918202}" srcId="{C8851F13-5196-4B3C-AC69-8CC2248C7758}" destId="{6AFAB633-D948-4F2A-B874-CC35D20995D9}" srcOrd="3" destOrd="0" parTransId="{92607DE2-296E-430B-9747-2F55DC092DF3}" sibTransId="{6911547F-8CD1-429B-8149-B6485DA4B6B1}"/>
    <dgm:cxn modelId="{21037874-A556-472F-9AB2-6CD9BAC19F1F}" srcId="{C8851F13-5196-4B3C-AC69-8CC2248C7758}" destId="{7FF81D6D-0370-465F-BBC5-4B21C6330072}" srcOrd="4" destOrd="0" parTransId="{7341FA62-4D47-4ABA-8DD0-79E926A7B632}" sibTransId="{BFFA241F-3260-49C3-9D1C-9B1D821BCB64}"/>
    <dgm:cxn modelId="{ED7A1F26-51A7-4C63-AB5B-F3CEFAC2C08D}" type="presOf" srcId="{C8851F13-5196-4B3C-AC69-8CC2248C7758}" destId="{3547DCCD-62C1-4352-B534-4E5F8C8C8774}" srcOrd="0" destOrd="0" presId="urn:microsoft.com/office/officeart/2005/8/layout/cycle3"/>
    <dgm:cxn modelId="{D91DC1F0-DE78-4A2F-B475-314E3913EAA7}" type="presOf" srcId="{6AFAB633-D948-4F2A-B874-CC35D20995D9}" destId="{CE58DCA0-F47E-4A74-9633-AB26CCF21FFB}" srcOrd="0" destOrd="0" presId="urn:microsoft.com/office/officeart/2005/8/layout/cycle3"/>
    <dgm:cxn modelId="{480E81D2-BEEC-42FA-A550-AE89C1F18831}" type="presOf" srcId="{2F538DF0-5A8C-44D5-9645-BA2079B393FA}" destId="{D82588B8-6732-4504-85AC-04F3F8743E0C}" srcOrd="0" destOrd="0" presId="urn:microsoft.com/office/officeart/2005/8/layout/cycle3"/>
    <dgm:cxn modelId="{22C3695A-0050-4125-A945-AD65C03474B8}" type="presParOf" srcId="{3547DCCD-62C1-4352-B534-4E5F8C8C8774}" destId="{36CAC915-4F5E-4188-BD9A-FBEC3FF11718}" srcOrd="0" destOrd="0" presId="urn:microsoft.com/office/officeart/2005/8/layout/cycle3"/>
    <dgm:cxn modelId="{14EC8309-DC75-4A93-911D-33A8A36BB754}" type="presParOf" srcId="{36CAC915-4F5E-4188-BD9A-FBEC3FF11718}" destId="{D82588B8-6732-4504-85AC-04F3F8743E0C}" srcOrd="0" destOrd="0" presId="urn:microsoft.com/office/officeart/2005/8/layout/cycle3"/>
    <dgm:cxn modelId="{FF131296-EBC0-486E-8088-572EDF63732B}" type="presParOf" srcId="{36CAC915-4F5E-4188-BD9A-FBEC3FF11718}" destId="{1BB3E18B-06FC-44B5-BB09-058E517C9B7C}" srcOrd="1" destOrd="0" presId="urn:microsoft.com/office/officeart/2005/8/layout/cycle3"/>
    <dgm:cxn modelId="{B756B7CE-A0CB-47DC-80B3-3C3B87FF101C}" type="presParOf" srcId="{36CAC915-4F5E-4188-BD9A-FBEC3FF11718}" destId="{9BCFCE60-70C4-40B5-B4BF-7D627DC3549D}" srcOrd="2" destOrd="0" presId="urn:microsoft.com/office/officeart/2005/8/layout/cycle3"/>
    <dgm:cxn modelId="{0CBD54AE-E836-420C-982F-B524D4794BCF}" type="presParOf" srcId="{36CAC915-4F5E-4188-BD9A-FBEC3FF11718}" destId="{C6F7F195-2148-41FA-A25B-85E0F552EF35}" srcOrd="3" destOrd="0" presId="urn:microsoft.com/office/officeart/2005/8/layout/cycle3"/>
    <dgm:cxn modelId="{7CA217A0-DEDF-447C-99F2-26F1AD478D84}" type="presParOf" srcId="{36CAC915-4F5E-4188-BD9A-FBEC3FF11718}" destId="{CE58DCA0-F47E-4A74-9633-AB26CCF21FFB}" srcOrd="4" destOrd="0" presId="urn:microsoft.com/office/officeart/2005/8/layout/cycle3"/>
    <dgm:cxn modelId="{26B57F34-E1F1-4960-BDE5-AEC1327DE081}" type="presParOf" srcId="{36CAC915-4F5E-4188-BD9A-FBEC3FF11718}" destId="{645F2F64-B044-42A4-B508-581F30F9E5B3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60E040-D0D4-44B0-9AA7-1AA6D303FF38}">
      <dsp:nvSpPr>
        <dsp:cNvPr id="0" name=""/>
        <dsp:cNvSpPr/>
      </dsp:nvSpPr>
      <dsp:spPr>
        <a:xfrm>
          <a:off x="0" y="1018166"/>
          <a:ext cx="7215238" cy="15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8385EB-C8AB-4E09-BD0B-32895B906CA1}">
      <dsp:nvSpPr>
        <dsp:cNvPr id="0" name=""/>
        <dsp:cNvSpPr/>
      </dsp:nvSpPr>
      <dsp:spPr>
        <a:xfrm>
          <a:off x="343498" y="333601"/>
          <a:ext cx="6869970" cy="773125"/>
        </a:xfrm>
        <a:prstGeom prst="roundRect">
          <a:avLst/>
        </a:prstGeom>
        <a:gradFill rotWithShape="0">
          <a:gsLst>
            <a:gs pos="20000">
              <a:schemeClr val="accent2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Bookman Old Style" pitchFamily="18" charset="0"/>
            </a:rPr>
            <a:t>Наличие ясной политической программы, отвечающей интересам больших социальных групп</a:t>
          </a:r>
          <a:endParaRPr lang="ru-RU" sz="2000" b="1" kern="1200" dirty="0">
            <a:latin typeface="Bookman Old Style" pitchFamily="18" charset="0"/>
          </a:endParaRPr>
        </a:p>
      </dsp:txBody>
      <dsp:txXfrm>
        <a:off x="343498" y="333601"/>
        <a:ext cx="6869970" cy="773125"/>
      </dsp:txXfrm>
    </dsp:sp>
    <dsp:sp modelId="{DF2731C7-20B8-4F3B-80CA-9016D1AB36E1}">
      <dsp:nvSpPr>
        <dsp:cNvPr id="0" name=""/>
        <dsp:cNvSpPr/>
      </dsp:nvSpPr>
      <dsp:spPr>
        <a:xfrm>
          <a:off x="0" y="1888444"/>
          <a:ext cx="7215238" cy="15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932342"/>
              <a:satOff val="-20663"/>
              <a:lumOff val="539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A4CB89-5051-49C3-8130-EB95DD2AEDB5}">
      <dsp:nvSpPr>
        <dsp:cNvPr id="0" name=""/>
        <dsp:cNvSpPr/>
      </dsp:nvSpPr>
      <dsp:spPr>
        <a:xfrm>
          <a:off x="331520" y="1201766"/>
          <a:ext cx="6879778" cy="775238"/>
        </a:xfrm>
        <a:prstGeom prst="roundRect">
          <a:avLst/>
        </a:prstGeom>
        <a:gradFill rotWithShape="0">
          <a:gsLst>
            <a:gs pos="20000">
              <a:schemeClr val="accent2">
                <a:hueOff val="1932342"/>
                <a:satOff val="-20663"/>
                <a:lumOff val="5392"/>
                <a:alphaOff val="0"/>
                <a:tint val="9000"/>
              </a:schemeClr>
            </a:gs>
            <a:gs pos="100000">
              <a:schemeClr val="accent2">
                <a:hueOff val="1932342"/>
                <a:satOff val="-20663"/>
                <a:lumOff val="5392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Bookman Old Style" pitchFamily="18" charset="0"/>
            </a:rPr>
            <a:t>Политическая воля, готовность брать на себя ответственность</a:t>
          </a:r>
          <a:endParaRPr lang="ru-RU" sz="2000" b="1" kern="1200" dirty="0">
            <a:latin typeface="Bookman Old Style" pitchFamily="18" charset="0"/>
          </a:endParaRPr>
        </a:p>
      </dsp:txBody>
      <dsp:txXfrm>
        <a:off x="331520" y="1201766"/>
        <a:ext cx="6879778" cy="775238"/>
      </dsp:txXfrm>
    </dsp:sp>
    <dsp:sp modelId="{291D7E64-8EBF-4FE5-AF38-DF45D4F403CA}">
      <dsp:nvSpPr>
        <dsp:cNvPr id="0" name=""/>
        <dsp:cNvSpPr/>
      </dsp:nvSpPr>
      <dsp:spPr>
        <a:xfrm>
          <a:off x="0" y="2661804"/>
          <a:ext cx="7215238" cy="15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864684"/>
              <a:satOff val="-41326"/>
              <a:lumOff val="1078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939D42-5BE0-4BE5-85E6-254AFF7D8D47}">
      <dsp:nvSpPr>
        <dsp:cNvPr id="0" name=""/>
        <dsp:cNvSpPr/>
      </dsp:nvSpPr>
      <dsp:spPr>
        <a:xfrm>
          <a:off x="337861" y="2072044"/>
          <a:ext cx="6870848" cy="678320"/>
        </a:xfrm>
        <a:prstGeom prst="roundRect">
          <a:avLst/>
        </a:prstGeom>
        <a:gradFill rotWithShape="0">
          <a:gsLst>
            <a:gs pos="20000">
              <a:schemeClr val="accent2">
                <a:hueOff val="3864684"/>
                <a:satOff val="-41326"/>
                <a:lumOff val="10784"/>
                <a:alphaOff val="0"/>
                <a:tint val="9000"/>
              </a:schemeClr>
            </a:gs>
            <a:gs pos="100000">
              <a:schemeClr val="accent2">
                <a:hueOff val="3864684"/>
                <a:satOff val="-41326"/>
                <a:lumOff val="10784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itchFamily="18" charset="0"/>
            </a:rPr>
            <a:t>Популярность, умение нравиться людям, умение завоевывать их симпатии</a:t>
          </a:r>
          <a:endParaRPr lang="ru-RU" sz="2000" b="1" kern="1200" dirty="0">
            <a:latin typeface="Bookman Old Style" pitchFamily="18" charset="0"/>
          </a:endParaRPr>
        </a:p>
      </dsp:txBody>
      <dsp:txXfrm>
        <a:off x="337861" y="2072044"/>
        <a:ext cx="6870848" cy="678320"/>
      </dsp:txXfrm>
    </dsp:sp>
    <dsp:sp modelId="{A7C98B27-EB98-4AE9-9FA5-795479B35EEE}">
      <dsp:nvSpPr>
        <dsp:cNvPr id="0" name=""/>
        <dsp:cNvSpPr/>
      </dsp:nvSpPr>
      <dsp:spPr>
        <a:xfrm>
          <a:off x="0" y="3455949"/>
          <a:ext cx="7215238" cy="15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5797025"/>
              <a:satOff val="-61990"/>
              <a:lumOff val="1617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40E7D6-3112-4AF2-9FF2-4BB6BAEEF09B}">
      <dsp:nvSpPr>
        <dsp:cNvPr id="0" name=""/>
        <dsp:cNvSpPr/>
      </dsp:nvSpPr>
      <dsp:spPr>
        <a:xfrm>
          <a:off x="343498" y="2845404"/>
          <a:ext cx="6869970" cy="699105"/>
        </a:xfrm>
        <a:prstGeom prst="roundRect">
          <a:avLst/>
        </a:prstGeom>
        <a:gradFill rotWithShape="0">
          <a:gsLst>
            <a:gs pos="20000">
              <a:schemeClr val="accent2">
                <a:hueOff val="5797025"/>
                <a:satOff val="-61990"/>
                <a:lumOff val="16177"/>
                <a:alphaOff val="0"/>
                <a:tint val="9000"/>
              </a:schemeClr>
            </a:gs>
            <a:gs pos="100000">
              <a:schemeClr val="accent2">
                <a:hueOff val="5797025"/>
                <a:satOff val="-61990"/>
                <a:lumOff val="16177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Bookman Old Style" pitchFamily="18" charset="0"/>
            </a:rPr>
            <a:t>Острый ум и политическая интуиция</a:t>
          </a:r>
          <a:endParaRPr lang="ru-RU" sz="2000" b="1" kern="1200" dirty="0">
            <a:latin typeface="Bookman Old Style" pitchFamily="18" charset="0"/>
          </a:endParaRPr>
        </a:p>
      </dsp:txBody>
      <dsp:txXfrm>
        <a:off x="343498" y="2845404"/>
        <a:ext cx="6869970" cy="699105"/>
      </dsp:txXfrm>
    </dsp:sp>
    <dsp:sp modelId="{83C831E9-A002-4DFD-B9C1-564B6F0EDC10}">
      <dsp:nvSpPr>
        <dsp:cNvPr id="0" name=""/>
        <dsp:cNvSpPr/>
      </dsp:nvSpPr>
      <dsp:spPr>
        <a:xfrm>
          <a:off x="0" y="4327156"/>
          <a:ext cx="7215238" cy="15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7729367"/>
              <a:satOff val="-82653"/>
              <a:lumOff val="21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3AD6E4-2035-4570-8B7A-A3CF4D41985C}">
      <dsp:nvSpPr>
        <dsp:cNvPr id="0" name=""/>
        <dsp:cNvSpPr/>
      </dsp:nvSpPr>
      <dsp:spPr>
        <a:xfrm>
          <a:off x="343498" y="3639549"/>
          <a:ext cx="6869970" cy="782291"/>
        </a:xfrm>
        <a:prstGeom prst="roundRect">
          <a:avLst/>
        </a:prstGeom>
        <a:gradFill rotWithShape="0">
          <a:gsLst>
            <a:gs pos="20000">
              <a:schemeClr val="accent2">
                <a:hueOff val="7729367"/>
                <a:satOff val="-82653"/>
                <a:lumOff val="21569"/>
                <a:alphaOff val="0"/>
                <a:tint val="9000"/>
              </a:schemeClr>
            </a:gs>
            <a:gs pos="100000">
              <a:schemeClr val="accent2">
                <a:hueOff val="7729367"/>
                <a:satOff val="-82653"/>
                <a:lumOff val="21569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903" tIns="0" rIns="19090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itchFamily="18" charset="0"/>
            </a:rPr>
            <a:t>Организаторский талант и ораторские способности</a:t>
          </a:r>
          <a:endParaRPr lang="ru-RU" sz="2000" b="1" kern="1200" dirty="0">
            <a:latin typeface="Bookman Old Style" pitchFamily="18" charset="0"/>
          </a:endParaRPr>
        </a:p>
      </dsp:txBody>
      <dsp:txXfrm>
        <a:off x="343498" y="3639549"/>
        <a:ext cx="6869970" cy="78229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8D69BE-6AA6-4FE0-B0A1-FDEAB1D1E2ED}">
      <dsp:nvSpPr>
        <dsp:cNvPr id="0" name=""/>
        <dsp:cNvSpPr/>
      </dsp:nvSpPr>
      <dsp:spPr>
        <a:xfrm>
          <a:off x="0" y="869775"/>
          <a:ext cx="2478005" cy="14868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 smtClean="0">
              <a:solidFill>
                <a:schemeClr val="tx1"/>
              </a:solidFill>
            </a:rPr>
            <a:t>По типу авторитета</a:t>
          </a:r>
          <a:r>
            <a:rPr lang="ru-RU" sz="2000" kern="1200" dirty="0" smtClean="0">
              <a:solidFill>
                <a:schemeClr val="tx1"/>
              </a:solidFill>
            </a:rPr>
            <a:t>: традиционное, легальное, харизматическое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0" y="869775"/>
        <a:ext cx="2478005" cy="1486803"/>
      </dsp:txXfrm>
    </dsp:sp>
    <dsp:sp modelId="{0DD909B8-B26F-48D8-A9AD-888CBEE8F015}">
      <dsp:nvSpPr>
        <dsp:cNvPr id="0" name=""/>
        <dsp:cNvSpPr/>
      </dsp:nvSpPr>
      <dsp:spPr>
        <a:xfrm>
          <a:off x="2725806" y="869775"/>
          <a:ext cx="2478005" cy="1486803"/>
        </a:xfrm>
        <a:prstGeom prst="rect">
          <a:avLst/>
        </a:prstGeom>
        <a:solidFill>
          <a:schemeClr val="accent2">
            <a:hueOff val="1932342"/>
            <a:satOff val="-20663"/>
            <a:lumOff val="5392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 smtClean="0">
              <a:solidFill>
                <a:schemeClr val="tx1"/>
              </a:solidFill>
            </a:rPr>
            <a:t>По силе влияния: </a:t>
          </a:r>
          <a:r>
            <a:rPr lang="ru-RU" sz="2000" b="0" u="none" kern="1200" dirty="0" smtClean="0">
              <a:solidFill>
                <a:schemeClr val="tx1"/>
              </a:solidFill>
            </a:rPr>
            <a:t>конструктивное, деструктивное</a:t>
          </a:r>
          <a:endParaRPr lang="ru-RU" sz="2000" b="0" u="none" kern="1200" dirty="0">
            <a:solidFill>
              <a:schemeClr val="tx1"/>
            </a:solidFill>
          </a:endParaRPr>
        </a:p>
      </dsp:txBody>
      <dsp:txXfrm>
        <a:off x="2725806" y="869775"/>
        <a:ext cx="2478005" cy="1486803"/>
      </dsp:txXfrm>
    </dsp:sp>
    <dsp:sp modelId="{0B83089F-429F-4F47-84AB-08EB87B9B510}">
      <dsp:nvSpPr>
        <dsp:cNvPr id="0" name=""/>
        <dsp:cNvSpPr/>
      </dsp:nvSpPr>
      <dsp:spPr>
        <a:xfrm>
          <a:off x="4643460" y="2571763"/>
          <a:ext cx="2478005" cy="1486803"/>
        </a:xfrm>
        <a:prstGeom prst="rect">
          <a:avLst/>
        </a:prstGeom>
        <a:solidFill>
          <a:schemeClr val="accent2">
            <a:hueOff val="3864684"/>
            <a:satOff val="-41326"/>
            <a:lumOff val="10784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 smtClean="0">
              <a:solidFill>
                <a:schemeClr val="tx1"/>
              </a:solidFill>
            </a:rPr>
            <a:t>По имиджу: </a:t>
          </a:r>
          <a:r>
            <a:rPr lang="ru-RU" sz="2000" b="0" u="none" kern="1200" dirty="0" smtClean="0">
              <a:solidFill>
                <a:schemeClr val="tx1"/>
              </a:solidFill>
            </a:rPr>
            <a:t>знаменосец, служитель, торговец, пожарный</a:t>
          </a:r>
          <a:endParaRPr lang="ru-RU" sz="2000" b="1" u="sng" kern="1200" dirty="0">
            <a:solidFill>
              <a:schemeClr val="tx1"/>
            </a:solidFill>
          </a:endParaRPr>
        </a:p>
      </dsp:txBody>
      <dsp:txXfrm>
        <a:off x="4643460" y="2571763"/>
        <a:ext cx="2478005" cy="1486803"/>
      </dsp:txXfrm>
    </dsp:sp>
    <dsp:sp modelId="{6A6DDFEF-18B3-4C98-A9B2-9C28843268BC}">
      <dsp:nvSpPr>
        <dsp:cNvPr id="0" name=""/>
        <dsp:cNvSpPr/>
      </dsp:nvSpPr>
      <dsp:spPr>
        <a:xfrm>
          <a:off x="5429285" y="857251"/>
          <a:ext cx="2478005" cy="1486803"/>
        </a:xfrm>
        <a:prstGeom prst="rect">
          <a:avLst/>
        </a:prstGeom>
        <a:solidFill>
          <a:schemeClr val="accent2">
            <a:hueOff val="5797025"/>
            <a:satOff val="-61990"/>
            <a:lumOff val="16177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 smtClean="0">
              <a:solidFill>
                <a:schemeClr val="tx1"/>
              </a:solidFill>
            </a:rPr>
            <a:t>По стилю руководства: </a:t>
          </a:r>
          <a:r>
            <a:rPr lang="ru-RU" sz="2000" b="0" u="none" kern="1200" dirty="0" smtClean="0">
              <a:solidFill>
                <a:schemeClr val="tx1"/>
              </a:solidFill>
            </a:rPr>
            <a:t>авторитарное, демократическое</a:t>
          </a:r>
          <a:endParaRPr lang="ru-RU" sz="2000" b="1" u="sng" kern="1200" dirty="0">
            <a:solidFill>
              <a:schemeClr val="tx1"/>
            </a:solidFill>
          </a:endParaRPr>
        </a:p>
      </dsp:txBody>
      <dsp:txXfrm>
        <a:off x="5429285" y="857251"/>
        <a:ext cx="2478005" cy="1486803"/>
      </dsp:txXfrm>
    </dsp:sp>
    <dsp:sp modelId="{3665C68B-59D5-408D-9F3B-51A007800C7C}">
      <dsp:nvSpPr>
        <dsp:cNvPr id="0" name=""/>
        <dsp:cNvSpPr/>
      </dsp:nvSpPr>
      <dsp:spPr>
        <a:xfrm>
          <a:off x="1643066" y="2571773"/>
          <a:ext cx="2478005" cy="1486803"/>
        </a:xfrm>
        <a:prstGeom prst="rect">
          <a:avLst/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 smtClean="0">
              <a:solidFill>
                <a:schemeClr val="tx1"/>
              </a:solidFill>
            </a:rPr>
            <a:t>По форме влияния: </a:t>
          </a:r>
          <a:r>
            <a:rPr lang="ru-RU" sz="2000" b="0" u="none" kern="1200" dirty="0" smtClean="0">
              <a:solidFill>
                <a:schemeClr val="tx1"/>
              </a:solidFill>
            </a:rPr>
            <a:t>формальное, неформальное</a:t>
          </a:r>
          <a:endParaRPr lang="ru-RU" sz="2000" b="1" u="sng" kern="1200" dirty="0">
            <a:solidFill>
              <a:schemeClr val="tx1"/>
            </a:solidFill>
          </a:endParaRPr>
        </a:p>
      </dsp:txBody>
      <dsp:txXfrm>
        <a:off x="1643066" y="2571773"/>
        <a:ext cx="2478005" cy="148680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B3E18B-06FC-44B5-BB09-058E517C9B7C}">
      <dsp:nvSpPr>
        <dsp:cNvPr id="0" name=""/>
        <dsp:cNvSpPr/>
      </dsp:nvSpPr>
      <dsp:spPr>
        <a:xfrm>
          <a:off x="1214451" y="-1142994"/>
          <a:ext cx="5437571" cy="5437571"/>
        </a:xfrm>
        <a:prstGeom prst="circularArrow">
          <a:avLst>
            <a:gd name="adj1" fmla="val 5280"/>
            <a:gd name="adj2" fmla="val 313026"/>
            <a:gd name="adj3" fmla="val 10143199"/>
            <a:gd name="adj4" fmla="val -1375099"/>
            <a:gd name="adj5" fmla="val 5483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2588B8-6732-4504-85AC-04F3F8743E0C}">
      <dsp:nvSpPr>
        <dsp:cNvPr id="0" name=""/>
        <dsp:cNvSpPr/>
      </dsp:nvSpPr>
      <dsp:spPr>
        <a:xfrm>
          <a:off x="1434202" y="142880"/>
          <a:ext cx="4852343" cy="10358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</a:rPr>
            <a:t>Политические лидеры  должны рассматривать свою внутреннюю политику как составную часть общемирового, глобального процесса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1434202" y="142880"/>
        <a:ext cx="4852343" cy="1035860"/>
      </dsp:txXfrm>
    </dsp:sp>
    <dsp:sp modelId="{9BCFCE60-70C4-40B5-B4BF-7D627DC3549D}">
      <dsp:nvSpPr>
        <dsp:cNvPr id="0" name=""/>
        <dsp:cNvSpPr/>
      </dsp:nvSpPr>
      <dsp:spPr>
        <a:xfrm>
          <a:off x="4071970" y="1785950"/>
          <a:ext cx="4005984" cy="1893102"/>
        </a:xfrm>
        <a:prstGeom prst="roundRect">
          <a:avLst/>
        </a:prstGeom>
        <a:solidFill>
          <a:schemeClr val="accent2">
            <a:hueOff val="1932342"/>
            <a:satOff val="-20663"/>
            <a:lumOff val="5392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</a:rPr>
            <a:t>Усиливается концентрация активности лидеров на решение экономических и социальных проблем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4071970" y="1785950"/>
        <a:ext cx="4005984" cy="1893102"/>
      </dsp:txXfrm>
    </dsp:sp>
    <dsp:sp modelId="{C6F7F195-2148-41FA-A25B-85E0F552EF35}">
      <dsp:nvSpPr>
        <dsp:cNvPr id="0" name=""/>
        <dsp:cNvSpPr/>
      </dsp:nvSpPr>
      <dsp:spPr>
        <a:xfrm>
          <a:off x="4077404" y="4006016"/>
          <a:ext cx="3995089" cy="1208957"/>
        </a:xfrm>
        <a:prstGeom prst="roundRect">
          <a:avLst/>
        </a:prstGeom>
        <a:solidFill>
          <a:schemeClr val="accent2">
            <a:hueOff val="3864684"/>
            <a:satOff val="-41326"/>
            <a:lumOff val="10784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</a:rPr>
            <a:t>Уменьшается вероятность появления политических лидеров-героев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4077404" y="4006016"/>
        <a:ext cx="3995089" cy="1208957"/>
      </dsp:txXfrm>
    </dsp:sp>
    <dsp:sp modelId="{CE58DCA0-F47E-4A74-9633-AB26CCF21FFB}">
      <dsp:nvSpPr>
        <dsp:cNvPr id="0" name=""/>
        <dsp:cNvSpPr/>
      </dsp:nvSpPr>
      <dsp:spPr>
        <a:xfrm>
          <a:off x="0" y="1785947"/>
          <a:ext cx="3720225" cy="1893102"/>
        </a:xfrm>
        <a:prstGeom prst="roundRect">
          <a:avLst/>
        </a:prstGeom>
        <a:solidFill>
          <a:schemeClr val="accent2">
            <a:hueOff val="5797025"/>
            <a:satOff val="-61990"/>
            <a:lumOff val="16177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</a:rPr>
            <a:t>Сокращаются границы власти политического лидерства за счет совершенствования системы разделения властей и расширения границ гражданского общества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0" y="1785947"/>
        <a:ext cx="3720225" cy="1893102"/>
      </dsp:txXfrm>
    </dsp:sp>
    <dsp:sp modelId="{645F2F64-B044-42A4-B508-581F30F9E5B3}">
      <dsp:nvSpPr>
        <dsp:cNvPr id="0" name=""/>
        <dsp:cNvSpPr/>
      </dsp:nvSpPr>
      <dsp:spPr>
        <a:xfrm>
          <a:off x="-29209" y="3998975"/>
          <a:ext cx="3854568" cy="1215998"/>
        </a:xfrm>
        <a:prstGeom prst="roundRect">
          <a:avLst/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</a:rPr>
            <a:t>Возрастание роли и влияние неформальных лидеров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-29209" y="3998975"/>
        <a:ext cx="3854568" cy="12159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hyperlink" Target="http://prezentacii.com/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8229600" cy="98583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Политическое лидерство</a:t>
            </a:r>
            <a:endParaRPr lang="ru-RU" cap="none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500702"/>
            <a:ext cx="6400800" cy="1752600"/>
          </a:xfrm>
        </p:spPr>
        <p:txBody>
          <a:bodyPr/>
          <a:lstStyle/>
          <a:p>
            <a:r>
              <a:rPr lang="ru-RU" dirty="0" smtClean="0"/>
              <a:t>Фатеева Татьяна Алексеевна, учитель истории гимназии №20 г.Тулы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82594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Традиционное лидерство</a:t>
            </a:r>
            <a:endParaRPr lang="ru-RU" dirty="0">
              <a:ln w="11430"/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1643050"/>
            <a:ext cx="3071834" cy="429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1643050"/>
            <a:ext cx="290300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572132" y="6143644"/>
            <a:ext cx="3238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Папа Римский Бенедикт </a:t>
            </a:r>
            <a:r>
              <a:rPr lang="en-US" b="1" dirty="0" smtClean="0"/>
              <a:t>XVI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642918"/>
            <a:ext cx="82553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Авторитет основан на обычае, вере в святость традиций</a:t>
            </a:r>
          </a:p>
          <a:p>
            <a:r>
              <a:rPr lang="ru-RU" sz="2400" b="1" i="1" dirty="0" smtClean="0">
                <a:solidFill>
                  <a:srgbClr val="7030A0"/>
                </a:solidFill>
              </a:rPr>
              <a:t>Лидером становятся в силу традиций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6072206"/>
            <a:ext cx="1506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Елизавета </a:t>
            </a:r>
            <a:r>
              <a:rPr lang="en-US" b="1" dirty="0" smtClean="0"/>
              <a:t>II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Легальное  лидерство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1142984"/>
            <a:ext cx="76471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Основано на вере в законность и правопорядок</a:t>
            </a:r>
          </a:p>
          <a:p>
            <a:r>
              <a:rPr lang="ru-RU" sz="2800" b="1" i="1" dirty="0" smtClean="0">
                <a:solidFill>
                  <a:srgbClr val="7030A0"/>
                </a:solidFill>
              </a:rPr>
              <a:t>Лидеры избираются демократическим путем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2285992"/>
            <a:ext cx="7072362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43604" y="3214686"/>
            <a:ext cx="3000396" cy="3405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71538" y="285728"/>
            <a:ext cx="687162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Харизматическое  лидерство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714488"/>
            <a:ext cx="79296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Основано на вере в необычайные способности вождя, его исключительность, </a:t>
            </a:r>
            <a:r>
              <a:rPr lang="ru-RU" sz="2400" dirty="0" err="1" smtClean="0"/>
              <a:t>богоизбранность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1142984"/>
            <a:ext cx="8260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«</a:t>
            </a:r>
            <a:r>
              <a:rPr lang="ru-RU" sz="3200" b="1" i="1" dirty="0" err="1" smtClean="0"/>
              <a:t>Харизма</a:t>
            </a:r>
            <a:r>
              <a:rPr lang="ru-RU" sz="3200" b="1" i="1" dirty="0" smtClean="0"/>
              <a:t>» </a:t>
            </a:r>
            <a:r>
              <a:rPr lang="ru-RU" sz="3200" dirty="0" smtClean="0"/>
              <a:t>–  «благодать, божественный дар»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714620"/>
            <a:ext cx="8072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	Взаимоотношения между харизматическим лидером  и массой носят эмоционально-мистический характер. </a:t>
            </a:r>
          </a:p>
          <a:p>
            <a:r>
              <a:rPr lang="ru-RU" sz="2400" dirty="0" smtClean="0"/>
              <a:t>От масс требуется полная личная преданность вождю, который выполняет «историческую миссию». </a:t>
            </a:r>
          </a:p>
          <a:p>
            <a:r>
              <a:rPr lang="ru-RU" sz="2400" dirty="0" smtClean="0"/>
              <a:t>	К власти приходит в результате ожесточенной борьбы, часто в результате революций, государственных переворотов.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754200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Харизматическое  лидерство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4500570"/>
            <a:ext cx="178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err="1" smtClean="0"/>
              <a:t>Фидель</a:t>
            </a:r>
            <a:r>
              <a:rPr lang="ru-RU" b="1" i="1" dirty="0" smtClean="0"/>
              <a:t> Кастро</a:t>
            </a:r>
            <a:endParaRPr lang="ru-RU" b="1" i="1" dirty="0"/>
          </a:p>
        </p:txBody>
      </p:sp>
      <p:pic>
        <p:nvPicPr>
          <p:cNvPr id="5" name="Рисунок 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285860"/>
            <a:ext cx="221457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1285860"/>
            <a:ext cx="1898620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000364" y="4500570"/>
            <a:ext cx="2319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Наполеон  Бонапарт</a:t>
            </a:r>
            <a:endParaRPr lang="ru-RU" b="1" i="1" dirty="0"/>
          </a:p>
        </p:txBody>
      </p:sp>
      <p:pic>
        <p:nvPicPr>
          <p:cNvPr id="8" name="Рисунок 7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57884" y="1142984"/>
            <a:ext cx="257176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143636" y="4714884"/>
            <a:ext cx="2343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Муссолини и Гитлер</a:t>
            </a:r>
            <a:endParaRPr lang="ru-RU" b="1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36828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Лидер-диктатор</a:t>
            </a:r>
            <a:endParaRPr lang="ru-RU" dirty="0">
              <a:ln w="11430"/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71481"/>
            <a:ext cx="261345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2714620"/>
            <a:ext cx="2786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/>
              <a:t>Руководитель Северной Кореи Ким </a:t>
            </a:r>
            <a:r>
              <a:rPr lang="ru-RU" sz="1600" i="1" dirty="0" err="1" smtClean="0"/>
              <a:t>Чен</a:t>
            </a:r>
            <a:r>
              <a:rPr lang="ru-RU" sz="1600" i="1" dirty="0" smtClean="0"/>
              <a:t> Ир </a:t>
            </a:r>
            <a:endParaRPr lang="ru-RU" sz="1600" i="1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571480"/>
            <a:ext cx="192882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714744" y="3571876"/>
            <a:ext cx="17424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 err="1" smtClean="0"/>
              <a:t>Аугусто</a:t>
            </a:r>
            <a:r>
              <a:rPr lang="ru-RU" sz="1600" i="1" dirty="0" smtClean="0"/>
              <a:t> Пиночет</a:t>
            </a:r>
            <a:endParaRPr lang="ru-RU" sz="1600" i="1" dirty="0"/>
          </a:p>
        </p:txBody>
      </p:sp>
      <p:pic>
        <p:nvPicPr>
          <p:cNvPr id="9" name="Рисунок 8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357166"/>
            <a:ext cx="192882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714976" y="2928934"/>
            <a:ext cx="3429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/>
              <a:t>Мао Цзэдун</a:t>
            </a:r>
          </a:p>
          <a:p>
            <a:pPr algn="ctr"/>
            <a:r>
              <a:rPr lang="ru-RU" sz="1600" i="1" dirty="0" smtClean="0"/>
              <a:t>председатель компартии Китая</a:t>
            </a:r>
          </a:p>
          <a:p>
            <a:pPr algn="ctr"/>
            <a:r>
              <a:rPr lang="ru-RU" sz="1600" i="1" dirty="0" smtClean="0"/>
              <a:t>1943-1976 гг.</a:t>
            </a:r>
            <a:endParaRPr lang="ru-RU" sz="1600" i="1" dirty="0"/>
          </a:p>
        </p:txBody>
      </p:sp>
      <p:pic>
        <p:nvPicPr>
          <p:cNvPr id="11" name="Рисунок 10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3429000"/>
            <a:ext cx="235745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643174" y="5214950"/>
            <a:ext cx="19002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 smtClean="0"/>
              <a:t>Франсиско Франко,</a:t>
            </a:r>
          </a:p>
          <a:p>
            <a:r>
              <a:rPr lang="ru-RU" sz="1600" i="1" dirty="0" smtClean="0"/>
              <a:t>глава Испании</a:t>
            </a:r>
          </a:p>
          <a:p>
            <a:r>
              <a:rPr lang="ru-RU" sz="1600" i="1" dirty="0" smtClean="0"/>
              <a:t>1939-1975 гг. </a:t>
            </a:r>
            <a:endParaRPr lang="ru-RU" sz="1600" i="1" dirty="0"/>
          </a:p>
        </p:txBody>
      </p:sp>
      <p:pic>
        <p:nvPicPr>
          <p:cNvPr id="13" name="Рисунок 12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0" y="3929066"/>
            <a:ext cx="235745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072331" y="5214950"/>
            <a:ext cx="20716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/>
              <a:t>Иди Амин, 3-й президент  Уганды</a:t>
            </a:r>
          </a:p>
          <a:p>
            <a:r>
              <a:rPr lang="ru-RU" sz="1600" i="1" dirty="0" smtClean="0"/>
              <a:t>1971-1979 </a:t>
            </a:r>
            <a:r>
              <a:rPr lang="ru-RU" sz="1600" i="1" dirty="0" err="1" smtClean="0"/>
              <a:t>гг</a:t>
            </a:r>
            <a:endParaRPr lang="ru-RU" sz="1600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4329114" cy="654032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Лидер-знаменосец</a:t>
            </a:r>
            <a:endParaRPr lang="ru-RU" sz="320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071546"/>
            <a:ext cx="52149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Имеет собственный взгляд на реальность, образ желаемого будущего и знание  средств  для его достижения.</a:t>
            </a:r>
          </a:p>
          <a:p>
            <a:r>
              <a:rPr lang="ru-RU" sz="2000" b="1" dirty="0" smtClean="0"/>
              <a:t>Определяет характер происходящего, его темп и способы преобразования.</a:t>
            </a:r>
            <a:endParaRPr lang="ru-RU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8" y="1857364"/>
            <a:ext cx="2357454" cy="3284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929454" y="5286388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В.И.Ленин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3214686"/>
            <a:ext cx="1771650" cy="1971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42910" y="5429264"/>
            <a:ext cx="1086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М.Ганди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78" y="3429000"/>
            <a:ext cx="2654640" cy="2414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714744" y="6143644"/>
            <a:ext cx="1847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Мартин Л.Кинг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85728"/>
            <a:ext cx="4329114" cy="654032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Лидер-служитель</a:t>
            </a:r>
            <a:endParaRPr kumimoji="0" lang="ru-RU" sz="3200" b="1" i="0" u="none" strike="noStrike" kern="1200" cap="none" spc="0" normalizeH="0" baseline="0" noProof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857232"/>
            <a:ext cx="46434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точно выражает интересы своих приверженцев, действует от их имени.</a:t>
            </a:r>
          </a:p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Руководствуется тем, чего ожидают, во что верят и в чем нуждаются его избиратели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1500174"/>
            <a:ext cx="3600937" cy="3352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286512" y="4857760"/>
            <a:ext cx="1561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Л.И.Брежнев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3429000"/>
            <a:ext cx="2842839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143372" y="6215082"/>
            <a:ext cx="1613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К.У.Черненко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85728"/>
            <a:ext cx="4329114" cy="654032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Лидер-торговец</a:t>
            </a:r>
            <a:endParaRPr kumimoji="0" lang="ru-RU" sz="3200" b="1" i="0" u="none" strike="noStrike" kern="1200" cap="none" spc="0" normalizeH="0" baseline="0" noProof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357298"/>
            <a:ext cx="5500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Обладает способностью убеждать. Признания добивается знанием потребностей избирателей, желанием их удовлетворить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70" y="357166"/>
            <a:ext cx="2841586" cy="2967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215074" y="3500438"/>
            <a:ext cx="1394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Г.Трумэн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71604" y="3429000"/>
            <a:ext cx="3267075" cy="2800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286380" y="6000768"/>
            <a:ext cx="1341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Р.Рейган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14282" y="285728"/>
            <a:ext cx="4329114" cy="654032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Лидер-пожарный</a:t>
            </a:r>
            <a:endParaRPr kumimoji="0" lang="ru-RU" sz="3200" b="1" i="0" u="none" strike="noStrike" kern="1200" cap="none" spc="0" normalizeH="0" baseline="0" noProof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142984"/>
            <a:ext cx="60722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Обладает быстрой реакцией на насущные требования времени, сформулированные его сторонниками. Способен эффективно действовать в экстремальных условиях, быстро принимать решения, адекватно реагировать на ситуацию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86512" y="214290"/>
            <a:ext cx="2392782" cy="3416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000892" y="371475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В.В.Путин</a:t>
            </a:r>
            <a:endParaRPr lang="ru-RU" b="1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3000372"/>
            <a:ext cx="2522643" cy="2976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00034" y="6000768"/>
            <a:ext cx="2280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Франклин Рузвельт</a:t>
            </a:r>
            <a:endParaRPr lang="ru-RU" b="1" i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57554" y="3714752"/>
            <a:ext cx="3333750" cy="235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786314" y="6286520"/>
            <a:ext cx="1543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Барак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Абама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94" y="142853"/>
            <a:ext cx="896760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Новые тенденции развития лидерства в современном мире</a:t>
            </a:r>
            <a:endParaRPr lang="ru-RU" sz="2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71472" y="714356"/>
          <a:ext cx="8072494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 bwMode="auto">
          <a:xfrm>
            <a:off x="3714744" y="6429375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7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285728"/>
            <a:ext cx="8502712" cy="70788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1" algn="ctr"/>
            <a:r>
              <a:rPr lang="ru-RU" sz="4000" b="1" cap="none" spc="0" dirty="0" smtClean="0">
                <a:ln w="11430"/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ПОЛИТИЧЕСКОЕ ЛИДЕРСТВО</a:t>
            </a:r>
            <a:endParaRPr lang="ru-RU" sz="4000" b="1" cap="none" spc="0" dirty="0">
              <a:ln w="11430"/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929058" y="6429375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3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286256"/>
            <a:ext cx="407196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«Каждый народ заслуживает своего вождя»</a:t>
            </a:r>
          </a:p>
          <a:p>
            <a:pPr algn="r"/>
            <a:r>
              <a:rPr lang="ru-RU" sz="2800" b="1" i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О.Бисмарк</a:t>
            </a:r>
            <a:endParaRPr lang="ru-RU" sz="2800" b="1" i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 l="4114" t="3390" r="5362" b="3390"/>
          <a:stretch>
            <a:fillRect/>
          </a:stretch>
        </p:blipFill>
        <p:spPr bwMode="auto">
          <a:xfrm>
            <a:off x="428596" y="285728"/>
            <a:ext cx="3143272" cy="392909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428604"/>
            <a:ext cx="2643206" cy="3341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929190" y="4071942"/>
            <a:ext cx="407196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i="1" cap="none" spc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«Каждый народ заслуживает то правительство, которое он имеет»</a:t>
            </a:r>
          </a:p>
          <a:p>
            <a:pPr algn="r"/>
            <a:r>
              <a:rPr lang="ru-RU" sz="2800" b="1" i="1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Г.Гегель</a:t>
            </a:r>
            <a:endParaRPr lang="ru-RU" sz="2800" b="1" i="1" cap="none" spc="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234843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4929198"/>
            <a:ext cx="2220683" cy="1725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2500306"/>
            <a:ext cx="2500330" cy="187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4500570"/>
            <a:ext cx="2228763" cy="2066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00892" y="285728"/>
            <a:ext cx="1956114" cy="2369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92308" y="2857496"/>
            <a:ext cx="2551692" cy="171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86512" y="4429132"/>
            <a:ext cx="1670799" cy="2294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071802" y="2857496"/>
            <a:ext cx="278608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143240" y="500042"/>
            <a:ext cx="2979830" cy="2130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lum bright="40000"/>
          </a:blip>
          <a:srcRect/>
          <a:stretch>
            <a:fillRect/>
          </a:stretch>
        </p:blipFill>
        <p:spPr bwMode="auto">
          <a:xfrm>
            <a:off x="0" y="1357298"/>
            <a:ext cx="9173480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Факторы, влияющие на лидера</a:t>
            </a:r>
            <a:endParaRPr lang="ru-RU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Выноска со стрелкой вверх 2"/>
          <p:cNvSpPr/>
          <p:nvPr/>
        </p:nvSpPr>
        <p:spPr>
          <a:xfrm>
            <a:off x="357158" y="1428736"/>
            <a:ext cx="3143272" cy="1928826"/>
          </a:xfrm>
          <a:prstGeom prst="upArrowCallou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smtClean="0"/>
              <a:t>Эпоха, цивилизованность общества, исторические, геополитические условия</a:t>
            </a:r>
            <a:endParaRPr lang="ru-RU" b="1" i="1" dirty="0"/>
          </a:p>
        </p:txBody>
      </p:sp>
      <p:sp>
        <p:nvSpPr>
          <p:cNvPr id="4" name="Выноска со стрелкой вверх 3"/>
          <p:cNvSpPr/>
          <p:nvPr/>
        </p:nvSpPr>
        <p:spPr>
          <a:xfrm>
            <a:off x="5072066" y="1500174"/>
            <a:ext cx="3143272" cy="1928826"/>
          </a:xfrm>
          <a:prstGeom prst="upArrowCallou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smtClean="0"/>
              <a:t>Масштабы лидерства; лидер может быть групповым, национальным и государственным</a:t>
            </a:r>
            <a:endParaRPr lang="ru-RU" b="1" i="1" dirty="0"/>
          </a:p>
        </p:txBody>
      </p:sp>
      <p:sp>
        <p:nvSpPr>
          <p:cNvPr id="5" name="Выноска со стрелкой вверх 4"/>
          <p:cNvSpPr/>
          <p:nvPr/>
        </p:nvSpPr>
        <p:spPr>
          <a:xfrm>
            <a:off x="2857488" y="3357562"/>
            <a:ext cx="3143272" cy="2428892"/>
          </a:xfrm>
          <a:prstGeom prst="upArrowCallou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smtClean="0"/>
              <a:t>Отношение к закону, степень формализации (формальное  и неформальное лидерство)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527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Функции политического лидера</a:t>
            </a:r>
            <a:endParaRPr lang="ru-RU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357298"/>
            <a:ext cx="821537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/>
              <a:t>Интегративная . </a:t>
            </a:r>
            <a:r>
              <a:rPr lang="ru-RU" dirty="0" smtClean="0"/>
              <a:t>Объединение и согласование различных групп интересов на основе базовых ценностей и идеалов, признанных всем обществом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4348" y="2285992"/>
            <a:ext cx="8001057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ru-RU" b="1" dirty="0" smtClean="0"/>
              <a:t>Ориентационная. </a:t>
            </a:r>
            <a:r>
              <a:rPr lang="ru-RU" dirty="0" smtClean="0"/>
              <a:t>Выработка политического курса, отражающего тенденции прогресса и потребности различных групп населения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071810"/>
            <a:ext cx="8215370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ru-RU" b="1" dirty="0" smtClean="0"/>
              <a:t>Инструментальная. </a:t>
            </a:r>
            <a:r>
              <a:rPr lang="ru-RU" dirty="0" smtClean="0"/>
              <a:t>Определение способов и методов осуществления поставленных перед обществом задач  посредством принятия практических решений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4071942"/>
            <a:ext cx="6651308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ru-RU" b="1" dirty="0" smtClean="0"/>
              <a:t>Мобилизационная. </a:t>
            </a:r>
            <a:r>
              <a:rPr lang="ru-RU" dirty="0" smtClean="0"/>
              <a:t>Инициирование необходимых изменений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4500570"/>
            <a:ext cx="8286808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5"/>
            </a:pPr>
            <a:r>
              <a:rPr lang="ru-RU" b="1" dirty="0" smtClean="0"/>
              <a:t>Коммуникативная.</a:t>
            </a:r>
            <a:r>
              <a:rPr lang="ru-RU" dirty="0" smtClean="0"/>
              <a:t> Обеспечение устойчивых форм политической самоорганизации на основе тесных контактов с  общественностью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4348" y="5286388"/>
            <a:ext cx="7858181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ru-RU" b="1" dirty="0" smtClean="0"/>
              <a:t>Гарант справедливости, законности и порядка. </a:t>
            </a:r>
            <a:r>
              <a:rPr lang="ru-RU" dirty="0" smtClean="0"/>
              <a:t>Обеспечение защиты населения от произвола бюрократии, беззакония, нарушения прав и свобод личности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Характерные черты политического лидера</a:t>
            </a:r>
            <a:endParaRPr lang="ru-RU" sz="280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285852" y="1071546"/>
          <a:ext cx="7215238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B8385EB-C8AB-4E09-BD0B-32895B906C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graphicEl>
                                              <a:dgm id="{8B8385EB-C8AB-4E09-BD0B-32895B906C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AA4CB89-5051-49C3-8130-EB95DD2AE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graphicEl>
                                              <a:dgm id="{DAA4CB89-5051-49C3-8130-EB95DD2AE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E939D42-5BE0-4BE5-85E6-254AFF7D8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graphicEl>
                                              <a:dgm id="{9E939D42-5BE0-4BE5-85E6-254AFF7D8D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D40E7D6-3112-4AF2-9FF2-4BB6BAEEF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graphicEl>
                                              <a:dgm id="{DD40E7D6-3112-4AF2-9FF2-4BB6BAEEF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03AD6E4-2035-4570-8B7A-A3CF4D4198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graphicEl>
                                              <a:dgm id="{303AD6E4-2035-4570-8B7A-A3CF4D4198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E60E040-D0D4-44B0-9AA7-1AA6D303FF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graphicEl>
                                              <a:dgm id="{BE60E040-D0D4-44B0-9AA7-1AA6D303FF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F2731C7-20B8-4F3B-80CA-9016D1AB36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graphicEl>
                                              <a:dgm id="{DF2731C7-20B8-4F3B-80CA-9016D1AB36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91D7E64-8EBF-4FE5-AF38-DF45D4F403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graphicEl>
                                              <a:dgm id="{291D7E64-8EBF-4FE5-AF38-DF45D4F403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7C98B27-EB98-4AE9-9FA5-795479B35E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graphicEl>
                                              <a:dgm id="{A7C98B27-EB98-4AE9-9FA5-795479B35E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3C831E9-A002-4DFD-B9C1-564B6F0EDC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graphicEl>
                                              <a:dgm id="{83C831E9-A002-4DFD-B9C1-564B6F0EDC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42852"/>
            <a:ext cx="750099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Факторы, влияющие на формирование политического лидера (</a:t>
            </a:r>
            <a:r>
              <a:rPr lang="ru-RU" sz="3200" b="1" i="1" cap="none" spc="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М.Херманн</a:t>
            </a:r>
            <a:r>
              <a:rPr lang="ru-RU" sz="32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ru-RU" sz="32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42910" y="1785926"/>
            <a:ext cx="2500330" cy="1214446"/>
          </a:xfrm>
          <a:prstGeom prst="flowChartAlternateProcess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Наличие твердых политических убеждений</a:t>
            </a:r>
            <a:endParaRPr lang="ru-RU" sz="1600" b="1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500430" y="1785926"/>
            <a:ext cx="2500330" cy="1214446"/>
          </a:xfrm>
          <a:prstGeom prst="flowChartAlternateProcess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Индивидуальный политический стиль</a:t>
            </a:r>
            <a:endParaRPr lang="ru-RU" sz="1600" b="1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6143636" y="1785926"/>
            <a:ext cx="2500330" cy="1214446"/>
          </a:xfrm>
          <a:prstGeom prst="flowChartAlternateProcess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Мотивы политического поведения</a:t>
            </a:r>
            <a:endParaRPr lang="ru-RU" sz="1600" b="1" dirty="0"/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714348" y="3286124"/>
            <a:ext cx="2500330" cy="1214446"/>
          </a:xfrm>
          <a:prstGeom prst="flowChartAlternateProcess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Реакция лидера на давление и стресс</a:t>
            </a:r>
            <a:endParaRPr lang="ru-RU" sz="1600" b="1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428992" y="3286124"/>
            <a:ext cx="2643206" cy="1214446"/>
          </a:xfrm>
          <a:prstGeom prst="flowChartAlternateProcess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Обстоятельства, приведшие к положению политического руководителя</a:t>
            </a:r>
            <a:endParaRPr lang="ru-RU" sz="1600" b="1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6215074" y="3214686"/>
            <a:ext cx="2500330" cy="1214446"/>
          </a:xfrm>
          <a:prstGeom prst="flowChartAlternateProcess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Предшествующий политический опыт</a:t>
            </a:r>
            <a:endParaRPr lang="ru-RU" sz="1600" b="1" dirty="0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500430" y="4786322"/>
            <a:ext cx="2500330" cy="1214446"/>
          </a:xfrm>
          <a:prstGeom prst="flowChartAlternateProcess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Политический климат и ситуация в стране</a:t>
            </a:r>
            <a:endParaRPr lang="ru-RU" sz="16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148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929718" cy="65403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Типология политического лидерства</a:t>
            </a:r>
            <a:endParaRPr lang="ru-RU" sz="360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428596" y="1357298"/>
          <a:ext cx="7929618" cy="4960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48D69BE-6AA6-4FE0-B0A1-FDEAB1D1E2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348D69BE-6AA6-4FE0-B0A1-FDEAB1D1E2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D909B8-B26F-48D8-A9AD-888CBEE8F0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4">
                                            <p:graphicEl>
                                              <a:dgm id="{0DD909B8-B26F-48D8-A9AD-888CBEE8F0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B83089F-429F-4F47-84AB-08EB87B9B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0B83089F-429F-4F47-84AB-08EB87B9B5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6DDFEF-18B3-4C98-A9B2-9C28843268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6A6DDFEF-18B3-4C98-A9B2-9C28843268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65C68B-59D5-408D-9F3B-51A007800C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3665C68B-59D5-408D-9F3B-51A007800C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406</TotalTime>
  <Words>560</Words>
  <Application>Microsoft Office PowerPoint</Application>
  <PresentationFormat>Экран (4:3)</PresentationFormat>
  <Paragraphs>96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Политическое лидерство</vt:lpstr>
      <vt:lpstr>Слайд 2</vt:lpstr>
      <vt:lpstr>Слайд 3</vt:lpstr>
      <vt:lpstr>Слайд 4</vt:lpstr>
      <vt:lpstr>Факторы, влияющие на лидера</vt:lpstr>
      <vt:lpstr>Функции политического лидера</vt:lpstr>
      <vt:lpstr>Характерные черты политического лидера</vt:lpstr>
      <vt:lpstr>Слайд 8</vt:lpstr>
      <vt:lpstr>Типология политического лидерства</vt:lpstr>
      <vt:lpstr>Традиционное лидерство</vt:lpstr>
      <vt:lpstr>Легальное  лидерство</vt:lpstr>
      <vt:lpstr>Слайд 12</vt:lpstr>
      <vt:lpstr>Слайд 13</vt:lpstr>
      <vt:lpstr>Лидер-диктатор</vt:lpstr>
      <vt:lpstr>Лидер-знаменосец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Политическое лидерство</dc:title>
  <dc:creator>ORZ</dc:creator>
  <cp:lastModifiedBy>Admin</cp:lastModifiedBy>
  <cp:revision>47</cp:revision>
  <dcterms:created xsi:type="dcterms:W3CDTF">2010-12-16T17:16:05Z</dcterms:created>
  <dcterms:modified xsi:type="dcterms:W3CDTF">2012-08-29T09:01:29Z</dcterms:modified>
</cp:coreProperties>
</file>