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notesSlides/notesSlide16.xml" ContentType="application/vnd.openxmlformats-officedocument.presentationml.notesSlide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notesSlides/notesSlide15.xml" ContentType="application/vnd.openxmlformats-officedocument.presentationml.notesSlide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0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1" r:id="rId20"/>
    <p:sldId id="275" r:id="rId21"/>
    <p:sldId id="276" r:id="rId22"/>
    <p:sldId id="277" r:id="rId23"/>
    <p:sldId id="278" r:id="rId24"/>
    <p:sldId id="279" r:id="rId25"/>
    <p:sldId id="280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B116BE-7538-4C04-9E18-8867BE64E1CA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FF8576-92F4-4FB9-ACAE-DBF9FBDA2145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Политическая система </a:t>
          </a:r>
          <a:r>
            <a:rPr lang="ru-RU" sz="2400" b="1" i="1" dirty="0" err="1" smtClean="0">
              <a:latin typeface="Times New Roman" pitchFamily="18" charset="0"/>
              <a:cs typeface="Times New Roman" pitchFamily="18" charset="0"/>
            </a:rPr>
            <a:t>обшества</a:t>
          </a:r>
          <a:r>
            <a:rPr lang="ru-RU" sz="2400" b="0" dirty="0" err="1" smtClean="0">
              <a:latin typeface="Times New Roman" pitchFamily="18" charset="0"/>
              <a:cs typeface="Times New Roman" pitchFamily="18" charset="0"/>
            </a:rPr>
            <a:t>-это</a:t>
          </a:r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 совокупность организаций и учреждений, осуществляющих </a:t>
          </a:r>
          <a:r>
            <a:rPr lang="ru-RU" sz="2400" b="0" dirty="0" err="1" smtClean="0">
              <a:latin typeface="Times New Roman" pitchFamily="18" charset="0"/>
              <a:cs typeface="Times New Roman" pitchFamily="18" charset="0"/>
            </a:rPr>
            <a:t>гос</a:t>
          </a:r>
          <a:r>
            <a:rPr lang="ru-RU" sz="2400" b="0" dirty="0" smtClean="0">
              <a:latin typeface="Times New Roman" pitchFamily="18" charset="0"/>
              <a:cs typeface="Times New Roman" pitchFamily="18" charset="0"/>
            </a:rPr>
            <a:t>. власть и управляющих делами общества</a:t>
          </a:r>
          <a:endParaRPr lang="ru-RU" sz="2400" b="0" dirty="0">
            <a:latin typeface="Times New Roman" pitchFamily="18" charset="0"/>
            <a:cs typeface="Times New Roman" pitchFamily="18" charset="0"/>
          </a:endParaRPr>
        </a:p>
      </dgm:t>
    </dgm:pt>
    <dgm:pt modelId="{E15D9145-E4F7-4451-8301-DA679C8DDE2A}" type="parTrans" cxnId="{DEE07F69-B1B8-41E5-9A06-7C43F2B36095}">
      <dgm:prSet/>
      <dgm:spPr/>
      <dgm:t>
        <a:bodyPr/>
        <a:lstStyle/>
        <a:p>
          <a:endParaRPr lang="ru-RU"/>
        </a:p>
      </dgm:t>
    </dgm:pt>
    <dgm:pt modelId="{B7DE54D8-6D9E-45C3-A18A-472BE62AD6CA}" type="sibTrans" cxnId="{DEE07F69-B1B8-41E5-9A06-7C43F2B36095}">
      <dgm:prSet/>
      <dgm:spPr/>
      <dgm:t>
        <a:bodyPr/>
        <a:lstStyle/>
        <a:p>
          <a:endParaRPr lang="ru-RU"/>
        </a:p>
      </dgm:t>
    </dgm:pt>
    <dgm:pt modelId="{EE839215-A941-49BB-B7E5-925797AE4D6E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</a:t>
          </a:r>
          <a:r>
            <a:rPr lang="ru-RU" sz="24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Организационный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= институциональный (государство, партии, общественные движения)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FE7C06-FB2C-44C9-936F-F8184B822E87}" type="parTrans" cxnId="{F8557E36-69D9-42CB-88DF-7A9F456C07EB}">
      <dgm:prSet/>
      <dgm:spPr/>
      <dgm:t>
        <a:bodyPr/>
        <a:lstStyle/>
        <a:p>
          <a:endParaRPr lang="ru-RU"/>
        </a:p>
      </dgm:t>
    </dgm:pt>
    <dgm:pt modelId="{4CB6558A-2BB8-46FA-89CF-CF30C2AA64E4}" type="sibTrans" cxnId="{F8557E36-69D9-42CB-88DF-7A9F456C07EB}">
      <dgm:prSet/>
      <dgm:spPr/>
      <dgm:t>
        <a:bodyPr/>
        <a:lstStyle/>
        <a:p>
          <a:endParaRPr lang="ru-RU"/>
        </a:p>
      </dgm:t>
    </dgm:pt>
    <dgm:pt modelId="{F4B2AA55-3B5D-44BD-9F8C-BD923FB2993A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</a:t>
          </a:r>
          <a:r>
            <a:rPr lang="ru-RU" sz="24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Коммуникативный</a:t>
          </a:r>
          <a:r>
            <a: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(политические отношения по поводу </a:t>
          </a:r>
          <a:r>
            <a:rPr lang="ru-RU" sz="24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гос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. власти)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34C144-5335-4241-A9FD-DB931ADBA109}" type="parTrans" cxnId="{E499407F-D980-426E-96FD-38FE9B1162CC}">
      <dgm:prSet/>
      <dgm:spPr/>
      <dgm:t>
        <a:bodyPr/>
        <a:lstStyle/>
        <a:p>
          <a:endParaRPr lang="ru-RU"/>
        </a:p>
      </dgm:t>
    </dgm:pt>
    <dgm:pt modelId="{ACB359B4-48C4-4B99-9466-E9A1D24B47A9}" type="sibTrans" cxnId="{E499407F-D980-426E-96FD-38FE9B1162CC}">
      <dgm:prSet/>
      <dgm:spPr/>
      <dgm:t>
        <a:bodyPr/>
        <a:lstStyle/>
        <a:p>
          <a:endParaRPr lang="ru-RU"/>
        </a:p>
      </dgm:t>
    </dgm:pt>
    <dgm:pt modelId="{E0774C9E-19DA-47A1-9574-2B215DEF9D89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</a:t>
          </a:r>
          <a:r>
            <a:rPr lang="ru-RU" sz="24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Нормативный 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(политические нормы: обычаи и традиции; правовые; корпоративные; моральные- регулируют политические отношения)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C6109D-F77F-4916-8F8E-737014CE5725}" type="parTrans" cxnId="{76AA2C97-75AD-4D8D-9BCE-87C851686A2C}">
      <dgm:prSet/>
      <dgm:spPr/>
      <dgm:t>
        <a:bodyPr/>
        <a:lstStyle/>
        <a:p>
          <a:endParaRPr lang="ru-RU"/>
        </a:p>
      </dgm:t>
    </dgm:pt>
    <dgm:pt modelId="{8019708F-9D10-43E3-803F-E396A6F15F3A}" type="sibTrans" cxnId="{76AA2C97-75AD-4D8D-9BCE-87C851686A2C}">
      <dgm:prSet/>
      <dgm:spPr/>
      <dgm:t>
        <a:bodyPr/>
        <a:lstStyle/>
        <a:p>
          <a:endParaRPr lang="ru-RU"/>
        </a:p>
      </dgm:t>
    </dgm:pt>
    <dgm:pt modelId="{340CA5E9-B7EB-4990-AC73-1E5D1494E55F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r"/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</a:t>
          </a:r>
          <a:r>
            <a:rPr lang="ru-RU" sz="2400" b="1" i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Культурный</a:t>
          </a:r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(политические идеи, политические взгляды, политическая культура, политические идеологии)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19A2335-8983-4723-ADEC-872CD43946FA}" type="parTrans" cxnId="{8F295202-C67E-4083-97F6-EDD01A11A8D2}">
      <dgm:prSet/>
      <dgm:spPr/>
      <dgm:t>
        <a:bodyPr/>
        <a:lstStyle/>
        <a:p>
          <a:endParaRPr lang="ru-RU"/>
        </a:p>
      </dgm:t>
    </dgm:pt>
    <dgm:pt modelId="{F4B768E7-9871-4D0C-AC56-9C73C3A241CF}" type="sibTrans" cxnId="{8F295202-C67E-4083-97F6-EDD01A11A8D2}">
      <dgm:prSet/>
      <dgm:spPr/>
      <dgm:t>
        <a:bodyPr/>
        <a:lstStyle/>
        <a:p>
          <a:endParaRPr lang="ru-RU"/>
        </a:p>
      </dgm:t>
    </dgm:pt>
    <dgm:pt modelId="{1344D776-00BC-443D-A9B0-605C2CCC08C3}" type="pres">
      <dgm:prSet presAssocID="{9CB116BE-7538-4C04-9E18-8867BE64E1CA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396DE7-46D8-43A5-BD73-58B3F6A46B55}" type="pres">
      <dgm:prSet presAssocID="{9CB116BE-7538-4C04-9E18-8867BE64E1CA}" presName="matrix" presStyleCnt="0"/>
      <dgm:spPr/>
    </dgm:pt>
    <dgm:pt modelId="{7CBD3BAE-2E88-4D57-A3FF-892E91493FDD}" type="pres">
      <dgm:prSet presAssocID="{9CB116BE-7538-4C04-9E18-8867BE64E1CA}" presName="tile1" presStyleLbl="node1" presStyleIdx="0" presStyleCnt="4"/>
      <dgm:spPr/>
      <dgm:t>
        <a:bodyPr/>
        <a:lstStyle/>
        <a:p>
          <a:endParaRPr lang="ru-RU"/>
        </a:p>
      </dgm:t>
    </dgm:pt>
    <dgm:pt modelId="{5C161062-7596-4AE6-BF1E-D6B7721217F6}" type="pres">
      <dgm:prSet presAssocID="{9CB116BE-7538-4C04-9E18-8867BE64E1CA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31E46D-B297-4791-887B-651BA509F3A3}" type="pres">
      <dgm:prSet presAssocID="{9CB116BE-7538-4C04-9E18-8867BE64E1CA}" presName="tile2" presStyleLbl="node1" presStyleIdx="1" presStyleCnt="4"/>
      <dgm:spPr/>
      <dgm:t>
        <a:bodyPr/>
        <a:lstStyle/>
        <a:p>
          <a:endParaRPr lang="ru-RU"/>
        </a:p>
      </dgm:t>
    </dgm:pt>
    <dgm:pt modelId="{1947EBF3-E419-410C-8D90-E8216AF4C83C}" type="pres">
      <dgm:prSet presAssocID="{9CB116BE-7538-4C04-9E18-8867BE64E1CA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924CEE-D8D1-44BD-9711-EB3F46F5BADC}" type="pres">
      <dgm:prSet presAssocID="{9CB116BE-7538-4C04-9E18-8867BE64E1CA}" presName="tile3" presStyleLbl="node1" presStyleIdx="2" presStyleCnt="4"/>
      <dgm:spPr/>
      <dgm:t>
        <a:bodyPr/>
        <a:lstStyle/>
        <a:p>
          <a:endParaRPr lang="ru-RU"/>
        </a:p>
      </dgm:t>
    </dgm:pt>
    <dgm:pt modelId="{065C96D1-2DC1-4E11-B4FD-CB2CA02FE4EB}" type="pres">
      <dgm:prSet presAssocID="{9CB116BE-7538-4C04-9E18-8867BE64E1CA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46BE7F-134E-4CDB-9EFD-51485F994B5C}" type="pres">
      <dgm:prSet presAssocID="{9CB116BE-7538-4C04-9E18-8867BE64E1CA}" presName="tile4" presStyleLbl="node1" presStyleIdx="3" presStyleCnt="4"/>
      <dgm:spPr/>
      <dgm:t>
        <a:bodyPr/>
        <a:lstStyle/>
        <a:p>
          <a:endParaRPr lang="ru-RU"/>
        </a:p>
      </dgm:t>
    </dgm:pt>
    <dgm:pt modelId="{AB1113DA-9687-4AC1-A151-741EBAE2ACC4}" type="pres">
      <dgm:prSet presAssocID="{9CB116BE-7538-4C04-9E18-8867BE64E1CA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9B28B9-D8EB-458E-B87F-6CCC80506574}" type="pres">
      <dgm:prSet presAssocID="{9CB116BE-7538-4C04-9E18-8867BE64E1CA}" presName="centerTile" presStyleLbl="fgShp" presStyleIdx="0" presStyleCnt="1" custScaleX="159358" custScaleY="150649" custLinFactNeighborX="0" custLinFactNeighborY="-5195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5C6A1E5D-4E33-4C0E-B673-376833F9D68D}" type="presOf" srcId="{340CA5E9-B7EB-4990-AC73-1E5D1494E55F}" destId="{AB1113DA-9687-4AC1-A151-741EBAE2ACC4}" srcOrd="1" destOrd="0" presId="urn:microsoft.com/office/officeart/2005/8/layout/matrix1"/>
    <dgm:cxn modelId="{76AA2C97-75AD-4D8D-9BCE-87C851686A2C}" srcId="{13FF8576-92F4-4FB9-ACAE-DBF9FBDA2145}" destId="{E0774C9E-19DA-47A1-9574-2B215DEF9D89}" srcOrd="2" destOrd="0" parTransId="{71C6109D-F77F-4916-8F8E-737014CE5725}" sibTransId="{8019708F-9D10-43E3-803F-E396A6F15F3A}"/>
    <dgm:cxn modelId="{F8557E36-69D9-42CB-88DF-7A9F456C07EB}" srcId="{13FF8576-92F4-4FB9-ACAE-DBF9FBDA2145}" destId="{EE839215-A941-49BB-B7E5-925797AE4D6E}" srcOrd="0" destOrd="0" parTransId="{6AFE7C06-FB2C-44C9-936F-F8184B822E87}" sibTransId="{4CB6558A-2BB8-46FA-89CF-CF30C2AA64E4}"/>
    <dgm:cxn modelId="{0F656323-DC74-4F07-9C34-7BD419404226}" type="presOf" srcId="{F4B2AA55-3B5D-44BD-9F8C-BD923FB2993A}" destId="{DA31E46D-B297-4791-887B-651BA509F3A3}" srcOrd="0" destOrd="0" presId="urn:microsoft.com/office/officeart/2005/8/layout/matrix1"/>
    <dgm:cxn modelId="{8912009D-AEC4-4E51-9D0A-4318761E60B3}" type="presOf" srcId="{EE839215-A941-49BB-B7E5-925797AE4D6E}" destId="{5C161062-7596-4AE6-BF1E-D6B7721217F6}" srcOrd="1" destOrd="0" presId="urn:microsoft.com/office/officeart/2005/8/layout/matrix1"/>
    <dgm:cxn modelId="{DEE07F69-B1B8-41E5-9A06-7C43F2B36095}" srcId="{9CB116BE-7538-4C04-9E18-8867BE64E1CA}" destId="{13FF8576-92F4-4FB9-ACAE-DBF9FBDA2145}" srcOrd="0" destOrd="0" parTransId="{E15D9145-E4F7-4451-8301-DA679C8DDE2A}" sibTransId="{B7DE54D8-6D9E-45C3-A18A-472BE62AD6CA}"/>
    <dgm:cxn modelId="{02EFF1A6-520D-41C6-BD84-0A8F0445F73F}" type="presOf" srcId="{E0774C9E-19DA-47A1-9574-2B215DEF9D89}" destId="{30924CEE-D8D1-44BD-9711-EB3F46F5BADC}" srcOrd="0" destOrd="0" presId="urn:microsoft.com/office/officeart/2005/8/layout/matrix1"/>
    <dgm:cxn modelId="{78A3BD33-3248-43F4-BD65-5178D8547427}" type="presOf" srcId="{13FF8576-92F4-4FB9-ACAE-DBF9FBDA2145}" destId="{879B28B9-D8EB-458E-B87F-6CCC80506574}" srcOrd="0" destOrd="0" presId="urn:microsoft.com/office/officeart/2005/8/layout/matrix1"/>
    <dgm:cxn modelId="{5A44DE95-85CB-45F2-B430-F24B1C101089}" type="presOf" srcId="{E0774C9E-19DA-47A1-9574-2B215DEF9D89}" destId="{065C96D1-2DC1-4E11-B4FD-CB2CA02FE4EB}" srcOrd="1" destOrd="0" presId="urn:microsoft.com/office/officeart/2005/8/layout/matrix1"/>
    <dgm:cxn modelId="{E9069B8D-3871-4133-9098-3D45569A7960}" type="presOf" srcId="{9CB116BE-7538-4C04-9E18-8867BE64E1CA}" destId="{1344D776-00BC-443D-A9B0-605C2CCC08C3}" srcOrd="0" destOrd="0" presId="urn:microsoft.com/office/officeart/2005/8/layout/matrix1"/>
    <dgm:cxn modelId="{2B6B331A-A0EB-47F5-B7E1-D3E1E647E739}" type="presOf" srcId="{340CA5E9-B7EB-4990-AC73-1E5D1494E55F}" destId="{EB46BE7F-134E-4CDB-9EFD-51485F994B5C}" srcOrd="0" destOrd="0" presId="urn:microsoft.com/office/officeart/2005/8/layout/matrix1"/>
    <dgm:cxn modelId="{E499407F-D980-426E-96FD-38FE9B1162CC}" srcId="{13FF8576-92F4-4FB9-ACAE-DBF9FBDA2145}" destId="{F4B2AA55-3B5D-44BD-9F8C-BD923FB2993A}" srcOrd="1" destOrd="0" parTransId="{7A34C144-5335-4241-A9FD-DB931ADBA109}" sibTransId="{ACB359B4-48C4-4B99-9466-E9A1D24B47A9}"/>
    <dgm:cxn modelId="{8F295202-C67E-4083-97F6-EDD01A11A8D2}" srcId="{13FF8576-92F4-4FB9-ACAE-DBF9FBDA2145}" destId="{340CA5E9-B7EB-4990-AC73-1E5D1494E55F}" srcOrd="3" destOrd="0" parTransId="{D19A2335-8983-4723-ADEC-872CD43946FA}" sibTransId="{F4B768E7-9871-4D0C-AC56-9C73C3A241CF}"/>
    <dgm:cxn modelId="{E57576B6-DC5E-4696-ABBA-282103EB6F13}" type="presOf" srcId="{F4B2AA55-3B5D-44BD-9F8C-BD923FB2993A}" destId="{1947EBF3-E419-410C-8D90-E8216AF4C83C}" srcOrd="1" destOrd="0" presId="urn:microsoft.com/office/officeart/2005/8/layout/matrix1"/>
    <dgm:cxn modelId="{A527F427-6637-48E3-A217-8B542A3FFCDC}" type="presOf" srcId="{EE839215-A941-49BB-B7E5-925797AE4D6E}" destId="{7CBD3BAE-2E88-4D57-A3FF-892E91493FDD}" srcOrd="0" destOrd="0" presId="urn:microsoft.com/office/officeart/2005/8/layout/matrix1"/>
    <dgm:cxn modelId="{E3B6676A-247C-4A14-8658-DA48357AB355}" type="presParOf" srcId="{1344D776-00BC-443D-A9B0-605C2CCC08C3}" destId="{5A396DE7-46D8-43A5-BD73-58B3F6A46B55}" srcOrd="0" destOrd="0" presId="urn:microsoft.com/office/officeart/2005/8/layout/matrix1"/>
    <dgm:cxn modelId="{22AF9570-BD64-42BF-A93C-66E51F6364C2}" type="presParOf" srcId="{5A396DE7-46D8-43A5-BD73-58B3F6A46B55}" destId="{7CBD3BAE-2E88-4D57-A3FF-892E91493FDD}" srcOrd="0" destOrd="0" presId="urn:microsoft.com/office/officeart/2005/8/layout/matrix1"/>
    <dgm:cxn modelId="{E014F907-3120-49D8-A7CC-6F4CFDA54E62}" type="presParOf" srcId="{5A396DE7-46D8-43A5-BD73-58B3F6A46B55}" destId="{5C161062-7596-4AE6-BF1E-D6B7721217F6}" srcOrd="1" destOrd="0" presId="urn:microsoft.com/office/officeart/2005/8/layout/matrix1"/>
    <dgm:cxn modelId="{CAFC02EA-4C72-42AB-B06E-36AD307A2353}" type="presParOf" srcId="{5A396DE7-46D8-43A5-BD73-58B3F6A46B55}" destId="{DA31E46D-B297-4791-887B-651BA509F3A3}" srcOrd="2" destOrd="0" presId="urn:microsoft.com/office/officeart/2005/8/layout/matrix1"/>
    <dgm:cxn modelId="{FCB6BE3D-1964-4825-87E9-7CE9BAFF55B9}" type="presParOf" srcId="{5A396DE7-46D8-43A5-BD73-58B3F6A46B55}" destId="{1947EBF3-E419-410C-8D90-E8216AF4C83C}" srcOrd="3" destOrd="0" presId="urn:microsoft.com/office/officeart/2005/8/layout/matrix1"/>
    <dgm:cxn modelId="{3AABAC03-AF16-4D79-9E31-9C3A478146A6}" type="presParOf" srcId="{5A396DE7-46D8-43A5-BD73-58B3F6A46B55}" destId="{30924CEE-D8D1-44BD-9711-EB3F46F5BADC}" srcOrd="4" destOrd="0" presId="urn:microsoft.com/office/officeart/2005/8/layout/matrix1"/>
    <dgm:cxn modelId="{D7D4E797-C2A5-41D1-B6CB-918EDE94ECA7}" type="presParOf" srcId="{5A396DE7-46D8-43A5-BD73-58B3F6A46B55}" destId="{065C96D1-2DC1-4E11-B4FD-CB2CA02FE4EB}" srcOrd="5" destOrd="0" presId="urn:microsoft.com/office/officeart/2005/8/layout/matrix1"/>
    <dgm:cxn modelId="{E9CD7A51-780D-40DB-81A1-8189FD119FEC}" type="presParOf" srcId="{5A396DE7-46D8-43A5-BD73-58B3F6A46B55}" destId="{EB46BE7F-134E-4CDB-9EFD-51485F994B5C}" srcOrd="6" destOrd="0" presId="urn:microsoft.com/office/officeart/2005/8/layout/matrix1"/>
    <dgm:cxn modelId="{FEC47E74-AA09-4F7F-820D-F10C1EC39E63}" type="presParOf" srcId="{5A396DE7-46D8-43A5-BD73-58B3F6A46B55}" destId="{AB1113DA-9687-4AC1-A151-741EBAE2ACC4}" srcOrd="7" destOrd="0" presId="urn:microsoft.com/office/officeart/2005/8/layout/matrix1"/>
    <dgm:cxn modelId="{58BF29B8-FA34-43A8-BA62-CFDE59201C11}" type="presParOf" srcId="{1344D776-00BC-443D-A9B0-605C2CCC08C3}" destId="{879B28B9-D8EB-458E-B87F-6CCC80506574}" srcOrd="1" destOrd="0" presId="urn:microsoft.com/office/officeart/2005/8/layout/matrix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FB01A44-70ED-4E93-BB78-9725374A25A0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82EEEF-B7AB-48BE-A112-FA1C57547F7D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627D5B06-86D4-4334-8C0A-60DCF2CD8AC3}" type="parTrans" cxnId="{2CE2D540-3CDB-43B9-9E96-581BD006435B}">
      <dgm:prSet/>
      <dgm:spPr/>
      <dgm:t>
        <a:bodyPr/>
        <a:lstStyle/>
        <a:p>
          <a:endParaRPr lang="ru-RU"/>
        </a:p>
      </dgm:t>
    </dgm:pt>
    <dgm:pt modelId="{E7B8BB76-D0E7-48F3-9FAF-59ABE072199E}" type="sibTrans" cxnId="{2CE2D540-3CDB-43B9-9E96-581BD006435B}">
      <dgm:prSet/>
      <dgm:spPr/>
      <dgm:t>
        <a:bodyPr/>
        <a:lstStyle/>
        <a:p>
          <a:endParaRPr lang="ru-RU"/>
        </a:p>
      </dgm:t>
    </dgm:pt>
    <dgm:pt modelId="{54F5C37D-6A8C-4B30-8AA3-78D5870C8DD0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A15DE068-BC6D-4EA3-8438-BBBBB7569748}" type="parTrans" cxnId="{76DDB855-091C-481F-8A6F-A773DAAECA92}">
      <dgm:prSet/>
      <dgm:spPr/>
      <dgm:t>
        <a:bodyPr/>
        <a:lstStyle/>
        <a:p>
          <a:endParaRPr lang="ru-RU"/>
        </a:p>
      </dgm:t>
    </dgm:pt>
    <dgm:pt modelId="{6D6BB3D8-1E89-44C7-8FF3-A1CD9A989A4C}" type="sibTrans" cxnId="{76DDB855-091C-481F-8A6F-A773DAAECA92}">
      <dgm:prSet/>
      <dgm:spPr/>
      <dgm:t>
        <a:bodyPr/>
        <a:lstStyle/>
        <a:p>
          <a:endParaRPr lang="ru-RU"/>
        </a:p>
      </dgm:t>
    </dgm:pt>
    <dgm:pt modelId="{5CFEBD01-BCD2-4847-A2B7-7B55A8FF547C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6DD56C4A-831A-4468-8FD2-A1E1D79A84BC}" type="parTrans" cxnId="{A06A0E75-024D-49BC-8749-2D36EE7E1558}">
      <dgm:prSet/>
      <dgm:spPr/>
      <dgm:t>
        <a:bodyPr/>
        <a:lstStyle/>
        <a:p>
          <a:endParaRPr lang="ru-RU"/>
        </a:p>
      </dgm:t>
    </dgm:pt>
    <dgm:pt modelId="{25B2D547-3236-4BAD-A8DA-361454C0F864}" type="sibTrans" cxnId="{A06A0E75-024D-49BC-8749-2D36EE7E1558}">
      <dgm:prSet/>
      <dgm:spPr/>
      <dgm:t>
        <a:bodyPr/>
        <a:lstStyle/>
        <a:p>
          <a:endParaRPr lang="ru-RU"/>
        </a:p>
      </dgm:t>
    </dgm:pt>
    <dgm:pt modelId="{67539CCC-C566-4029-BD98-A9DF1051BA90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89343488-8581-4FEA-B017-4D14E5EB3FA4}" type="parTrans" cxnId="{17D52B21-133B-4829-818A-40D8AED34A97}">
      <dgm:prSet/>
      <dgm:spPr/>
      <dgm:t>
        <a:bodyPr/>
        <a:lstStyle/>
        <a:p>
          <a:endParaRPr lang="ru-RU"/>
        </a:p>
      </dgm:t>
    </dgm:pt>
    <dgm:pt modelId="{EDAB481D-D606-4100-8FEC-5D4069EB6CBE}" type="sibTrans" cxnId="{17D52B21-133B-4829-818A-40D8AED34A97}">
      <dgm:prSet/>
      <dgm:spPr/>
      <dgm:t>
        <a:bodyPr/>
        <a:lstStyle/>
        <a:p>
          <a:endParaRPr lang="ru-RU"/>
        </a:p>
      </dgm:t>
    </dgm:pt>
    <dgm:pt modelId="{6931229C-DE57-4CEB-B7A7-864F81F0393B}" type="pres">
      <dgm:prSet presAssocID="{7FB01A44-70ED-4E93-BB78-9725374A25A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603B9D-DA55-4386-878E-4F321824F2C8}" type="pres">
      <dgm:prSet presAssocID="{F982EEEF-B7AB-48BE-A112-FA1C57547F7D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B9683-17F2-42CF-B868-D75ABD156121}" type="pres">
      <dgm:prSet presAssocID="{E7B8BB76-D0E7-48F3-9FAF-59ABE072199E}" presName="space" presStyleCnt="0"/>
      <dgm:spPr/>
    </dgm:pt>
    <dgm:pt modelId="{24E28396-19AE-47DB-987C-7275C77F0FCB}" type="pres">
      <dgm:prSet presAssocID="{54F5C37D-6A8C-4B30-8AA3-78D5870C8DD0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E84507-40A9-4F49-B0CD-C7DDD2470DF6}" type="pres">
      <dgm:prSet presAssocID="{6D6BB3D8-1E89-44C7-8FF3-A1CD9A989A4C}" presName="space" presStyleCnt="0"/>
      <dgm:spPr/>
    </dgm:pt>
    <dgm:pt modelId="{F22971B3-277B-4E41-9DA8-1F92AF85432D}" type="pres">
      <dgm:prSet presAssocID="{5CFEBD01-BCD2-4847-A2B7-7B55A8FF547C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906B9-D6EA-4824-BE23-6A74E17F7730}" type="pres">
      <dgm:prSet presAssocID="{25B2D547-3236-4BAD-A8DA-361454C0F864}" presName="space" presStyleCnt="0"/>
      <dgm:spPr/>
    </dgm:pt>
    <dgm:pt modelId="{0CDA1355-C534-4952-8860-AE3DFDA7610F}" type="pres">
      <dgm:prSet presAssocID="{67539CCC-C566-4029-BD98-A9DF1051BA90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BE5FCA-90F3-4C52-96B2-40FCE768455A}" type="presOf" srcId="{67539CCC-C566-4029-BD98-A9DF1051BA90}" destId="{0CDA1355-C534-4952-8860-AE3DFDA7610F}" srcOrd="0" destOrd="0" presId="urn:microsoft.com/office/officeart/2005/8/layout/venn3"/>
    <dgm:cxn modelId="{A06A0E75-024D-49BC-8749-2D36EE7E1558}" srcId="{7FB01A44-70ED-4E93-BB78-9725374A25A0}" destId="{5CFEBD01-BCD2-4847-A2B7-7B55A8FF547C}" srcOrd="2" destOrd="0" parTransId="{6DD56C4A-831A-4468-8FD2-A1E1D79A84BC}" sibTransId="{25B2D547-3236-4BAD-A8DA-361454C0F864}"/>
    <dgm:cxn modelId="{17D52B21-133B-4829-818A-40D8AED34A97}" srcId="{7FB01A44-70ED-4E93-BB78-9725374A25A0}" destId="{67539CCC-C566-4029-BD98-A9DF1051BA90}" srcOrd="3" destOrd="0" parTransId="{89343488-8581-4FEA-B017-4D14E5EB3FA4}" sibTransId="{EDAB481D-D606-4100-8FEC-5D4069EB6CBE}"/>
    <dgm:cxn modelId="{BCC87A97-AF29-45DD-8B64-86CD343B2CB8}" type="presOf" srcId="{5CFEBD01-BCD2-4847-A2B7-7B55A8FF547C}" destId="{F22971B3-277B-4E41-9DA8-1F92AF85432D}" srcOrd="0" destOrd="0" presId="urn:microsoft.com/office/officeart/2005/8/layout/venn3"/>
    <dgm:cxn modelId="{2CE2D540-3CDB-43B9-9E96-581BD006435B}" srcId="{7FB01A44-70ED-4E93-BB78-9725374A25A0}" destId="{F982EEEF-B7AB-48BE-A112-FA1C57547F7D}" srcOrd="0" destOrd="0" parTransId="{627D5B06-86D4-4334-8C0A-60DCF2CD8AC3}" sibTransId="{E7B8BB76-D0E7-48F3-9FAF-59ABE072199E}"/>
    <dgm:cxn modelId="{76DDB855-091C-481F-8A6F-A773DAAECA92}" srcId="{7FB01A44-70ED-4E93-BB78-9725374A25A0}" destId="{54F5C37D-6A8C-4B30-8AA3-78D5870C8DD0}" srcOrd="1" destOrd="0" parTransId="{A15DE068-BC6D-4EA3-8438-BBBBB7569748}" sibTransId="{6D6BB3D8-1E89-44C7-8FF3-A1CD9A989A4C}"/>
    <dgm:cxn modelId="{E4529EC1-6C25-4F73-9E97-DC3E813C4A7C}" type="presOf" srcId="{F982EEEF-B7AB-48BE-A112-FA1C57547F7D}" destId="{82603B9D-DA55-4386-878E-4F321824F2C8}" srcOrd="0" destOrd="0" presId="urn:microsoft.com/office/officeart/2005/8/layout/venn3"/>
    <dgm:cxn modelId="{C619A20D-490F-418C-916C-83CCCE5615F4}" type="presOf" srcId="{7FB01A44-70ED-4E93-BB78-9725374A25A0}" destId="{6931229C-DE57-4CEB-B7A7-864F81F0393B}" srcOrd="0" destOrd="0" presId="urn:microsoft.com/office/officeart/2005/8/layout/venn3"/>
    <dgm:cxn modelId="{C7DF2D60-5D0E-4449-BF43-77463079933E}" type="presOf" srcId="{54F5C37D-6A8C-4B30-8AA3-78D5870C8DD0}" destId="{24E28396-19AE-47DB-987C-7275C77F0FCB}" srcOrd="0" destOrd="0" presId="urn:microsoft.com/office/officeart/2005/8/layout/venn3"/>
    <dgm:cxn modelId="{C94C84FF-9AA7-423C-822F-B5671406FE1E}" type="presParOf" srcId="{6931229C-DE57-4CEB-B7A7-864F81F0393B}" destId="{82603B9D-DA55-4386-878E-4F321824F2C8}" srcOrd="0" destOrd="0" presId="urn:microsoft.com/office/officeart/2005/8/layout/venn3"/>
    <dgm:cxn modelId="{0812FABC-E91D-4B93-9D24-2CCB2A04D9F5}" type="presParOf" srcId="{6931229C-DE57-4CEB-B7A7-864F81F0393B}" destId="{97EB9683-17F2-42CF-B868-D75ABD156121}" srcOrd="1" destOrd="0" presId="urn:microsoft.com/office/officeart/2005/8/layout/venn3"/>
    <dgm:cxn modelId="{B1AD1458-DFDD-41E9-A500-E111DF68998E}" type="presParOf" srcId="{6931229C-DE57-4CEB-B7A7-864F81F0393B}" destId="{24E28396-19AE-47DB-987C-7275C77F0FCB}" srcOrd="2" destOrd="0" presId="urn:microsoft.com/office/officeart/2005/8/layout/venn3"/>
    <dgm:cxn modelId="{F8967257-8C29-47B0-95F3-A41CF8EAA9B8}" type="presParOf" srcId="{6931229C-DE57-4CEB-B7A7-864F81F0393B}" destId="{B1E84507-40A9-4F49-B0CD-C7DDD2470DF6}" srcOrd="3" destOrd="0" presId="urn:microsoft.com/office/officeart/2005/8/layout/venn3"/>
    <dgm:cxn modelId="{8F3B4A1B-0770-4432-89FA-876303BC0DCE}" type="presParOf" srcId="{6931229C-DE57-4CEB-B7A7-864F81F0393B}" destId="{F22971B3-277B-4E41-9DA8-1F92AF85432D}" srcOrd="4" destOrd="0" presId="urn:microsoft.com/office/officeart/2005/8/layout/venn3"/>
    <dgm:cxn modelId="{BD204E96-072A-47A0-82A6-03EBA8B946C0}" type="presParOf" srcId="{6931229C-DE57-4CEB-B7A7-864F81F0393B}" destId="{38A906B9-D6EA-4824-BE23-6A74E17F7730}" srcOrd="5" destOrd="0" presId="urn:microsoft.com/office/officeart/2005/8/layout/venn3"/>
    <dgm:cxn modelId="{5AB3282F-2EB9-4EE8-877E-24CB38EEED27}" type="presParOf" srcId="{6931229C-DE57-4CEB-B7A7-864F81F0393B}" destId="{0CDA1355-C534-4952-8860-AE3DFDA7610F}" srcOrd="6" destOrd="0" presId="urn:microsoft.com/office/officeart/2005/8/layout/venn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2A0382-6AC3-4142-9492-DA1100536080}" type="doc">
      <dgm:prSet loTypeId="urn:microsoft.com/office/officeart/2005/8/layout/arrow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2065E89-D178-4A3D-9F42-F255A6F0B0FE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Важнейший политический институт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B3E7D47-0DC6-4FA4-8310-B978F9326609}" type="parTrans" cxnId="{51A7EE54-7409-44BB-8CDC-1493951AC2FE}">
      <dgm:prSet/>
      <dgm:spPr/>
      <dgm:t>
        <a:bodyPr/>
        <a:lstStyle/>
        <a:p>
          <a:endParaRPr lang="ru-RU"/>
        </a:p>
      </dgm:t>
    </dgm:pt>
    <dgm:pt modelId="{82ACF727-0C30-4C30-953A-E673A43B28A8}" type="sibTrans" cxnId="{51A7EE54-7409-44BB-8CDC-1493951AC2FE}">
      <dgm:prSet/>
      <dgm:spPr/>
      <dgm:t>
        <a:bodyPr/>
        <a:lstStyle/>
        <a:p>
          <a:endParaRPr lang="ru-RU"/>
        </a:p>
      </dgm:t>
    </dgm:pt>
    <dgm:pt modelId="{F000FDC3-65A1-4226-A19A-0CFB7593CA4B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Это </a:t>
          </a:r>
          <a:r>
            <a:rPr lang="ru-RU" sz="2000" b="1" i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политическая организация власти, 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действующая на территории страны; имеющая специальный аппарат управления; обеспечивающая безопасность населения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550C977-76D6-4945-BA6D-A4BBA21B5BF6}" type="parTrans" cxnId="{06B7E795-CCA1-43FD-8E53-5584E7E75C80}">
      <dgm:prSet/>
      <dgm:spPr/>
      <dgm:t>
        <a:bodyPr/>
        <a:lstStyle/>
        <a:p>
          <a:endParaRPr lang="ru-RU"/>
        </a:p>
      </dgm:t>
    </dgm:pt>
    <dgm:pt modelId="{207D8A52-5D07-4288-B28C-065DD4292678}" type="sibTrans" cxnId="{06B7E795-CCA1-43FD-8E53-5584E7E75C80}">
      <dgm:prSet/>
      <dgm:spPr/>
      <dgm:t>
        <a:bodyPr/>
        <a:lstStyle/>
        <a:p>
          <a:endParaRPr lang="ru-RU"/>
        </a:p>
      </dgm:t>
    </dgm:pt>
    <dgm:pt modelId="{92A18BF3-6CC9-4EDE-9420-309DAE239C2B}" type="pres">
      <dgm:prSet presAssocID="{F12A0382-6AC3-4142-9492-DA110053608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087F3B0-B7BB-44F9-ADAC-1CA39A55FAAE}" type="pres">
      <dgm:prSet presAssocID="{92065E89-D178-4A3D-9F42-F255A6F0B0FE}" presName="arrow" presStyleLbl="node1" presStyleIdx="0" presStyleCnt="2" custRadScaleRad="106290" custRadScaleInc="-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3FC83B-4FEA-4068-9061-9F79E9AF4BB7}" type="pres">
      <dgm:prSet presAssocID="{F000FDC3-65A1-4226-A19A-0CFB7593CA4B}" presName="arrow" presStyleLbl="node1" presStyleIdx="1" presStyleCnt="2" custRadScaleRad="103982" custRadScaleInc="16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8F6E05-A667-4991-B3C1-C21E7FB0B06A}" type="presOf" srcId="{F000FDC3-65A1-4226-A19A-0CFB7593CA4B}" destId="{AC3FC83B-4FEA-4068-9061-9F79E9AF4BB7}" srcOrd="0" destOrd="0" presId="urn:microsoft.com/office/officeart/2005/8/layout/arrow5"/>
    <dgm:cxn modelId="{A47AD5C4-2908-424F-A0BE-2464476B9C85}" type="presOf" srcId="{F12A0382-6AC3-4142-9492-DA1100536080}" destId="{92A18BF3-6CC9-4EDE-9420-309DAE239C2B}" srcOrd="0" destOrd="0" presId="urn:microsoft.com/office/officeart/2005/8/layout/arrow5"/>
    <dgm:cxn modelId="{51A7EE54-7409-44BB-8CDC-1493951AC2FE}" srcId="{F12A0382-6AC3-4142-9492-DA1100536080}" destId="{92065E89-D178-4A3D-9F42-F255A6F0B0FE}" srcOrd="0" destOrd="0" parTransId="{3B3E7D47-0DC6-4FA4-8310-B978F9326609}" sibTransId="{82ACF727-0C30-4C30-953A-E673A43B28A8}"/>
    <dgm:cxn modelId="{06B7E795-CCA1-43FD-8E53-5584E7E75C80}" srcId="{F12A0382-6AC3-4142-9492-DA1100536080}" destId="{F000FDC3-65A1-4226-A19A-0CFB7593CA4B}" srcOrd="1" destOrd="0" parTransId="{3550C977-76D6-4945-BA6D-A4BBA21B5BF6}" sibTransId="{207D8A52-5D07-4288-B28C-065DD4292678}"/>
    <dgm:cxn modelId="{82848EDC-3B41-4590-B566-7A3E34B2090C}" type="presOf" srcId="{92065E89-D178-4A3D-9F42-F255A6F0B0FE}" destId="{6087F3B0-B7BB-44F9-ADAC-1CA39A55FAAE}" srcOrd="0" destOrd="0" presId="urn:microsoft.com/office/officeart/2005/8/layout/arrow5"/>
    <dgm:cxn modelId="{D93A0734-37DE-4BD2-B3EC-AFE68BD7ABBA}" type="presParOf" srcId="{92A18BF3-6CC9-4EDE-9420-309DAE239C2B}" destId="{6087F3B0-B7BB-44F9-ADAC-1CA39A55FAAE}" srcOrd="0" destOrd="0" presId="urn:microsoft.com/office/officeart/2005/8/layout/arrow5"/>
    <dgm:cxn modelId="{D0F42A6B-BDBA-4534-87CA-5C06C61A4906}" type="presParOf" srcId="{92A18BF3-6CC9-4EDE-9420-309DAE239C2B}" destId="{AC3FC83B-4FEA-4068-9061-9F79E9AF4BB7}" srcOrd="1" destOrd="0" presId="urn:microsoft.com/office/officeart/2005/8/layout/arrow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5381577-1C3C-452D-A194-58DA0A5D95D4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3CE930-90C4-4D51-95DF-DB3CABB55231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Признаки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D7CDED7-10C9-472C-A934-31655AE77214}" type="parTrans" cxnId="{2F5C0F38-D96E-48B4-BD36-1E958FB912BE}">
      <dgm:prSet/>
      <dgm:spPr/>
      <dgm:t>
        <a:bodyPr/>
        <a:lstStyle/>
        <a:p>
          <a:endParaRPr lang="ru-RU"/>
        </a:p>
      </dgm:t>
    </dgm:pt>
    <dgm:pt modelId="{DC6D0795-B5DC-4EEF-B39F-6D47A37EB5C4}" type="sibTrans" cxnId="{2F5C0F38-D96E-48B4-BD36-1E958FB912BE}">
      <dgm:prSet/>
      <dgm:spPr/>
      <dgm:t>
        <a:bodyPr/>
        <a:lstStyle/>
        <a:p>
          <a:endParaRPr lang="ru-RU"/>
        </a:p>
      </dgm:t>
    </dgm:pt>
    <dgm:pt modelId="{7BDC851D-DC56-4597-A111-284B115FE866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1.Территория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2.Публичная власть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3.Система права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4.Суверенность власти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5.Исключительное право сбора налогов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6.Единая денежная система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1701DB-D7B8-4EF1-A6F7-FEC581B0D40C}" type="parTrans" cxnId="{F1ED0546-5299-45EC-84FC-547F39FBA599}">
      <dgm:prSet/>
      <dgm:spPr/>
      <dgm:t>
        <a:bodyPr/>
        <a:lstStyle/>
        <a:p>
          <a:endParaRPr lang="ru-RU"/>
        </a:p>
      </dgm:t>
    </dgm:pt>
    <dgm:pt modelId="{6419F275-26D7-489B-93D7-74F954C5971A}" type="sibTrans" cxnId="{F1ED0546-5299-45EC-84FC-547F39FBA599}">
      <dgm:prSet/>
      <dgm:spPr/>
      <dgm:t>
        <a:bodyPr/>
        <a:lstStyle/>
        <a:p>
          <a:endParaRPr lang="ru-RU"/>
        </a:p>
      </dgm:t>
    </dgm:pt>
    <dgm:pt modelId="{1D230E38-B6D3-4005-8765-BAA569ACDA6C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Функции</a:t>
          </a:r>
          <a:endParaRPr lang="ru-RU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BB6D75-0AEB-4F93-90A8-75548CFE3A6D}" type="parTrans" cxnId="{C2477E02-02E8-47A2-B851-AEFA6F364DD1}">
      <dgm:prSet/>
      <dgm:spPr/>
      <dgm:t>
        <a:bodyPr/>
        <a:lstStyle/>
        <a:p>
          <a:endParaRPr lang="ru-RU"/>
        </a:p>
      </dgm:t>
    </dgm:pt>
    <dgm:pt modelId="{2F3C21CF-271E-40AF-AB68-5153EAB44723}" type="sibTrans" cxnId="{C2477E02-02E8-47A2-B851-AEFA6F364DD1}">
      <dgm:prSet/>
      <dgm:spPr/>
      <dgm:t>
        <a:bodyPr/>
        <a:lstStyle/>
        <a:p>
          <a:endParaRPr lang="ru-RU"/>
        </a:p>
      </dgm:t>
    </dgm:pt>
    <dgm:pt modelId="{E6571027-1C05-4828-BF6C-EF488B94F756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 Внутренние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-экономическая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-социальная защита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-налогообложение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-охранительная (законность и порядок</a:t>
          </a:r>
        </a:p>
        <a:p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Внешние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: оборона, м/</a:t>
          </a:r>
          <a:r>
            <a:rPr lang="ru-RU" sz="20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сотрудничество и др.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282C563-AFEC-4EC8-AD38-F53B16DA3EC0}" type="parTrans" cxnId="{CC7E5B2B-6E68-438D-9C9C-9C59C28B30A9}">
      <dgm:prSet/>
      <dgm:spPr/>
      <dgm:t>
        <a:bodyPr/>
        <a:lstStyle/>
        <a:p>
          <a:endParaRPr lang="ru-RU"/>
        </a:p>
      </dgm:t>
    </dgm:pt>
    <dgm:pt modelId="{9D4B38CA-8C49-4286-A96B-72007BE27564}" type="sibTrans" cxnId="{CC7E5B2B-6E68-438D-9C9C-9C59C28B30A9}">
      <dgm:prSet/>
      <dgm:spPr/>
      <dgm:t>
        <a:bodyPr/>
        <a:lstStyle/>
        <a:p>
          <a:endParaRPr lang="ru-RU"/>
        </a:p>
      </dgm:t>
    </dgm:pt>
    <dgm:pt modelId="{CDC60609-D296-4DE8-BE12-A798353CD006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Формы</a:t>
          </a:r>
          <a:endParaRPr lang="ru-RU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CA4D74F-77D1-4B2A-98EB-B24A04DBD5FB}" type="parTrans" cxnId="{9D8B8D8D-76DB-454F-803C-FC85D49F17E2}">
      <dgm:prSet/>
      <dgm:spPr/>
      <dgm:t>
        <a:bodyPr/>
        <a:lstStyle/>
        <a:p>
          <a:endParaRPr lang="ru-RU"/>
        </a:p>
      </dgm:t>
    </dgm:pt>
    <dgm:pt modelId="{7F2B00F0-A298-4296-BE35-7A88CCEF75CE}" type="sibTrans" cxnId="{9D8B8D8D-76DB-454F-803C-FC85D49F17E2}">
      <dgm:prSet/>
      <dgm:spPr/>
      <dgm:t>
        <a:bodyPr/>
        <a:lstStyle/>
        <a:p>
          <a:endParaRPr lang="ru-RU"/>
        </a:p>
      </dgm:t>
    </dgm:pt>
    <dgm:pt modelId="{6D957A61-E5F4-43D9-A6DF-98E9F081792A}">
      <dgm:prSet phldrT="[Текст]" custT="1"/>
      <dgm:spPr/>
      <dgm:t>
        <a:bodyPr/>
        <a:lstStyle/>
        <a:p>
          <a:pPr algn="ctr"/>
          <a:r>
            <a: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Различают</a:t>
          </a:r>
        </a:p>
        <a:p>
          <a:pPr algn="l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1.Формы правления</a:t>
          </a:r>
        </a:p>
        <a:p>
          <a:pPr algn="l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 Формы государственного устройства</a:t>
          </a:r>
        </a:p>
        <a:p>
          <a:pPr algn="l"/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Формы государства по политическому режиму (демократические, авторитарные, тоталитарные)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A4226F6-E829-467D-9E59-DC4023B42BA8}" type="parTrans" cxnId="{9213BA77-422A-4EA1-8119-DDC5B45EEEE1}">
      <dgm:prSet/>
      <dgm:spPr/>
      <dgm:t>
        <a:bodyPr/>
        <a:lstStyle/>
        <a:p>
          <a:endParaRPr lang="ru-RU"/>
        </a:p>
      </dgm:t>
    </dgm:pt>
    <dgm:pt modelId="{06F8BE7D-8C48-41D2-9F7C-F7D60E8E9577}" type="sibTrans" cxnId="{9213BA77-422A-4EA1-8119-DDC5B45EEEE1}">
      <dgm:prSet/>
      <dgm:spPr/>
      <dgm:t>
        <a:bodyPr/>
        <a:lstStyle/>
        <a:p>
          <a:endParaRPr lang="ru-RU"/>
        </a:p>
      </dgm:t>
    </dgm:pt>
    <dgm:pt modelId="{99EF2DC1-331E-428A-AEDA-6DEAF505A7E5}" type="pres">
      <dgm:prSet presAssocID="{85381577-1C3C-452D-A194-58DA0A5D95D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94E3DD-2C39-438A-B88F-3F1511B26AB4}" type="pres">
      <dgm:prSet presAssocID="{ED3CE930-90C4-4D51-95DF-DB3CABB55231}" presName="compositeNode" presStyleCnt="0">
        <dgm:presLayoutVars>
          <dgm:bulletEnabled val="1"/>
        </dgm:presLayoutVars>
      </dgm:prSet>
      <dgm:spPr/>
    </dgm:pt>
    <dgm:pt modelId="{D0C779B4-44B2-46C9-99FA-4D257AFDCD03}" type="pres">
      <dgm:prSet presAssocID="{ED3CE930-90C4-4D51-95DF-DB3CABB55231}" presName="bgRect" presStyleLbl="node1" presStyleIdx="0" presStyleCnt="3"/>
      <dgm:spPr/>
      <dgm:t>
        <a:bodyPr/>
        <a:lstStyle/>
        <a:p>
          <a:endParaRPr lang="ru-RU"/>
        </a:p>
      </dgm:t>
    </dgm:pt>
    <dgm:pt modelId="{246576FF-945B-4909-80C6-381093FC90CD}" type="pres">
      <dgm:prSet presAssocID="{ED3CE930-90C4-4D51-95DF-DB3CABB55231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CE43BF-0A37-4A93-BE22-F5F828BEB494}" type="pres">
      <dgm:prSet presAssocID="{ED3CE930-90C4-4D51-95DF-DB3CABB55231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0AD4A9-1250-4B0C-BF5A-77050BBEF9BC}" type="pres">
      <dgm:prSet presAssocID="{DC6D0795-B5DC-4EEF-B39F-6D47A37EB5C4}" presName="hSp" presStyleCnt="0"/>
      <dgm:spPr/>
    </dgm:pt>
    <dgm:pt modelId="{C964DED6-DF59-4D14-86B7-05104083281B}" type="pres">
      <dgm:prSet presAssocID="{DC6D0795-B5DC-4EEF-B39F-6D47A37EB5C4}" presName="vProcSp" presStyleCnt="0"/>
      <dgm:spPr/>
    </dgm:pt>
    <dgm:pt modelId="{BF5DA539-E95E-4763-B55B-C6C77F5F8B66}" type="pres">
      <dgm:prSet presAssocID="{DC6D0795-B5DC-4EEF-B39F-6D47A37EB5C4}" presName="vSp1" presStyleCnt="0"/>
      <dgm:spPr/>
    </dgm:pt>
    <dgm:pt modelId="{805D50D4-DB9E-4602-81BB-6857DD3ED90B}" type="pres">
      <dgm:prSet presAssocID="{DC6D0795-B5DC-4EEF-B39F-6D47A37EB5C4}" presName="simulatedConn" presStyleLbl="solidFgAcc1" presStyleIdx="0" presStyleCnt="2"/>
      <dgm:spPr/>
    </dgm:pt>
    <dgm:pt modelId="{93ED8EED-147E-4547-A525-1C8FC97B2BFA}" type="pres">
      <dgm:prSet presAssocID="{DC6D0795-B5DC-4EEF-B39F-6D47A37EB5C4}" presName="vSp2" presStyleCnt="0"/>
      <dgm:spPr/>
    </dgm:pt>
    <dgm:pt modelId="{6EBA4494-AE3A-40E3-AA07-D9B8D4EBF35D}" type="pres">
      <dgm:prSet presAssocID="{DC6D0795-B5DC-4EEF-B39F-6D47A37EB5C4}" presName="sibTrans" presStyleCnt="0"/>
      <dgm:spPr/>
    </dgm:pt>
    <dgm:pt modelId="{26205885-741B-40B0-95E0-6C10E14F35F1}" type="pres">
      <dgm:prSet presAssocID="{1D230E38-B6D3-4005-8765-BAA569ACDA6C}" presName="compositeNode" presStyleCnt="0">
        <dgm:presLayoutVars>
          <dgm:bulletEnabled val="1"/>
        </dgm:presLayoutVars>
      </dgm:prSet>
      <dgm:spPr/>
    </dgm:pt>
    <dgm:pt modelId="{201F7D15-5CB3-4690-A952-49FC37C9B120}" type="pres">
      <dgm:prSet presAssocID="{1D230E38-B6D3-4005-8765-BAA569ACDA6C}" presName="bgRect" presStyleLbl="node1" presStyleIdx="1" presStyleCnt="3" custLinFactNeighborX="-375" custLinFactNeighborY="469"/>
      <dgm:spPr/>
      <dgm:t>
        <a:bodyPr/>
        <a:lstStyle/>
        <a:p>
          <a:endParaRPr lang="ru-RU"/>
        </a:p>
      </dgm:t>
    </dgm:pt>
    <dgm:pt modelId="{115D6BB3-ED4D-41DB-9BD8-B62919F8E3E7}" type="pres">
      <dgm:prSet presAssocID="{1D230E38-B6D3-4005-8765-BAA569ACDA6C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D7E852-D7E0-4D80-BE72-5D7D0DEF713A}" type="pres">
      <dgm:prSet presAssocID="{1D230E38-B6D3-4005-8765-BAA569ACDA6C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E7EB3-0DD7-4144-B19E-25D570270218}" type="pres">
      <dgm:prSet presAssocID="{2F3C21CF-271E-40AF-AB68-5153EAB44723}" presName="hSp" presStyleCnt="0"/>
      <dgm:spPr/>
    </dgm:pt>
    <dgm:pt modelId="{87DE4F6D-7148-4A70-942E-42CF2AD2695B}" type="pres">
      <dgm:prSet presAssocID="{2F3C21CF-271E-40AF-AB68-5153EAB44723}" presName="vProcSp" presStyleCnt="0"/>
      <dgm:spPr/>
    </dgm:pt>
    <dgm:pt modelId="{8A216BCD-8E49-4D37-BC9D-967A3D56A695}" type="pres">
      <dgm:prSet presAssocID="{2F3C21CF-271E-40AF-AB68-5153EAB44723}" presName="vSp1" presStyleCnt="0"/>
      <dgm:spPr/>
    </dgm:pt>
    <dgm:pt modelId="{4E5CC4B9-D3D3-4805-9630-55A18A2B99D0}" type="pres">
      <dgm:prSet presAssocID="{2F3C21CF-271E-40AF-AB68-5153EAB44723}" presName="simulatedConn" presStyleLbl="solidFgAcc1" presStyleIdx="1" presStyleCnt="2"/>
      <dgm:spPr/>
    </dgm:pt>
    <dgm:pt modelId="{BA069717-D633-47C2-B39E-D72238D8FF0E}" type="pres">
      <dgm:prSet presAssocID="{2F3C21CF-271E-40AF-AB68-5153EAB44723}" presName="vSp2" presStyleCnt="0"/>
      <dgm:spPr/>
    </dgm:pt>
    <dgm:pt modelId="{3AFE48E4-AF0F-4D8C-A443-23F8DBC7DEA6}" type="pres">
      <dgm:prSet presAssocID="{2F3C21CF-271E-40AF-AB68-5153EAB44723}" presName="sibTrans" presStyleCnt="0"/>
      <dgm:spPr/>
    </dgm:pt>
    <dgm:pt modelId="{18FDCEAE-C53A-48B4-8A3C-A818A1339F71}" type="pres">
      <dgm:prSet presAssocID="{CDC60609-D296-4DE8-BE12-A798353CD006}" presName="compositeNode" presStyleCnt="0">
        <dgm:presLayoutVars>
          <dgm:bulletEnabled val="1"/>
        </dgm:presLayoutVars>
      </dgm:prSet>
      <dgm:spPr/>
    </dgm:pt>
    <dgm:pt modelId="{7FDA6E65-19B1-4A7B-92CA-07121C17A674}" type="pres">
      <dgm:prSet presAssocID="{CDC60609-D296-4DE8-BE12-A798353CD006}" presName="bgRect" presStyleLbl="node1" presStyleIdx="2" presStyleCnt="3" custLinFactNeighborX="-1787"/>
      <dgm:spPr/>
      <dgm:t>
        <a:bodyPr/>
        <a:lstStyle/>
        <a:p>
          <a:endParaRPr lang="ru-RU"/>
        </a:p>
      </dgm:t>
    </dgm:pt>
    <dgm:pt modelId="{4C71C9E1-477B-400D-BE19-350489ABCF11}" type="pres">
      <dgm:prSet presAssocID="{CDC60609-D296-4DE8-BE12-A798353CD006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632275-25ED-4424-BC6E-92F645E672C0}" type="pres">
      <dgm:prSet presAssocID="{CDC60609-D296-4DE8-BE12-A798353CD006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ED0546-5299-45EC-84FC-547F39FBA599}" srcId="{ED3CE930-90C4-4D51-95DF-DB3CABB55231}" destId="{7BDC851D-DC56-4597-A111-284B115FE866}" srcOrd="0" destOrd="0" parTransId="{F51701DB-D7B8-4EF1-A6F7-FEC581B0D40C}" sibTransId="{6419F275-26D7-489B-93D7-74F954C5971A}"/>
    <dgm:cxn modelId="{55C6E7E7-88A2-4EDD-B538-FF3CC4898D1D}" type="presOf" srcId="{E6571027-1C05-4828-BF6C-EF488B94F756}" destId="{B4D7E852-D7E0-4D80-BE72-5D7D0DEF713A}" srcOrd="0" destOrd="0" presId="urn:microsoft.com/office/officeart/2005/8/layout/hProcess7"/>
    <dgm:cxn modelId="{0602913E-D70F-4046-88CA-3FDA6F67402C}" type="presOf" srcId="{1D230E38-B6D3-4005-8765-BAA569ACDA6C}" destId="{201F7D15-5CB3-4690-A952-49FC37C9B120}" srcOrd="0" destOrd="0" presId="urn:microsoft.com/office/officeart/2005/8/layout/hProcess7"/>
    <dgm:cxn modelId="{9D8B8D8D-76DB-454F-803C-FC85D49F17E2}" srcId="{85381577-1C3C-452D-A194-58DA0A5D95D4}" destId="{CDC60609-D296-4DE8-BE12-A798353CD006}" srcOrd="2" destOrd="0" parTransId="{FCA4D74F-77D1-4B2A-98EB-B24A04DBD5FB}" sibTransId="{7F2B00F0-A298-4296-BE35-7A88CCEF75CE}"/>
    <dgm:cxn modelId="{A6ECBAB3-AC20-4290-8271-9499A1E67549}" type="presOf" srcId="{ED3CE930-90C4-4D51-95DF-DB3CABB55231}" destId="{D0C779B4-44B2-46C9-99FA-4D257AFDCD03}" srcOrd="0" destOrd="0" presId="urn:microsoft.com/office/officeart/2005/8/layout/hProcess7"/>
    <dgm:cxn modelId="{183AAE4D-ABB2-469B-873C-51EBC596D9B0}" type="presOf" srcId="{85381577-1C3C-452D-A194-58DA0A5D95D4}" destId="{99EF2DC1-331E-428A-AEDA-6DEAF505A7E5}" srcOrd="0" destOrd="0" presId="urn:microsoft.com/office/officeart/2005/8/layout/hProcess7"/>
    <dgm:cxn modelId="{CC7E5B2B-6E68-438D-9C9C-9C59C28B30A9}" srcId="{1D230E38-B6D3-4005-8765-BAA569ACDA6C}" destId="{E6571027-1C05-4828-BF6C-EF488B94F756}" srcOrd="0" destOrd="0" parTransId="{3282C563-AFEC-4EC8-AD38-F53B16DA3EC0}" sibTransId="{9D4B38CA-8C49-4286-A96B-72007BE27564}"/>
    <dgm:cxn modelId="{2FB54265-7B3D-4ABF-ACAC-F8716B9F1DA6}" type="presOf" srcId="{6D957A61-E5F4-43D9-A6DF-98E9F081792A}" destId="{B3632275-25ED-4424-BC6E-92F645E672C0}" srcOrd="0" destOrd="0" presId="urn:microsoft.com/office/officeart/2005/8/layout/hProcess7"/>
    <dgm:cxn modelId="{9213BA77-422A-4EA1-8119-DDC5B45EEEE1}" srcId="{CDC60609-D296-4DE8-BE12-A798353CD006}" destId="{6D957A61-E5F4-43D9-A6DF-98E9F081792A}" srcOrd="0" destOrd="0" parTransId="{7A4226F6-E829-467D-9E59-DC4023B42BA8}" sibTransId="{06F8BE7D-8C48-41D2-9F7C-F7D60E8E9577}"/>
    <dgm:cxn modelId="{C2477E02-02E8-47A2-B851-AEFA6F364DD1}" srcId="{85381577-1C3C-452D-A194-58DA0A5D95D4}" destId="{1D230E38-B6D3-4005-8765-BAA569ACDA6C}" srcOrd="1" destOrd="0" parTransId="{6ABB6D75-0AEB-4F93-90A8-75548CFE3A6D}" sibTransId="{2F3C21CF-271E-40AF-AB68-5153EAB44723}"/>
    <dgm:cxn modelId="{564D8D28-6CEE-4F94-899D-D3F94A7AE231}" type="presOf" srcId="{ED3CE930-90C4-4D51-95DF-DB3CABB55231}" destId="{246576FF-945B-4909-80C6-381093FC90CD}" srcOrd="1" destOrd="0" presId="urn:microsoft.com/office/officeart/2005/8/layout/hProcess7"/>
    <dgm:cxn modelId="{2F5C0F38-D96E-48B4-BD36-1E958FB912BE}" srcId="{85381577-1C3C-452D-A194-58DA0A5D95D4}" destId="{ED3CE930-90C4-4D51-95DF-DB3CABB55231}" srcOrd="0" destOrd="0" parTransId="{8D7CDED7-10C9-472C-A934-31655AE77214}" sibTransId="{DC6D0795-B5DC-4EEF-B39F-6D47A37EB5C4}"/>
    <dgm:cxn modelId="{F8888831-E493-4B37-915A-E6EF88D9829F}" type="presOf" srcId="{CDC60609-D296-4DE8-BE12-A798353CD006}" destId="{4C71C9E1-477B-400D-BE19-350489ABCF11}" srcOrd="1" destOrd="0" presId="urn:microsoft.com/office/officeart/2005/8/layout/hProcess7"/>
    <dgm:cxn modelId="{90E4CF57-4AE7-4D0C-9476-6CCC03627B7D}" type="presOf" srcId="{7BDC851D-DC56-4597-A111-284B115FE866}" destId="{BECE43BF-0A37-4A93-BE22-F5F828BEB494}" srcOrd="0" destOrd="0" presId="urn:microsoft.com/office/officeart/2005/8/layout/hProcess7"/>
    <dgm:cxn modelId="{A2B0AAA4-FB47-4827-868F-EC02A9FDAEB7}" type="presOf" srcId="{CDC60609-D296-4DE8-BE12-A798353CD006}" destId="{7FDA6E65-19B1-4A7B-92CA-07121C17A674}" srcOrd="0" destOrd="0" presId="urn:microsoft.com/office/officeart/2005/8/layout/hProcess7"/>
    <dgm:cxn modelId="{47EFA5FA-897E-41A4-A4DF-B9CF4D5B2DA7}" type="presOf" srcId="{1D230E38-B6D3-4005-8765-BAA569ACDA6C}" destId="{115D6BB3-ED4D-41DB-9BD8-B62919F8E3E7}" srcOrd="1" destOrd="0" presId="urn:microsoft.com/office/officeart/2005/8/layout/hProcess7"/>
    <dgm:cxn modelId="{CBC587B0-C4EA-48D7-BCA9-023F25B7ECF9}" type="presParOf" srcId="{99EF2DC1-331E-428A-AEDA-6DEAF505A7E5}" destId="{5194E3DD-2C39-438A-B88F-3F1511B26AB4}" srcOrd="0" destOrd="0" presId="urn:microsoft.com/office/officeart/2005/8/layout/hProcess7"/>
    <dgm:cxn modelId="{0EC14CBA-70A0-43F7-94BE-C94344D62191}" type="presParOf" srcId="{5194E3DD-2C39-438A-B88F-3F1511B26AB4}" destId="{D0C779B4-44B2-46C9-99FA-4D257AFDCD03}" srcOrd="0" destOrd="0" presId="urn:microsoft.com/office/officeart/2005/8/layout/hProcess7"/>
    <dgm:cxn modelId="{41D3742A-22BC-417E-B3DC-9E7BD006A0B6}" type="presParOf" srcId="{5194E3DD-2C39-438A-B88F-3F1511B26AB4}" destId="{246576FF-945B-4909-80C6-381093FC90CD}" srcOrd="1" destOrd="0" presId="urn:microsoft.com/office/officeart/2005/8/layout/hProcess7"/>
    <dgm:cxn modelId="{8B80EE66-356F-4B7D-B318-1F15A4E9D416}" type="presParOf" srcId="{5194E3DD-2C39-438A-B88F-3F1511B26AB4}" destId="{BECE43BF-0A37-4A93-BE22-F5F828BEB494}" srcOrd="2" destOrd="0" presId="urn:microsoft.com/office/officeart/2005/8/layout/hProcess7"/>
    <dgm:cxn modelId="{496E7824-0F41-4BD0-907C-17238FC17CE8}" type="presParOf" srcId="{99EF2DC1-331E-428A-AEDA-6DEAF505A7E5}" destId="{500AD4A9-1250-4B0C-BF5A-77050BBEF9BC}" srcOrd="1" destOrd="0" presId="urn:microsoft.com/office/officeart/2005/8/layout/hProcess7"/>
    <dgm:cxn modelId="{CC039CBD-2037-4456-B750-95495A22F70E}" type="presParOf" srcId="{99EF2DC1-331E-428A-AEDA-6DEAF505A7E5}" destId="{C964DED6-DF59-4D14-86B7-05104083281B}" srcOrd="2" destOrd="0" presId="urn:microsoft.com/office/officeart/2005/8/layout/hProcess7"/>
    <dgm:cxn modelId="{6F7C7CD6-5337-4A33-8BF2-2809D89D6706}" type="presParOf" srcId="{C964DED6-DF59-4D14-86B7-05104083281B}" destId="{BF5DA539-E95E-4763-B55B-C6C77F5F8B66}" srcOrd="0" destOrd="0" presId="urn:microsoft.com/office/officeart/2005/8/layout/hProcess7"/>
    <dgm:cxn modelId="{F99C6688-4D59-4B6C-AAEF-F358AEEE42A5}" type="presParOf" srcId="{C964DED6-DF59-4D14-86B7-05104083281B}" destId="{805D50D4-DB9E-4602-81BB-6857DD3ED90B}" srcOrd="1" destOrd="0" presId="urn:microsoft.com/office/officeart/2005/8/layout/hProcess7"/>
    <dgm:cxn modelId="{C8C0302D-B01A-431C-B6A7-A230911D6928}" type="presParOf" srcId="{C964DED6-DF59-4D14-86B7-05104083281B}" destId="{93ED8EED-147E-4547-A525-1C8FC97B2BFA}" srcOrd="2" destOrd="0" presId="urn:microsoft.com/office/officeart/2005/8/layout/hProcess7"/>
    <dgm:cxn modelId="{F6378B54-6C20-4A1D-8DF8-7893FC23FECD}" type="presParOf" srcId="{99EF2DC1-331E-428A-AEDA-6DEAF505A7E5}" destId="{6EBA4494-AE3A-40E3-AA07-D9B8D4EBF35D}" srcOrd="3" destOrd="0" presId="urn:microsoft.com/office/officeart/2005/8/layout/hProcess7"/>
    <dgm:cxn modelId="{C79DC6E0-652E-4FF1-B514-EB586BE74D36}" type="presParOf" srcId="{99EF2DC1-331E-428A-AEDA-6DEAF505A7E5}" destId="{26205885-741B-40B0-95E0-6C10E14F35F1}" srcOrd="4" destOrd="0" presId="urn:microsoft.com/office/officeart/2005/8/layout/hProcess7"/>
    <dgm:cxn modelId="{01A3221F-2855-4C3A-ADCE-0704759F264E}" type="presParOf" srcId="{26205885-741B-40B0-95E0-6C10E14F35F1}" destId="{201F7D15-5CB3-4690-A952-49FC37C9B120}" srcOrd="0" destOrd="0" presId="urn:microsoft.com/office/officeart/2005/8/layout/hProcess7"/>
    <dgm:cxn modelId="{06419672-E27D-4802-AD09-1AA80F12BB40}" type="presParOf" srcId="{26205885-741B-40B0-95E0-6C10E14F35F1}" destId="{115D6BB3-ED4D-41DB-9BD8-B62919F8E3E7}" srcOrd="1" destOrd="0" presId="urn:microsoft.com/office/officeart/2005/8/layout/hProcess7"/>
    <dgm:cxn modelId="{81CC01F4-9B2E-488C-81AC-1435E1D2969B}" type="presParOf" srcId="{26205885-741B-40B0-95E0-6C10E14F35F1}" destId="{B4D7E852-D7E0-4D80-BE72-5D7D0DEF713A}" srcOrd="2" destOrd="0" presId="urn:microsoft.com/office/officeart/2005/8/layout/hProcess7"/>
    <dgm:cxn modelId="{F1EF5979-DCD9-48E6-BB1F-B209CDC95E2F}" type="presParOf" srcId="{99EF2DC1-331E-428A-AEDA-6DEAF505A7E5}" destId="{384E7EB3-0DD7-4144-B19E-25D570270218}" srcOrd="5" destOrd="0" presId="urn:microsoft.com/office/officeart/2005/8/layout/hProcess7"/>
    <dgm:cxn modelId="{6D8DCE27-2CEB-46C8-95F4-C640948F7844}" type="presParOf" srcId="{99EF2DC1-331E-428A-AEDA-6DEAF505A7E5}" destId="{87DE4F6D-7148-4A70-942E-42CF2AD2695B}" srcOrd="6" destOrd="0" presId="urn:microsoft.com/office/officeart/2005/8/layout/hProcess7"/>
    <dgm:cxn modelId="{6188622A-6F7B-45F2-966C-E030072F7841}" type="presParOf" srcId="{87DE4F6D-7148-4A70-942E-42CF2AD2695B}" destId="{8A216BCD-8E49-4D37-BC9D-967A3D56A695}" srcOrd="0" destOrd="0" presId="urn:microsoft.com/office/officeart/2005/8/layout/hProcess7"/>
    <dgm:cxn modelId="{839765B3-4CCC-4640-9E01-65199010EC38}" type="presParOf" srcId="{87DE4F6D-7148-4A70-942E-42CF2AD2695B}" destId="{4E5CC4B9-D3D3-4805-9630-55A18A2B99D0}" srcOrd="1" destOrd="0" presId="urn:microsoft.com/office/officeart/2005/8/layout/hProcess7"/>
    <dgm:cxn modelId="{69BAB9C8-61F6-4E84-A15A-709B27783A3B}" type="presParOf" srcId="{87DE4F6D-7148-4A70-942E-42CF2AD2695B}" destId="{BA069717-D633-47C2-B39E-D72238D8FF0E}" srcOrd="2" destOrd="0" presId="urn:microsoft.com/office/officeart/2005/8/layout/hProcess7"/>
    <dgm:cxn modelId="{089A1A2E-0BB9-41A4-A6D3-ABBB2C1C24DF}" type="presParOf" srcId="{99EF2DC1-331E-428A-AEDA-6DEAF505A7E5}" destId="{3AFE48E4-AF0F-4D8C-A443-23F8DBC7DEA6}" srcOrd="7" destOrd="0" presId="urn:microsoft.com/office/officeart/2005/8/layout/hProcess7"/>
    <dgm:cxn modelId="{DC3A6F5E-62FC-427A-BFBE-2A0C9B403F65}" type="presParOf" srcId="{99EF2DC1-331E-428A-AEDA-6DEAF505A7E5}" destId="{18FDCEAE-C53A-48B4-8A3C-A818A1339F71}" srcOrd="8" destOrd="0" presId="urn:microsoft.com/office/officeart/2005/8/layout/hProcess7"/>
    <dgm:cxn modelId="{A69918D6-1E93-41EE-A9DC-1C2D05BE0914}" type="presParOf" srcId="{18FDCEAE-C53A-48B4-8A3C-A818A1339F71}" destId="{7FDA6E65-19B1-4A7B-92CA-07121C17A674}" srcOrd="0" destOrd="0" presId="urn:microsoft.com/office/officeart/2005/8/layout/hProcess7"/>
    <dgm:cxn modelId="{FF6C148D-0EC9-4C13-900B-3B5DFC77361B}" type="presParOf" srcId="{18FDCEAE-C53A-48B4-8A3C-A818A1339F71}" destId="{4C71C9E1-477B-400D-BE19-350489ABCF11}" srcOrd="1" destOrd="0" presId="urn:microsoft.com/office/officeart/2005/8/layout/hProcess7"/>
    <dgm:cxn modelId="{5F5CA882-B9C8-4CB4-B678-F7AF422F0AD7}" type="presParOf" srcId="{18FDCEAE-C53A-48B4-8A3C-A818A1339F71}" destId="{B3632275-25ED-4424-BC6E-92F645E672C0}" srcOrd="2" destOrd="0" presId="urn:microsoft.com/office/officeart/2005/8/layout/hProcess7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DB6CC3-8312-46B5-9D09-C6C2E703FBB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4DA5C0-704F-47EF-B9B8-14CA60250408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sz="4400" dirty="0" smtClean="0">
              <a:solidFill>
                <a:srgbClr val="FF0000"/>
              </a:solidFill>
            </a:rPr>
            <a:t>!</a:t>
          </a:r>
          <a:endParaRPr lang="ru-RU" sz="4400" dirty="0">
            <a:solidFill>
              <a:srgbClr val="FF0000"/>
            </a:solidFill>
          </a:endParaRPr>
        </a:p>
      </dgm:t>
    </dgm:pt>
    <dgm:pt modelId="{B2BD8E06-3E59-47AD-9A5B-876FA8BECF91}" type="parTrans" cxnId="{7EE0B20C-A2A1-4B40-92F4-E0BB65B2716F}">
      <dgm:prSet/>
      <dgm:spPr/>
      <dgm:t>
        <a:bodyPr/>
        <a:lstStyle/>
        <a:p>
          <a:endParaRPr lang="ru-RU"/>
        </a:p>
      </dgm:t>
    </dgm:pt>
    <dgm:pt modelId="{918AEE5A-E10B-4967-9572-07713F5A618B}" type="sibTrans" cxnId="{7EE0B20C-A2A1-4B40-92F4-E0BB65B2716F}">
      <dgm:prSet/>
      <dgm:spPr/>
      <dgm:t>
        <a:bodyPr/>
        <a:lstStyle/>
        <a:p>
          <a:endParaRPr lang="ru-RU"/>
        </a:p>
      </dgm:t>
    </dgm:pt>
    <dgm:pt modelId="{FB8C5A03-8DE0-48F8-81E0-26D97C8A635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Верховенство права в обществе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BD4996FE-FB40-4DBA-900E-45DDE27AD4E0}" type="parTrans" cxnId="{15EB9A8B-BC83-45F4-9405-A2990296F54B}">
      <dgm:prSet/>
      <dgm:spPr/>
      <dgm:t>
        <a:bodyPr/>
        <a:lstStyle/>
        <a:p>
          <a:endParaRPr lang="ru-RU"/>
        </a:p>
      </dgm:t>
    </dgm:pt>
    <dgm:pt modelId="{CF58DF92-9209-447E-949D-8A90FFF40E1C}" type="sibTrans" cxnId="{15EB9A8B-BC83-45F4-9405-A2990296F54B}">
      <dgm:prSet/>
      <dgm:spPr/>
      <dgm:t>
        <a:bodyPr/>
        <a:lstStyle/>
        <a:p>
          <a:endParaRPr lang="ru-RU"/>
        </a:p>
      </dgm:t>
    </dgm:pt>
    <dgm:pt modelId="{2532A52C-FA2F-46E7-BD52-0DEA35A8D5DF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Подчинение закону всех граждан и самого государства, его органов и должностных лиц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0827C43-2AC1-41F2-8D91-0059A8E88941}" type="parTrans" cxnId="{401EB9A0-199A-476B-B4BA-1A95D2859159}">
      <dgm:prSet/>
      <dgm:spPr/>
      <dgm:t>
        <a:bodyPr/>
        <a:lstStyle/>
        <a:p>
          <a:endParaRPr lang="ru-RU"/>
        </a:p>
      </dgm:t>
    </dgm:pt>
    <dgm:pt modelId="{3407429B-FD4B-4255-92DC-70008FE7A5AE}" type="sibTrans" cxnId="{401EB9A0-199A-476B-B4BA-1A95D2859159}">
      <dgm:prSet/>
      <dgm:spPr/>
      <dgm:t>
        <a:bodyPr/>
        <a:lstStyle/>
        <a:p>
          <a:endParaRPr lang="ru-RU"/>
        </a:p>
      </dgm:t>
    </dgm:pt>
    <dgm:pt modelId="{99EBB94D-3227-44BD-9398-B29D6ED9F65D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!</a:t>
          </a:r>
          <a:endParaRPr lang="ru-RU" dirty="0">
            <a:solidFill>
              <a:srgbClr val="FF0000"/>
            </a:solidFill>
          </a:endParaRPr>
        </a:p>
      </dgm:t>
    </dgm:pt>
    <dgm:pt modelId="{01524F70-F8A6-4543-B08E-29D3E643BFD1}" type="parTrans" cxnId="{7C892FA7-8F13-42D5-B8A2-1947857A6877}">
      <dgm:prSet/>
      <dgm:spPr/>
      <dgm:t>
        <a:bodyPr/>
        <a:lstStyle/>
        <a:p>
          <a:endParaRPr lang="ru-RU"/>
        </a:p>
      </dgm:t>
    </dgm:pt>
    <dgm:pt modelId="{4171AD7F-D561-4D86-A993-584BCD6E921F}" type="sibTrans" cxnId="{7C892FA7-8F13-42D5-B8A2-1947857A6877}">
      <dgm:prSet/>
      <dgm:spPr/>
      <dgm:t>
        <a:bodyPr/>
        <a:lstStyle/>
        <a:p>
          <a:endParaRPr lang="ru-RU"/>
        </a:p>
      </dgm:t>
    </dgm:pt>
    <dgm:pt modelId="{EA2B0DE3-B510-430E-9266-E77241D9E4A9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Права человека, их охрана и гарантированность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82102CDD-0779-4388-B266-89F0F7313FD5}" type="parTrans" cxnId="{ACC6EA9C-08BE-4CF0-BEF4-807D30EBB07B}">
      <dgm:prSet/>
      <dgm:spPr/>
      <dgm:t>
        <a:bodyPr/>
        <a:lstStyle/>
        <a:p>
          <a:endParaRPr lang="ru-RU"/>
        </a:p>
      </dgm:t>
    </dgm:pt>
    <dgm:pt modelId="{CDDE7672-8FE0-41DD-9C0E-B0902FBDFCBE}" type="sibTrans" cxnId="{ACC6EA9C-08BE-4CF0-BEF4-807D30EBB07B}">
      <dgm:prSet/>
      <dgm:spPr/>
      <dgm:t>
        <a:bodyPr/>
        <a:lstStyle/>
        <a:p>
          <a:endParaRPr lang="ru-RU"/>
        </a:p>
      </dgm:t>
    </dgm:pt>
    <dgm:pt modelId="{85625C6F-9D0F-41E3-93B2-5176791897FF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!</a:t>
          </a:r>
          <a:endParaRPr lang="ru-RU" dirty="0">
            <a:solidFill>
              <a:srgbClr val="FF0000"/>
            </a:solidFill>
          </a:endParaRPr>
        </a:p>
      </dgm:t>
    </dgm:pt>
    <dgm:pt modelId="{519AC623-5E1F-461E-A61E-7C1F7FE9C9A0}" type="parTrans" cxnId="{F2DD7338-7479-409A-9FA7-5875E9E0291B}">
      <dgm:prSet/>
      <dgm:spPr/>
      <dgm:t>
        <a:bodyPr/>
        <a:lstStyle/>
        <a:p>
          <a:endParaRPr lang="ru-RU"/>
        </a:p>
      </dgm:t>
    </dgm:pt>
    <dgm:pt modelId="{904EE67B-180C-4011-96DA-67BE3315C538}" type="sibTrans" cxnId="{F2DD7338-7479-409A-9FA7-5875E9E0291B}">
      <dgm:prSet/>
      <dgm:spPr/>
      <dgm:t>
        <a:bodyPr/>
        <a:lstStyle/>
        <a:p>
          <a:endParaRPr lang="ru-RU"/>
        </a:p>
      </dgm:t>
    </dgm:pt>
    <dgm:pt modelId="{3A4F66C2-11A3-4E6D-B53B-FC21041CFDA7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Принцип разделения  государственных властей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6DF85E5-43FC-4974-BFCB-02A96F983036}" type="parTrans" cxnId="{FA6CD9EC-B157-4CDB-B503-0A6CB21B06B4}">
      <dgm:prSet/>
      <dgm:spPr/>
      <dgm:t>
        <a:bodyPr/>
        <a:lstStyle/>
        <a:p>
          <a:endParaRPr lang="ru-RU"/>
        </a:p>
      </dgm:t>
    </dgm:pt>
    <dgm:pt modelId="{EF4765AE-3480-41DD-ADE4-9E01B2CEA4F7}" type="sibTrans" cxnId="{FA6CD9EC-B157-4CDB-B503-0A6CB21B06B4}">
      <dgm:prSet/>
      <dgm:spPr/>
      <dgm:t>
        <a:bodyPr/>
        <a:lstStyle/>
        <a:p>
          <a:endParaRPr lang="ru-RU"/>
        </a:p>
      </dgm:t>
    </dgm:pt>
    <dgm:pt modelId="{EC52B630-C375-49DB-9006-88012100D2D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Принцип взаимной ответственности государства и личности(ответственность правительства перед представит. органами, юридическая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ответ-ть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гос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. лиц перед законом, импичмент)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A1D980D-5887-41C9-BCF2-AFFC8E5736BD}" type="parTrans" cxnId="{4F3F5CED-E208-4E7E-B91D-4B65B0C0F31D}">
      <dgm:prSet/>
      <dgm:spPr/>
      <dgm:t>
        <a:bodyPr/>
        <a:lstStyle/>
        <a:p>
          <a:endParaRPr lang="ru-RU"/>
        </a:p>
      </dgm:t>
    </dgm:pt>
    <dgm:pt modelId="{8961DDA6-8A7B-41A7-AA05-22534FA04A64}" type="sibTrans" cxnId="{4F3F5CED-E208-4E7E-B91D-4B65B0C0F31D}">
      <dgm:prSet/>
      <dgm:spPr/>
      <dgm:t>
        <a:bodyPr/>
        <a:lstStyle/>
        <a:p>
          <a:endParaRPr lang="ru-RU"/>
        </a:p>
      </dgm:t>
    </dgm:pt>
    <dgm:pt modelId="{DE12566A-1D57-4689-8DCF-5459F3CE3F9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 правах человека выражена его свобода, но она не может быть абсолютной.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98D76862-167C-4AAF-A1E9-94418F739D83}" type="parTrans" cxnId="{B682A733-99F7-41B8-941B-CE9B7B58ADD2}">
      <dgm:prSet/>
      <dgm:spPr/>
      <dgm:t>
        <a:bodyPr/>
        <a:lstStyle/>
        <a:p>
          <a:endParaRPr lang="ru-RU"/>
        </a:p>
      </dgm:t>
    </dgm:pt>
    <dgm:pt modelId="{209092D5-8543-41F0-9119-34723B5B39EF}" type="sibTrans" cxnId="{B682A733-99F7-41B8-941B-CE9B7B58ADD2}">
      <dgm:prSet/>
      <dgm:spPr/>
      <dgm:t>
        <a:bodyPr/>
        <a:lstStyle/>
        <a:p>
          <a:endParaRPr lang="ru-RU"/>
        </a:p>
      </dgm:t>
    </dgm:pt>
    <dgm:pt modelId="{291ABE96-6B9D-4F0D-A538-83140503DE1A}" type="pres">
      <dgm:prSet presAssocID="{06DB6CC3-8312-46B5-9D09-C6C2E703FBB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9D09FD-0159-4B03-9675-1260D1F2A24B}" type="pres">
      <dgm:prSet presAssocID="{424DA5C0-704F-47EF-B9B8-14CA60250408}" presName="composite" presStyleCnt="0"/>
      <dgm:spPr/>
    </dgm:pt>
    <dgm:pt modelId="{FBE1A61D-9509-4E70-B222-7BB65286B70F}" type="pres">
      <dgm:prSet presAssocID="{424DA5C0-704F-47EF-B9B8-14CA60250408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090516-2D76-4D89-88CB-5DA04CBA2080}" type="pres">
      <dgm:prSet presAssocID="{424DA5C0-704F-47EF-B9B8-14CA60250408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9DE28-261D-4E2E-B958-9E1584FE4075}" type="pres">
      <dgm:prSet presAssocID="{918AEE5A-E10B-4967-9572-07713F5A618B}" presName="sp" presStyleCnt="0"/>
      <dgm:spPr/>
    </dgm:pt>
    <dgm:pt modelId="{947303F7-D6B7-47E4-83F6-FAA1A758E458}" type="pres">
      <dgm:prSet presAssocID="{99EBB94D-3227-44BD-9398-B29D6ED9F65D}" presName="composite" presStyleCnt="0"/>
      <dgm:spPr/>
    </dgm:pt>
    <dgm:pt modelId="{AAEE0EFA-5F37-4830-8F5F-562FE890745E}" type="pres">
      <dgm:prSet presAssocID="{99EBB94D-3227-44BD-9398-B29D6ED9F65D}" presName="parentText" presStyleLbl="alignNode1" presStyleIdx="1" presStyleCnt="3" custLinFactNeighborX="0" custLinFactNeighborY="20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7DEC6-EAF4-404B-8F9E-0ADF05661E41}" type="pres">
      <dgm:prSet presAssocID="{99EBB94D-3227-44BD-9398-B29D6ED9F65D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77FB1-799E-49A1-842C-8949EB75E665}" type="pres">
      <dgm:prSet presAssocID="{4171AD7F-D561-4D86-A993-584BCD6E921F}" presName="sp" presStyleCnt="0"/>
      <dgm:spPr/>
    </dgm:pt>
    <dgm:pt modelId="{498E513A-A271-4220-8496-34A06E4F6FB6}" type="pres">
      <dgm:prSet presAssocID="{85625C6F-9D0F-41E3-93B2-5176791897FF}" presName="composite" presStyleCnt="0"/>
      <dgm:spPr/>
    </dgm:pt>
    <dgm:pt modelId="{BAECE401-D5DF-4B82-AD75-71E73CE6F0FF}" type="pres">
      <dgm:prSet presAssocID="{85625C6F-9D0F-41E3-93B2-5176791897F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8D50E8-C1F6-49E1-B334-8454257E4AFA}" type="pres">
      <dgm:prSet presAssocID="{85625C6F-9D0F-41E3-93B2-5176791897F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4B7C0B-D58F-4296-A38E-19B3DEC074DA}" type="presOf" srcId="{EA2B0DE3-B510-430E-9266-E77241D9E4A9}" destId="{E077DEC6-EAF4-404B-8F9E-0ADF05661E41}" srcOrd="0" destOrd="0" presId="urn:microsoft.com/office/officeart/2005/8/layout/chevron2"/>
    <dgm:cxn modelId="{7C892FA7-8F13-42D5-B8A2-1947857A6877}" srcId="{06DB6CC3-8312-46B5-9D09-C6C2E703FBB4}" destId="{99EBB94D-3227-44BD-9398-B29D6ED9F65D}" srcOrd="1" destOrd="0" parTransId="{01524F70-F8A6-4543-B08E-29D3E643BFD1}" sibTransId="{4171AD7F-D561-4D86-A993-584BCD6E921F}"/>
    <dgm:cxn modelId="{B682A733-99F7-41B8-941B-CE9B7B58ADD2}" srcId="{99EBB94D-3227-44BD-9398-B29D6ED9F65D}" destId="{DE12566A-1D57-4689-8DCF-5459F3CE3F9A}" srcOrd="1" destOrd="0" parTransId="{98D76862-167C-4AAF-A1E9-94418F739D83}" sibTransId="{209092D5-8543-41F0-9119-34723B5B39EF}"/>
    <dgm:cxn modelId="{A3845F39-3141-4B2B-8479-93244188EF3B}" type="presOf" srcId="{99EBB94D-3227-44BD-9398-B29D6ED9F65D}" destId="{AAEE0EFA-5F37-4830-8F5F-562FE890745E}" srcOrd="0" destOrd="0" presId="urn:microsoft.com/office/officeart/2005/8/layout/chevron2"/>
    <dgm:cxn modelId="{401EB9A0-199A-476B-B4BA-1A95D2859159}" srcId="{424DA5C0-704F-47EF-B9B8-14CA60250408}" destId="{2532A52C-FA2F-46E7-BD52-0DEA35A8D5DF}" srcOrd="1" destOrd="0" parTransId="{20827C43-2AC1-41F2-8D91-0059A8E88941}" sibTransId="{3407429B-FD4B-4255-92DC-70008FE7A5AE}"/>
    <dgm:cxn modelId="{32E424C5-D3A4-4DB5-BFDA-18D461DAEBD2}" type="presOf" srcId="{EC52B630-C375-49DB-9006-88012100D2D2}" destId="{E38D50E8-C1F6-49E1-B334-8454257E4AFA}" srcOrd="0" destOrd="1" presId="urn:microsoft.com/office/officeart/2005/8/layout/chevron2"/>
    <dgm:cxn modelId="{7EE0B20C-A2A1-4B40-92F4-E0BB65B2716F}" srcId="{06DB6CC3-8312-46B5-9D09-C6C2E703FBB4}" destId="{424DA5C0-704F-47EF-B9B8-14CA60250408}" srcOrd="0" destOrd="0" parTransId="{B2BD8E06-3E59-47AD-9A5B-876FA8BECF91}" sibTransId="{918AEE5A-E10B-4967-9572-07713F5A618B}"/>
    <dgm:cxn modelId="{15EB9A8B-BC83-45F4-9405-A2990296F54B}" srcId="{424DA5C0-704F-47EF-B9B8-14CA60250408}" destId="{FB8C5A03-8DE0-48F8-81E0-26D97C8A6352}" srcOrd="0" destOrd="0" parTransId="{BD4996FE-FB40-4DBA-900E-45DDE27AD4E0}" sibTransId="{CF58DF92-9209-447E-949D-8A90FFF40E1C}"/>
    <dgm:cxn modelId="{CF502139-9DAF-4821-AA86-0258DA43AF99}" type="presOf" srcId="{DE12566A-1D57-4689-8DCF-5459F3CE3F9A}" destId="{E077DEC6-EAF4-404B-8F9E-0ADF05661E41}" srcOrd="0" destOrd="1" presId="urn:microsoft.com/office/officeart/2005/8/layout/chevron2"/>
    <dgm:cxn modelId="{077DD521-0360-4E2F-A647-89FF4EED7BC6}" type="presOf" srcId="{06DB6CC3-8312-46B5-9D09-C6C2E703FBB4}" destId="{291ABE96-6B9D-4F0D-A538-83140503DE1A}" srcOrd="0" destOrd="0" presId="urn:microsoft.com/office/officeart/2005/8/layout/chevron2"/>
    <dgm:cxn modelId="{ACEE531E-9162-4BAB-9CD1-B48DED6799A2}" type="presOf" srcId="{424DA5C0-704F-47EF-B9B8-14CA60250408}" destId="{FBE1A61D-9509-4E70-B222-7BB65286B70F}" srcOrd="0" destOrd="0" presId="urn:microsoft.com/office/officeart/2005/8/layout/chevron2"/>
    <dgm:cxn modelId="{FF95A65A-D77D-4F06-B8DD-AB1DC3484CE6}" type="presOf" srcId="{2532A52C-FA2F-46E7-BD52-0DEA35A8D5DF}" destId="{17090516-2D76-4D89-88CB-5DA04CBA2080}" srcOrd="0" destOrd="1" presId="urn:microsoft.com/office/officeart/2005/8/layout/chevron2"/>
    <dgm:cxn modelId="{CAA6E2C5-5CCA-4A16-8650-AF3366351466}" type="presOf" srcId="{3A4F66C2-11A3-4E6D-B53B-FC21041CFDA7}" destId="{E38D50E8-C1F6-49E1-B334-8454257E4AFA}" srcOrd="0" destOrd="0" presId="urn:microsoft.com/office/officeart/2005/8/layout/chevron2"/>
    <dgm:cxn modelId="{FA6CD9EC-B157-4CDB-B503-0A6CB21B06B4}" srcId="{85625C6F-9D0F-41E3-93B2-5176791897FF}" destId="{3A4F66C2-11A3-4E6D-B53B-FC21041CFDA7}" srcOrd="0" destOrd="0" parTransId="{06DF85E5-43FC-4974-BFCB-02A96F983036}" sibTransId="{EF4765AE-3480-41DD-ADE4-9E01B2CEA4F7}"/>
    <dgm:cxn modelId="{6942C8CB-CD94-4CFB-B664-6B9B97EEC1B3}" type="presOf" srcId="{FB8C5A03-8DE0-48F8-81E0-26D97C8A6352}" destId="{17090516-2D76-4D89-88CB-5DA04CBA2080}" srcOrd="0" destOrd="0" presId="urn:microsoft.com/office/officeart/2005/8/layout/chevron2"/>
    <dgm:cxn modelId="{4F3F5CED-E208-4E7E-B91D-4B65B0C0F31D}" srcId="{85625C6F-9D0F-41E3-93B2-5176791897FF}" destId="{EC52B630-C375-49DB-9006-88012100D2D2}" srcOrd="1" destOrd="0" parTransId="{DA1D980D-5887-41C9-BCF2-AFFC8E5736BD}" sibTransId="{8961DDA6-8A7B-41A7-AA05-22534FA04A64}"/>
    <dgm:cxn modelId="{F2DD7338-7479-409A-9FA7-5875E9E0291B}" srcId="{06DB6CC3-8312-46B5-9D09-C6C2E703FBB4}" destId="{85625C6F-9D0F-41E3-93B2-5176791897FF}" srcOrd="2" destOrd="0" parTransId="{519AC623-5E1F-461E-A61E-7C1F7FE9C9A0}" sibTransId="{904EE67B-180C-4011-96DA-67BE3315C538}"/>
    <dgm:cxn modelId="{ACC6EA9C-08BE-4CF0-BEF4-807D30EBB07B}" srcId="{99EBB94D-3227-44BD-9398-B29D6ED9F65D}" destId="{EA2B0DE3-B510-430E-9266-E77241D9E4A9}" srcOrd="0" destOrd="0" parTransId="{82102CDD-0779-4388-B266-89F0F7313FD5}" sibTransId="{CDDE7672-8FE0-41DD-9C0E-B0902FBDFCBE}"/>
    <dgm:cxn modelId="{450DFC24-AEED-446B-A281-0EA924924987}" type="presOf" srcId="{85625C6F-9D0F-41E3-93B2-5176791897FF}" destId="{BAECE401-D5DF-4B82-AD75-71E73CE6F0FF}" srcOrd="0" destOrd="0" presId="urn:microsoft.com/office/officeart/2005/8/layout/chevron2"/>
    <dgm:cxn modelId="{AEA0DE67-84B6-4672-9748-EA41F9137E80}" type="presParOf" srcId="{291ABE96-6B9D-4F0D-A538-83140503DE1A}" destId="{FC9D09FD-0159-4B03-9675-1260D1F2A24B}" srcOrd="0" destOrd="0" presId="urn:microsoft.com/office/officeart/2005/8/layout/chevron2"/>
    <dgm:cxn modelId="{D85B302E-057D-47CF-9846-9B313EF5A3D9}" type="presParOf" srcId="{FC9D09FD-0159-4B03-9675-1260D1F2A24B}" destId="{FBE1A61D-9509-4E70-B222-7BB65286B70F}" srcOrd="0" destOrd="0" presId="urn:microsoft.com/office/officeart/2005/8/layout/chevron2"/>
    <dgm:cxn modelId="{23399523-53CD-4235-951E-C2AB2D2377A8}" type="presParOf" srcId="{FC9D09FD-0159-4B03-9675-1260D1F2A24B}" destId="{17090516-2D76-4D89-88CB-5DA04CBA2080}" srcOrd="1" destOrd="0" presId="urn:microsoft.com/office/officeart/2005/8/layout/chevron2"/>
    <dgm:cxn modelId="{14A232BE-5818-42C0-8743-B0A5A10D5FD9}" type="presParOf" srcId="{291ABE96-6B9D-4F0D-A538-83140503DE1A}" destId="{8539DE28-261D-4E2E-B958-9E1584FE4075}" srcOrd="1" destOrd="0" presId="urn:microsoft.com/office/officeart/2005/8/layout/chevron2"/>
    <dgm:cxn modelId="{9F1B5628-5C3F-42E2-B8A0-CDC7E484E211}" type="presParOf" srcId="{291ABE96-6B9D-4F0D-A538-83140503DE1A}" destId="{947303F7-D6B7-47E4-83F6-FAA1A758E458}" srcOrd="2" destOrd="0" presId="urn:microsoft.com/office/officeart/2005/8/layout/chevron2"/>
    <dgm:cxn modelId="{7E4BF882-2B17-42D9-973F-F18FD2931CE8}" type="presParOf" srcId="{947303F7-D6B7-47E4-83F6-FAA1A758E458}" destId="{AAEE0EFA-5F37-4830-8F5F-562FE890745E}" srcOrd="0" destOrd="0" presId="urn:microsoft.com/office/officeart/2005/8/layout/chevron2"/>
    <dgm:cxn modelId="{280BE534-69B6-4A7B-AA4E-55E8F2088786}" type="presParOf" srcId="{947303F7-D6B7-47E4-83F6-FAA1A758E458}" destId="{E077DEC6-EAF4-404B-8F9E-0ADF05661E41}" srcOrd="1" destOrd="0" presId="urn:microsoft.com/office/officeart/2005/8/layout/chevron2"/>
    <dgm:cxn modelId="{7F2EDB81-2A63-44A0-8AE1-D3F1B0F3D889}" type="presParOf" srcId="{291ABE96-6B9D-4F0D-A538-83140503DE1A}" destId="{93F77FB1-799E-49A1-842C-8949EB75E665}" srcOrd="3" destOrd="0" presId="urn:microsoft.com/office/officeart/2005/8/layout/chevron2"/>
    <dgm:cxn modelId="{B8ED7697-6C07-43CF-8CE2-DEA8D2CE7D7F}" type="presParOf" srcId="{291ABE96-6B9D-4F0D-A538-83140503DE1A}" destId="{498E513A-A271-4220-8496-34A06E4F6FB6}" srcOrd="4" destOrd="0" presId="urn:microsoft.com/office/officeart/2005/8/layout/chevron2"/>
    <dgm:cxn modelId="{027D54E9-7815-48E0-B482-69B333D3EB60}" type="presParOf" srcId="{498E513A-A271-4220-8496-34A06E4F6FB6}" destId="{BAECE401-D5DF-4B82-AD75-71E73CE6F0FF}" srcOrd="0" destOrd="0" presId="urn:microsoft.com/office/officeart/2005/8/layout/chevron2"/>
    <dgm:cxn modelId="{CA4F6022-21BE-4E60-B3EC-94A0AD2DCA92}" type="presParOf" srcId="{498E513A-A271-4220-8496-34A06E4F6FB6}" destId="{E38D50E8-C1F6-49E1-B334-8454257E4AFA}" srcOrd="1" destOrd="0" presId="urn:microsoft.com/office/officeart/2005/8/layout/chevro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D23735-C097-4AEE-B4BB-C5F6942E9F8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49CFFA2-23E6-4E1A-8902-3C1F8BE64232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Клубы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F1A0737-A0A8-4069-B1B1-2171D1BFA688}" type="parTrans" cxnId="{FB29AFCF-3367-4722-A076-0D304556BB0F}">
      <dgm:prSet/>
      <dgm:spPr/>
      <dgm:t>
        <a:bodyPr/>
        <a:lstStyle/>
        <a:p>
          <a:endParaRPr lang="ru-RU"/>
        </a:p>
      </dgm:t>
    </dgm:pt>
    <dgm:pt modelId="{334D59AA-E3AF-4472-A529-51AA5D16408C}" type="sibTrans" cxnId="{FB29AFCF-3367-4722-A076-0D304556BB0F}">
      <dgm:prSet/>
      <dgm:spPr/>
      <dgm:t>
        <a:bodyPr/>
        <a:lstStyle/>
        <a:p>
          <a:endParaRPr lang="ru-RU"/>
        </a:p>
      </dgm:t>
    </dgm:pt>
    <dgm:pt modelId="{A3BB0253-731E-446C-BC32-71E781AF7FFB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Союзы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03C67A7-50BC-4F3B-A981-B752DDC74A8C}" type="parTrans" cxnId="{2AC48188-7AF5-4DCE-8F4A-73DAA573FC32}">
      <dgm:prSet/>
      <dgm:spPr/>
      <dgm:t>
        <a:bodyPr/>
        <a:lstStyle/>
        <a:p>
          <a:endParaRPr lang="ru-RU"/>
        </a:p>
      </dgm:t>
    </dgm:pt>
    <dgm:pt modelId="{95651EB1-96BD-424C-B894-0CD10C180CE9}" type="sibTrans" cxnId="{2AC48188-7AF5-4DCE-8F4A-73DAA573FC32}">
      <dgm:prSet/>
      <dgm:spPr/>
      <dgm:t>
        <a:bodyPr/>
        <a:lstStyle/>
        <a:p>
          <a:endParaRPr lang="ru-RU"/>
        </a:p>
      </dgm:t>
    </dgm:pt>
    <dgm:pt modelId="{BC3C2219-3356-4E7B-A6D3-D3BA85F5B7E5}">
      <dgm:prSet phldrT="[Текст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Инициативная группа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0DCA3C-221A-427A-83CC-DBD2384B35FD}" type="parTrans" cxnId="{ADED89AA-F010-4EAC-9165-B369806A55CB}">
      <dgm:prSet/>
      <dgm:spPr/>
      <dgm:t>
        <a:bodyPr/>
        <a:lstStyle/>
        <a:p>
          <a:endParaRPr lang="ru-RU"/>
        </a:p>
      </dgm:t>
    </dgm:pt>
    <dgm:pt modelId="{2C43D46F-534B-4330-95E2-2FC9E97BA4F8}" type="sibTrans" cxnId="{ADED89AA-F010-4EAC-9165-B369806A55CB}">
      <dgm:prSet/>
      <dgm:spPr/>
      <dgm:t>
        <a:bodyPr/>
        <a:lstStyle/>
        <a:p>
          <a:endParaRPr lang="ru-RU"/>
        </a:p>
      </dgm:t>
    </dgm:pt>
    <dgm:pt modelId="{B7B75432-C148-48C7-9782-4035DD2E23FD}" type="pres">
      <dgm:prSet presAssocID="{0ED23735-C097-4AEE-B4BB-C5F6942E9F82}" presName="Name0" presStyleCnt="0">
        <dgm:presLayoutVars>
          <dgm:dir/>
          <dgm:animLvl val="lvl"/>
          <dgm:resizeHandles val="exact"/>
        </dgm:presLayoutVars>
      </dgm:prSet>
      <dgm:spPr/>
    </dgm:pt>
    <dgm:pt modelId="{F3E5AB29-3117-4BD7-963D-4086017C64D1}" type="pres">
      <dgm:prSet presAssocID="{149CFFA2-23E6-4E1A-8902-3C1F8BE6423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943862-A15B-48E9-9E46-FE5C17889135}" type="pres">
      <dgm:prSet presAssocID="{334D59AA-E3AF-4472-A529-51AA5D16408C}" presName="parTxOnlySpace" presStyleCnt="0"/>
      <dgm:spPr/>
    </dgm:pt>
    <dgm:pt modelId="{9F3D8FD8-8A02-482E-B879-5CA3594BBC67}" type="pres">
      <dgm:prSet presAssocID="{A3BB0253-731E-446C-BC32-71E781AF7FFB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AAF7D5-FEC7-48D5-AB35-750AF8543E3E}" type="pres">
      <dgm:prSet presAssocID="{95651EB1-96BD-424C-B894-0CD10C180CE9}" presName="parTxOnlySpace" presStyleCnt="0"/>
      <dgm:spPr/>
    </dgm:pt>
    <dgm:pt modelId="{285F5674-3599-4A00-9595-09772690A852}" type="pres">
      <dgm:prSet presAssocID="{BC3C2219-3356-4E7B-A6D3-D3BA85F5B7E5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B4D880-E7D5-4BE7-BBCF-566AAB65C553}" type="presOf" srcId="{149CFFA2-23E6-4E1A-8902-3C1F8BE64232}" destId="{F3E5AB29-3117-4BD7-963D-4086017C64D1}" srcOrd="0" destOrd="0" presId="urn:microsoft.com/office/officeart/2005/8/layout/chevron1"/>
    <dgm:cxn modelId="{ADED89AA-F010-4EAC-9165-B369806A55CB}" srcId="{0ED23735-C097-4AEE-B4BB-C5F6942E9F82}" destId="{BC3C2219-3356-4E7B-A6D3-D3BA85F5B7E5}" srcOrd="2" destOrd="0" parTransId="{B80DCA3C-221A-427A-83CC-DBD2384B35FD}" sibTransId="{2C43D46F-534B-4330-95E2-2FC9E97BA4F8}"/>
    <dgm:cxn modelId="{8D6B1869-3051-46FB-922E-F3E71646FFAC}" type="presOf" srcId="{A3BB0253-731E-446C-BC32-71E781AF7FFB}" destId="{9F3D8FD8-8A02-482E-B879-5CA3594BBC67}" srcOrd="0" destOrd="0" presId="urn:microsoft.com/office/officeart/2005/8/layout/chevron1"/>
    <dgm:cxn modelId="{2EF23B6F-2649-49B5-B947-9DC80274C1E5}" type="presOf" srcId="{0ED23735-C097-4AEE-B4BB-C5F6942E9F82}" destId="{B7B75432-C148-48C7-9782-4035DD2E23FD}" srcOrd="0" destOrd="0" presId="urn:microsoft.com/office/officeart/2005/8/layout/chevron1"/>
    <dgm:cxn modelId="{FB29AFCF-3367-4722-A076-0D304556BB0F}" srcId="{0ED23735-C097-4AEE-B4BB-C5F6942E9F82}" destId="{149CFFA2-23E6-4E1A-8902-3C1F8BE64232}" srcOrd="0" destOrd="0" parTransId="{DF1A0737-A0A8-4069-B1B1-2171D1BFA688}" sibTransId="{334D59AA-E3AF-4472-A529-51AA5D16408C}"/>
    <dgm:cxn modelId="{2AC48188-7AF5-4DCE-8F4A-73DAA573FC32}" srcId="{0ED23735-C097-4AEE-B4BB-C5F6942E9F82}" destId="{A3BB0253-731E-446C-BC32-71E781AF7FFB}" srcOrd="1" destOrd="0" parTransId="{F03C67A7-50BC-4F3B-A981-B752DDC74A8C}" sibTransId="{95651EB1-96BD-424C-B894-0CD10C180CE9}"/>
    <dgm:cxn modelId="{C3D6D677-E205-451D-9795-88FA2D64CA6C}" type="presOf" srcId="{BC3C2219-3356-4E7B-A6D3-D3BA85F5B7E5}" destId="{285F5674-3599-4A00-9595-09772690A852}" srcOrd="0" destOrd="0" presId="urn:microsoft.com/office/officeart/2005/8/layout/chevron1"/>
    <dgm:cxn modelId="{57032321-2E68-46B6-8DF2-14B07B520467}" type="presParOf" srcId="{B7B75432-C148-48C7-9782-4035DD2E23FD}" destId="{F3E5AB29-3117-4BD7-963D-4086017C64D1}" srcOrd="0" destOrd="0" presId="urn:microsoft.com/office/officeart/2005/8/layout/chevron1"/>
    <dgm:cxn modelId="{7F1D786E-C390-4CA6-A244-6499000CA226}" type="presParOf" srcId="{B7B75432-C148-48C7-9782-4035DD2E23FD}" destId="{8F943862-A15B-48E9-9E46-FE5C17889135}" srcOrd="1" destOrd="0" presId="urn:microsoft.com/office/officeart/2005/8/layout/chevron1"/>
    <dgm:cxn modelId="{7319122B-87E5-4D02-8F0E-D0A7ADA9E124}" type="presParOf" srcId="{B7B75432-C148-48C7-9782-4035DD2E23FD}" destId="{9F3D8FD8-8A02-482E-B879-5CA3594BBC67}" srcOrd="2" destOrd="0" presId="urn:microsoft.com/office/officeart/2005/8/layout/chevron1"/>
    <dgm:cxn modelId="{1A1EF0B9-DE54-432D-8239-485A91139F6B}" type="presParOf" srcId="{B7B75432-C148-48C7-9782-4035DD2E23FD}" destId="{6AAAF7D5-FEC7-48D5-AB35-750AF8543E3E}" srcOrd="3" destOrd="0" presId="urn:microsoft.com/office/officeart/2005/8/layout/chevron1"/>
    <dgm:cxn modelId="{56C416F3-EBF8-49C4-92EE-770830573799}" type="presParOf" srcId="{B7B75432-C148-48C7-9782-4035DD2E23FD}" destId="{285F5674-3599-4A00-9595-09772690A852}" srcOrd="4" destOrd="0" presId="urn:microsoft.com/office/officeart/2005/8/layout/chevro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21AF682-6CAC-4B18-8100-E630F7490FF8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E696988-37B0-4601-A728-8FF6D6ED0462}">
      <dgm:prSet phldrT="[Текст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sz="3200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Традиционное лидерство</a:t>
          </a:r>
          <a:r>
            <a:rPr lang="ru-RU" sz="3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, основано на традициях (вожди племен , монархи)       </a:t>
          </a:r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ПРИВЫЧКА</a:t>
          </a:r>
          <a:endParaRPr lang="ru-RU" sz="3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4502DE8-C8E9-478A-AE59-472C21E27063}" type="parTrans" cxnId="{0487E29A-443E-4736-B884-8A8CC1848395}">
      <dgm:prSet/>
      <dgm:spPr/>
      <dgm:t>
        <a:bodyPr/>
        <a:lstStyle/>
        <a:p>
          <a:endParaRPr lang="ru-RU"/>
        </a:p>
      </dgm:t>
    </dgm:pt>
    <dgm:pt modelId="{7451E68E-F425-4AB2-99CB-C6B316D9DD73}" type="sibTrans" cxnId="{0487E29A-443E-4736-B884-8A8CC1848395}">
      <dgm:prSet/>
      <dgm:spPr/>
      <dgm:t>
        <a:bodyPr/>
        <a:lstStyle/>
        <a:p>
          <a:endParaRPr lang="ru-RU"/>
        </a:p>
      </dgm:t>
    </dgm:pt>
    <dgm:pt modelId="{D2219A4D-03F3-4D39-B48E-E4CD623C8C6B}">
      <dgm:prSet phldrT="[Текст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sz="28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Рационально-легальное лидерство</a:t>
          </a:r>
          <a:r>
            <a:rPr lang="ru-RU" sz="24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– лидерство, осуществляемое на основе и в рамках законов, принятых современным демократическим обществом.    </a:t>
          </a:r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РАЗУМ</a:t>
          </a:r>
          <a:endParaRPr lang="ru-RU" sz="3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1F6D52B-74F3-47E3-B823-C9CAC653E17B}" type="parTrans" cxnId="{E1745B43-D11D-4E5E-B385-19B4EF3B1509}">
      <dgm:prSet/>
      <dgm:spPr/>
      <dgm:t>
        <a:bodyPr/>
        <a:lstStyle/>
        <a:p>
          <a:endParaRPr lang="ru-RU"/>
        </a:p>
      </dgm:t>
    </dgm:pt>
    <dgm:pt modelId="{5D553CF5-B71C-44F5-8A82-F8B8DF417A3E}" type="sibTrans" cxnId="{E1745B43-D11D-4E5E-B385-19B4EF3B1509}">
      <dgm:prSet/>
      <dgm:spPr/>
      <dgm:t>
        <a:bodyPr/>
        <a:lstStyle/>
        <a:p>
          <a:endParaRPr lang="ru-RU"/>
        </a:p>
      </dgm:t>
    </dgm:pt>
    <dgm:pt modelId="{BB7BF3E3-F68E-46B9-97FC-872A9B4B1367}">
      <dgm:prSet phldrT="[Текст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ru-RU" sz="2500" b="1" u="sng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Харизматическое лидерство </a:t>
          </a:r>
          <a:r>
            <a:rPr lang="ru-RU" sz="25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основывается на вере в необыкновенные, выдающиеся качества вождя. Это лидеры по призванию, народные вожди «от Бога».                    </a:t>
          </a:r>
          <a:r>
            <a: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rPr>
            <a:t>ВЕРА</a:t>
          </a:r>
          <a:endParaRPr lang="ru-RU" sz="3200" b="1" dirty="0">
            <a:solidFill>
              <a:srgbClr val="C0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0ACC9C-30CC-46B2-9787-8F816230E9E7}" type="parTrans" cxnId="{5FBB7A80-7E2C-4D0C-9733-7B71E5A60A03}">
      <dgm:prSet/>
      <dgm:spPr/>
      <dgm:t>
        <a:bodyPr/>
        <a:lstStyle/>
        <a:p>
          <a:endParaRPr lang="ru-RU"/>
        </a:p>
      </dgm:t>
    </dgm:pt>
    <dgm:pt modelId="{B5D916E2-2904-49F9-A699-B3A2F1695A28}" type="sibTrans" cxnId="{5FBB7A80-7E2C-4D0C-9733-7B71E5A60A03}">
      <dgm:prSet/>
      <dgm:spPr/>
      <dgm:t>
        <a:bodyPr/>
        <a:lstStyle/>
        <a:p>
          <a:endParaRPr lang="ru-RU"/>
        </a:p>
      </dgm:t>
    </dgm:pt>
    <dgm:pt modelId="{97222D85-9D44-414D-93F0-7677828778DC}" type="pres">
      <dgm:prSet presAssocID="{F21AF682-6CAC-4B18-8100-E630F7490FF8}" presName="linear" presStyleCnt="0">
        <dgm:presLayoutVars>
          <dgm:dir/>
          <dgm:resizeHandles val="exact"/>
        </dgm:presLayoutVars>
      </dgm:prSet>
      <dgm:spPr/>
    </dgm:pt>
    <dgm:pt modelId="{D6445748-8711-4288-A60C-4A1C2BFB1663}" type="pres">
      <dgm:prSet presAssocID="{9E696988-37B0-4601-A728-8FF6D6ED0462}" presName="comp" presStyleCnt="0"/>
      <dgm:spPr/>
    </dgm:pt>
    <dgm:pt modelId="{32F30BEF-7150-405F-A68D-B551471EB2F2}" type="pres">
      <dgm:prSet presAssocID="{9E696988-37B0-4601-A728-8FF6D6ED0462}" presName="box" presStyleLbl="node1" presStyleIdx="0" presStyleCnt="3"/>
      <dgm:spPr/>
      <dgm:t>
        <a:bodyPr/>
        <a:lstStyle/>
        <a:p>
          <a:endParaRPr lang="ru-RU"/>
        </a:p>
      </dgm:t>
    </dgm:pt>
    <dgm:pt modelId="{9AB256A8-F87E-4D82-8AB0-75B2133E3651}" type="pres">
      <dgm:prSet presAssocID="{9E696988-37B0-4601-A728-8FF6D6ED0462}" presName="img" presStyleLbl="fgImgPlace1" presStyleIdx="0" presStyleCnt="3" custScaleX="76722" custScaleY="12519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B29E1F1-6AC2-4A54-B5A4-54DA246A3EE7}" type="pres">
      <dgm:prSet presAssocID="{9E696988-37B0-4601-A728-8FF6D6ED046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2D75E6-06CB-4589-8B41-3C4971DC1A28}" type="pres">
      <dgm:prSet presAssocID="{7451E68E-F425-4AB2-99CB-C6B316D9DD73}" presName="spacer" presStyleCnt="0"/>
      <dgm:spPr/>
    </dgm:pt>
    <dgm:pt modelId="{E5D13C63-6DBD-4C3F-AD9E-C22C2E8F24E9}" type="pres">
      <dgm:prSet presAssocID="{D2219A4D-03F3-4D39-B48E-E4CD623C8C6B}" presName="comp" presStyleCnt="0"/>
      <dgm:spPr/>
    </dgm:pt>
    <dgm:pt modelId="{B2071667-1094-4F8E-A03F-961367C9CC15}" type="pres">
      <dgm:prSet presAssocID="{D2219A4D-03F3-4D39-B48E-E4CD623C8C6B}" presName="box" presStyleLbl="node1" presStyleIdx="1" presStyleCnt="3"/>
      <dgm:spPr/>
      <dgm:t>
        <a:bodyPr/>
        <a:lstStyle/>
        <a:p>
          <a:endParaRPr lang="ru-RU"/>
        </a:p>
      </dgm:t>
    </dgm:pt>
    <dgm:pt modelId="{94B7E08C-C4E1-498A-886D-476429039A70}" type="pres">
      <dgm:prSet presAssocID="{D2219A4D-03F3-4D39-B48E-E4CD623C8C6B}" presName="img" presStyleLbl="fgImgPlace1" presStyleIdx="1" presStyleCnt="3" custScaleX="85229" custScaleY="129090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D430744-6EE2-4B47-8E10-1CE4DD7B702D}" type="pres">
      <dgm:prSet presAssocID="{D2219A4D-03F3-4D39-B48E-E4CD623C8C6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8AEC8-1F35-4FDC-8455-F170DF919081}" type="pres">
      <dgm:prSet presAssocID="{5D553CF5-B71C-44F5-8A82-F8B8DF417A3E}" presName="spacer" presStyleCnt="0"/>
      <dgm:spPr/>
    </dgm:pt>
    <dgm:pt modelId="{6194553D-B63A-4723-AF34-D269B227EC7B}" type="pres">
      <dgm:prSet presAssocID="{BB7BF3E3-F68E-46B9-97FC-872A9B4B1367}" presName="comp" presStyleCnt="0"/>
      <dgm:spPr/>
    </dgm:pt>
    <dgm:pt modelId="{31C63376-55CE-4DCE-BE88-08B5EFF075E4}" type="pres">
      <dgm:prSet presAssocID="{BB7BF3E3-F68E-46B9-97FC-872A9B4B1367}" presName="box" presStyleLbl="node1" presStyleIdx="2" presStyleCnt="3"/>
      <dgm:spPr/>
      <dgm:t>
        <a:bodyPr/>
        <a:lstStyle/>
        <a:p>
          <a:endParaRPr lang="ru-RU"/>
        </a:p>
      </dgm:t>
    </dgm:pt>
    <dgm:pt modelId="{A27DA9E9-0C95-4F25-9DCF-FD36BFAABACA}" type="pres">
      <dgm:prSet presAssocID="{BB7BF3E3-F68E-46B9-97FC-872A9B4B1367}" presName="img" presStyleLbl="fgImgPlace1" presStyleIdx="2" presStyleCnt="3" custScaleX="87100" custScaleY="12547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C2E34EE5-57D6-49A8-8618-909BF175CF3D}" type="pres">
      <dgm:prSet presAssocID="{BB7BF3E3-F68E-46B9-97FC-872A9B4B1367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7A8C85-F0C9-4C17-B8C6-4FB7955844B1}" type="presOf" srcId="{9E696988-37B0-4601-A728-8FF6D6ED0462}" destId="{CB29E1F1-6AC2-4A54-B5A4-54DA246A3EE7}" srcOrd="1" destOrd="0" presId="urn:microsoft.com/office/officeart/2005/8/layout/vList4"/>
    <dgm:cxn modelId="{0487E29A-443E-4736-B884-8A8CC1848395}" srcId="{F21AF682-6CAC-4B18-8100-E630F7490FF8}" destId="{9E696988-37B0-4601-A728-8FF6D6ED0462}" srcOrd="0" destOrd="0" parTransId="{24502DE8-C8E9-478A-AE59-472C21E27063}" sibTransId="{7451E68E-F425-4AB2-99CB-C6B316D9DD73}"/>
    <dgm:cxn modelId="{E1745B43-D11D-4E5E-B385-19B4EF3B1509}" srcId="{F21AF682-6CAC-4B18-8100-E630F7490FF8}" destId="{D2219A4D-03F3-4D39-B48E-E4CD623C8C6B}" srcOrd="1" destOrd="0" parTransId="{71F6D52B-74F3-47E3-B823-C9CAC653E17B}" sibTransId="{5D553CF5-B71C-44F5-8A82-F8B8DF417A3E}"/>
    <dgm:cxn modelId="{86F9C645-040E-4BBD-BC87-800127542D25}" type="presOf" srcId="{D2219A4D-03F3-4D39-B48E-E4CD623C8C6B}" destId="{ED430744-6EE2-4B47-8E10-1CE4DD7B702D}" srcOrd="1" destOrd="0" presId="urn:microsoft.com/office/officeart/2005/8/layout/vList4"/>
    <dgm:cxn modelId="{FF0CA24B-3A8F-489B-AC34-BAFDE4F9478B}" type="presOf" srcId="{BB7BF3E3-F68E-46B9-97FC-872A9B4B1367}" destId="{C2E34EE5-57D6-49A8-8618-909BF175CF3D}" srcOrd="1" destOrd="0" presId="urn:microsoft.com/office/officeart/2005/8/layout/vList4"/>
    <dgm:cxn modelId="{C81118DE-A50E-46CE-A031-7ABF719E0114}" type="presOf" srcId="{BB7BF3E3-F68E-46B9-97FC-872A9B4B1367}" destId="{31C63376-55CE-4DCE-BE88-08B5EFF075E4}" srcOrd="0" destOrd="0" presId="urn:microsoft.com/office/officeart/2005/8/layout/vList4"/>
    <dgm:cxn modelId="{5FBB7A80-7E2C-4D0C-9733-7B71E5A60A03}" srcId="{F21AF682-6CAC-4B18-8100-E630F7490FF8}" destId="{BB7BF3E3-F68E-46B9-97FC-872A9B4B1367}" srcOrd="2" destOrd="0" parTransId="{530ACC9C-30CC-46B2-9787-8F816230E9E7}" sibTransId="{B5D916E2-2904-49F9-A699-B3A2F1695A28}"/>
    <dgm:cxn modelId="{6AF7266B-3424-4CB6-96ED-1E50B3A0005C}" type="presOf" srcId="{D2219A4D-03F3-4D39-B48E-E4CD623C8C6B}" destId="{B2071667-1094-4F8E-A03F-961367C9CC15}" srcOrd="0" destOrd="0" presId="urn:microsoft.com/office/officeart/2005/8/layout/vList4"/>
    <dgm:cxn modelId="{A63BA005-E514-4621-8330-C01A57E9B694}" type="presOf" srcId="{9E696988-37B0-4601-A728-8FF6D6ED0462}" destId="{32F30BEF-7150-405F-A68D-B551471EB2F2}" srcOrd="0" destOrd="0" presId="urn:microsoft.com/office/officeart/2005/8/layout/vList4"/>
    <dgm:cxn modelId="{349735CF-D39D-4BD4-B5BA-930014641FB7}" type="presOf" srcId="{F21AF682-6CAC-4B18-8100-E630F7490FF8}" destId="{97222D85-9D44-414D-93F0-7677828778DC}" srcOrd="0" destOrd="0" presId="urn:microsoft.com/office/officeart/2005/8/layout/vList4"/>
    <dgm:cxn modelId="{3DF9952A-1F9A-451D-A3F9-B9C41F06E50A}" type="presParOf" srcId="{97222D85-9D44-414D-93F0-7677828778DC}" destId="{D6445748-8711-4288-A60C-4A1C2BFB1663}" srcOrd="0" destOrd="0" presId="urn:microsoft.com/office/officeart/2005/8/layout/vList4"/>
    <dgm:cxn modelId="{09E74997-0B55-4B60-9C20-CBF5B536541A}" type="presParOf" srcId="{D6445748-8711-4288-A60C-4A1C2BFB1663}" destId="{32F30BEF-7150-405F-A68D-B551471EB2F2}" srcOrd="0" destOrd="0" presId="urn:microsoft.com/office/officeart/2005/8/layout/vList4"/>
    <dgm:cxn modelId="{7AA39132-4F01-4365-8CFF-44165ACD27AB}" type="presParOf" srcId="{D6445748-8711-4288-A60C-4A1C2BFB1663}" destId="{9AB256A8-F87E-4D82-8AB0-75B2133E3651}" srcOrd="1" destOrd="0" presId="urn:microsoft.com/office/officeart/2005/8/layout/vList4"/>
    <dgm:cxn modelId="{041F3875-3DEF-4743-A72A-69DB2272AA19}" type="presParOf" srcId="{D6445748-8711-4288-A60C-4A1C2BFB1663}" destId="{CB29E1F1-6AC2-4A54-B5A4-54DA246A3EE7}" srcOrd="2" destOrd="0" presId="urn:microsoft.com/office/officeart/2005/8/layout/vList4"/>
    <dgm:cxn modelId="{596CA990-3C30-4C4F-965A-B1EF055DB37A}" type="presParOf" srcId="{97222D85-9D44-414D-93F0-7677828778DC}" destId="{A92D75E6-06CB-4589-8B41-3C4971DC1A28}" srcOrd="1" destOrd="0" presId="urn:microsoft.com/office/officeart/2005/8/layout/vList4"/>
    <dgm:cxn modelId="{13673ACA-299E-4637-BCB8-820C8C25E62B}" type="presParOf" srcId="{97222D85-9D44-414D-93F0-7677828778DC}" destId="{E5D13C63-6DBD-4C3F-AD9E-C22C2E8F24E9}" srcOrd="2" destOrd="0" presId="urn:microsoft.com/office/officeart/2005/8/layout/vList4"/>
    <dgm:cxn modelId="{37567061-B101-42BD-86B0-795A33E67925}" type="presParOf" srcId="{E5D13C63-6DBD-4C3F-AD9E-C22C2E8F24E9}" destId="{B2071667-1094-4F8E-A03F-961367C9CC15}" srcOrd="0" destOrd="0" presId="urn:microsoft.com/office/officeart/2005/8/layout/vList4"/>
    <dgm:cxn modelId="{2EC7AE0B-AFB9-45A9-A273-6EBD8FB03144}" type="presParOf" srcId="{E5D13C63-6DBD-4C3F-AD9E-C22C2E8F24E9}" destId="{94B7E08C-C4E1-498A-886D-476429039A70}" srcOrd="1" destOrd="0" presId="urn:microsoft.com/office/officeart/2005/8/layout/vList4"/>
    <dgm:cxn modelId="{CA79D28A-9D06-4DC0-B26D-C5582D7481D6}" type="presParOf" srcId="{E5D13C63-6DBD-4C3F-AD9E-C22C2E8F24E9}" destId="{ED430744-6EE2-4B47-8E10-1CE4DD7B702D}" srcOrd="2" destOrd="0" presId="urn:microsoft.com/office/officeart/2005/8/layout/vList4"/>
    <dgm:cxn modelId="{17DC970D-C89B-4997-9A5F-8B9CBD4CC974}" type="presParOf" srcId="{97222D85-9D44-414D-93F0-7677828778DC}" destId="{3088AEC8-1F35-4FDC-8455-F170DF919081}" srcOrd="3" destOrd="0" presId="urn:microsoft.com/office/officeart/2005/8/layout/vList4"/>
    <dgm:cxn modelId="{E224FF1E-5379-40AF-AF56-BC5BDCB83FD0}" type="presParOf" srcId="{97222D85-9D44-414D-93F0-7677828778DC}" destId="{6194553D-B63A-4723-AF34-D269B227EC7B}" srcOrd="4" destOrd="0" presId="urn:microsoft.com/office/officeart/2005/8/layout/vList4"/>
    <dgm:cxn modelId="{2DC19918-7E86-4238-A37B-C09A9EFBFEC4}" type="presParOf" srcId="{6194553D-B63A-4723-AF34-D269B227EC7B}" destId="{31C63376-55CE-4DCE-BE88-08B5EFF075E4}" srcOrd="0" destOrd="0" presId="urn:microsoft.com/office/officeart/2005/8/layout/vList4"/>
    <dgm:cxn modelId="{B733D6FF-017C-40C9-B06C-50E314313F23}" type="presParOf" srcId="{6194553D-B63A-4723-AF34-D269B227EC7B}" destId="{A27DA9E9-0C95-4F25-9DCF-FD36BFAABACA}" srcOrd="1" destOrd="0" presId="urn:microsoft.com/office/officeart/2005/8/layout/vList4"/>
    <dgm:cxn modelId="{37E5376C-1B2D-49A0-AFC3-A13999104D32}" type="presParOf" srcId="{6194553D-B63A-4723-AF34-D269B227EC7B}" destId="{C2E34EE5-57D6-49A8-8618-909BF175CF3D}" srcOrd="2" destOrd="0" presId="urn:microsoft.com/office/officeart/2005/8/layout/vList4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2A21507-BA79-402F-B615-9B85B83213EC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66C80EE-2924-47D3-A0BC-5176958A9CC4}">
      <dgm:prSet phldrT="[Текст]" custT="1"/>
      <dgm:spPr>
        <a:solidFill>
          <a:schemeClr val="accent1">
            <a:lumMod val="40000"/>
            <a:lumOff val="60000"/>
          </a:schemeClr>
        </a:solidFill>
        <a:ln w="3175"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СМИ – средства создания, тиражирования и распространения </a:t>
          </a:r>
          <a:r>
            <a:rPr lang="ru-RU" sz="28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информации</a:t>
          </a:r>
          <a:r>
            <a: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массовой аудитории</a:t>
          </a:r>
          <a:endParaRPr lang="ru-RU" sz="2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286715-2467-4147-9999-ADD32A473797}" type="parTrans" cxnId="{40C2B790-33D7-4AD1-B0C8-84BDACA97DCD}">
      <dgm:prSet/>
      <dgm:spPr/>
      <dgm:t>
        <a:bodyPr/>
        <a:lstStyle/>
        <a:p>
          <a:endParaRPr lang="ru-RU"/>
        </a:p>
      </dgm:t>
    </dgm:pt>
    <dgm:pt modelId="{ED96986A-FEDC-4CEE-BCA1-D4DCF2A2B17C}" type="sibTrans" cxnId="{40C2B790-33D7-4AD1-B0C8-84BDACA97DCD}">
      <dgm:prSet/>
      <dgm:spPr/>
      <dgm:t>
        <a:bodyPr/>
        <a:lstStyle/>
        <a:p>
          <a:endParaRPr lang="ru-RU"/>
        </a:p>
      </dgm:t>
    </dgm:pt>
    <dgm:pt modelId="{99894857-127A-49B5-A53A-3FA965C0488F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pPr algn="ctr"/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Пресса</a:t>
          </a:r>
        </a:p>
        <a:p>
          <a:pPr algn="ctr"/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Радио</a:t>
          </a:r>
        </a:p>
        <a:p>
          <a:pPr algn="ctr"/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</a:t>
          </a:r>
          <a:r>
            <a: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</a:t>
          </a:r>
          <a:endParaRPr lang="ru-RU" sz="28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Интернет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2C294E-11C0-4BB1-992F-461089EAA364}" type="parTrans" cxnId="{CE5FF5BD-19F9-4ED1-A65D-8F06136DA903}">
      <dgm:prSet/>
      <dgm:spPr/>
      <dgm:t>
        <a:bodyPr/>
        <a:lstStyle/>
        <a:p>
          <a:endParaRPr lang="ru-RU"/>
        </a:p>
      </dgm:t>
    </dgm:pt>
    <dgm:pt modelId="{5CEA096A-EFC2-4A30-87D7-2AB6F81A17C8}" type="sibTrans" cxnId="{CE5FF5BD-19F9-4ED1-A65D-8F06136DA903}">
      <dgm:prSet/>
      <dgm:spPr/>
      <dgm:t>
        <a:bodyPr/>
        <a:lstStyle/>
        <a:p>
          <a:endParaRPr lang="ru-RU"/>
        </a:p>
      </dgm:t>
    </dgm:pt>
    <dgm:pt modelId="{B28CE6C3-C7DC-465A-9D1B-C922F6F2ADD1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Важный социальный институт, инструмент управления поведением людей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EB1DCB-AA42-4BEB-A62B-0D84C45FB816}" type="parTrans" cxnId="{779931C2-E9E5-41AB-A13F-78198EC6A402}">
      <dgm:prSet/>
      <dgm:spPr/>
      <dgm:t>
        <a:bodyPr/>
        <a:lstStyle/>
        <a:p>
          <a:endParaRPr lang="ru-RU"/>
        </a:p>
      </dgm:t>
    </dgm:pt>
    <dgm:pt modelId="{B9E69D33-C266-484B-91AF-462F5D46E94D}" type="sibTrans" cxnId="{779931C2-E9E5-41AB-A13F-78198EC6A402}">
      <dgm:prSet/>
      <dgm:spPr/>
      <dgm:t>
        <a:bodyPr/>
        <a:lstStyle/>
        <a:p>
          <a:endParaRPr lang="ru-RU"/>
        </a:p>
      </dgm:t>
    </dgm:pt>
    <dgm:pt modelId="{C3C03207-A60B-4FFD-A302-0DA4C8AD6D88}">
      <dgm:prSet phldrT="[Текст]" custT="1"/>
      <dgm:spPr>
        <a:solidFill>
          <a:schemeClr val="accent4">
            <a:lumMod val="20000"/>
            <a:lumOff val="80000"/>
          </a:schemeClr>
        </a:solidFill>
        <a:ln>
          <a:solidFill>
            <a:schemeClr val="accent2">
              <a:lumMod val="50000"/>
            </a:schemeClr>
          </a:solidFill>
        </a:ln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Каналы распространения информации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66BEBD-FD34-4C0F-AC41-0A797668F335}" type="parTrans" cxnId="{79D48DCE-2479-47AC-9629-57527DF874E3}">
      <dgm:prSet/>
      <dgm:spPr/>
      <dgm:t>
        <a:bodyPr/>
        <a:lstStyle/>
        <a:p>
          <a:endParaRPr lang="ru-RU"/>
        </a:p>
      </dgm:t>
    </dgm:pt>
    <dgm:pt modelId="{4399315F-0DA9-4A0E-B0DC-9863697B37C2}" type="sibTrans" cxnId="{79D48DCE-2479-47AC-9629-57527DF874E3}">
      <dgm:prSet/>
      <dgm:spPr/>
      <dgm:t>
        <a:bodyPr/>
        <a:lstStyle/>
        <a:p>
          <a:endParaRPr lang="ru-RU"/>
        </a:p>
      </dgm:t>
    </dgm:pt>
    <dgm:pt modelId="{814352BF-6899-4A89-9EAA-24F73C92FFD7}" type="pres">
      <dgm:prSet presAssocID="{12A21507-BA79-402F-B615-9B85B83213EC}" presName="composite" presStyleCnt="0">
        <dgm:presLayoutVars>
          <dgm:chMax val="1"/>
          <dgm:dir/>
          <dgm:resizeHandles val="exact"/>
        </dgm:presLayoutVars>
      </dgm:prSet>
      <dgm:spPr/>
    </dgm:pt>
    <dgm:pt modelId="{69BDA6B6-D60C-4729-80A3-41FACE669778}" type="pres">
      <dgm:prSet presAssocID="{566C80EE-2924-47D3-A0BC-5176958A9CC4}" presName="roof" presStyleLbl="dkBgShp" presStyleIdx="0" presStyleCnt="2"/>
      <dgm:spPr/>
      <dgm:t>
        <a:bodyPr/>
        <a:lstStyle/>
        <a:p>
          <a:endParaRPr lang="ru-RU"/>
        </a:p>
      </dgm:t>
    </dgm:pt>
    <dgm:pt modelId="{A51E8BDB-BED4-45E0-8643-0FF983F1D597}" type="pres">
      <dgm:prSet presAssocID="{566C80EE-2924-47D3-A0BC-5176958A9CC4}" presName="pillars" presStyleCnt="0"/>
      <dgm:spPr/>
    </dgm:pt>
    <dgm:pt modelId="{E3A85517-1EDD-48F4-A804-5AE66033B1C4}" type="pres">
      <dgm:prSet presAssocID="{566C80EE-2924-47D3-A0BC-5176958A9CC4}" presName="pillar1" presStyleLbl="node1" presStyleIdx="0" presStyleCnt="3">
        <dgm:presLayoutVars>
          <dgm:bulletEnabled val="1"/>
        </dgm:presLayoutVars>
      </dgm:prSet>
      <dgm:spPr/>
    </dgm:pt>
    <dgm:pt modelId="{790B19D4-4FF7-4403-8973-89BEEA301649}" type="pres">
      <dgm:prSet presAssocID="{B28CE6C3-C7DC-465A-9D1B-C922F6F2ADD1}" presName="pillarX" presStyleLbl="node1" presStyleIdx="1" presStyleCnt="3" custScaleX="140741">
        <dgm:presLayoutVars>
          <dgm:bulletEnabled val="1"/>
        </dgm:presLayoutVars>
      </dgm:prSet>
      <dgm:spPr/>
    </dgm:pt>
    <dgm:pt modelId="{E6C84A3B-DAAC-48E9-807D-148C9FB0B228}" type="pres">
      <dgm:prSet presAssocID="{C3C03207-A60B-4FFD-A302-0DA4C8AD6D88}" presName="pillarX" presStyleLbl="node1" presStyleIdx="2" presStyleCnt="3" custScaleX="1194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57292-C25E-486C-863D-1CD0E8C5703A}" type="pres">
      <dgm:prSet presAssocID="{566C80EE-2924-47D3-A0BC-5176958A9CC4}" presName="base" presStyleLbl="dkBgShp" presStyleIdx="1" presStyleCnt="2" custLinFactNeighborX="-885" custLinFactNeighborY="525"/>
      <dgm:spPr/>
    </dgm:pt>
  </dgm:ptLst>
  <dgm:cxnLst>
    <dgm:cxn modelId="{CE5FF5BD-19F9-4ED1-A65D-8F06136DA903}" srcId="{566C80EE-2924-47D3-A0BC-5176958A9CC4}" destId="{99894857-127A-49B5-A53A-3FA965C0488F}" srcOrd="0" destOrd="0" parTransId="{2E2C294E-11C0-4BB1-992F-461089EAA364}" sibTransId="{5CEA096A-EFC2-4A30-87D7-2AB6F81A17C8}"/>
    <dgm:cxn modelId="{40C2B790-33D7-4AD1-B0C8-84BDACA97DCD}" srcId="{12A21507-BA79-402F-B615-9B85B83213EC}" destId="{566C80EE-2924-47D3-A0BC-5176958A9CC4}" srcOrd="0" destOrd="0" parTransId="{69286715-2467-4147-9999-ADD32A473797}" sibTransId="{ED96986A-FEDC-4CEE-BCA1-D4DCF2A2B17C}"/>
    <dgm:cxn modelId="{8F0D3F46-315E-4ADC-BA3F-66332C80075A}" type="presOf" srcId="{99894857-127A-49B5-A53A-3FA965C0488F}" destId="{E3A85517-1EDD-48F4-A804-5AE66033B1C4}" srcOrd="0" destOrd="0" presId="urn:microsoft.com/office/officeart/2005/8/layout/hList3"/>
    <dgm:cxn modelId="{84CABB58-14D4-446B-B3AF-DA7F2D8A732E}" type="presOf" srcId="{B28CE6C3-C7DC-465A-9D1B-C922F6F2ADD1}" destId="{790B19D4-4FF7-4403-8973-89BEEA301649}" srcOrd="0" destOrd="0" presId="urn:microsoft.com/office/officeart/2005/8/layout/hList3"/>
    <dgm:cxn modelId="{79D48DCE-2479-47AC-9629-57527DF874E3}" srcId="{566C80EE-2924-47D3-A0BC-5176958A9CC4}" destId="{C3C03207-A60B-4FFD-A302-0DA4C8AD6D88}" srcOrd="2" destOrd="0" parTransId="{C466BEBD-FD34-4C0F-AC41-0A797668F335}" sibTransId="{4399315F-0DA9-4A0E-B0DC-9863697B37C2}"/>
    <dgm:cxn modelId="{779931C2-E9E5-41AB-A13F-78198EC6A402}" srcId="{566C80EE-2924-47D3-A0BC-5176958A9CC4}" destId="{B28CE6C3-C7DC-465A-9D1B-C922F6F2ADD1}" srcOrd="1" destOrd="0" parTransId="{6AEB1DCB-AA42-4BEB-A62B-0D84C45FB816}" sibTransId="{B9E69D33-C266-484B-91AF-462F5D46E94D}"/>
    <dgm:cxn modelId="{6036F0C8-8014-4692-9617-A3830466EB92}" type="presOf" srcId="{566C80EE-2924-47D3-A0BC-5176958A9CC4}" destId="{69BDA6B6-D60C-4729-80A3-41FACE669778}" srcOrd="0" destOrd="0" presId="urn:microsoft.com/office/officeart/2005/8/layout/hList3"/>
    <dgm:cxn modelId="{E8DC4A13-A135-4121-858A-D6D331F83875}" type="presOf" srcId="{12A21507-BA79-402F-B615-9B85B83213EC}" destId="{814352BF-6899-4A89-9EAA-24F73C92FFD7}" srcOrd="0" destOrd="0" presId="urn:microsoft.com/office/officeart/2005/8/layout/hList3"/>
    <dgm:cxn modelId="{D66B0E8B-21CE-443F-BB66-DCD825DCFF38}" type="presOf" srcId="{C3C03207-A60B-4FFD-A302-0DA4C8AD6D88}" destId="{E6C84A3B-DAAC-48E9-807D-148C9FB0B228}" srcOrd="0" destOrd="0" presId="urn:microsoft.com/office/officeart/2005/8/layout/hList3"/>
    <dgm:cxn modelId="{7C8E93BD-84D5-41A9-99A0-63E124BF7A55}" type="presParOf" srcId="{814352BF-6899-4A89-9EAA-24F73C92FFD7}" destId="{69BDA6B6-D60C-4729-80A3-41FACE669778}" srcOrd="0" destOrd="0" presId="urn:microsoft.com/office/officeart/2005/8/layout/hList3"/>
    <dgm:cxn modelId="{04D2F1D3-9652-45B4-BCAF-67EBDB82016E}" type="presParOf" srcId="{814352BF-6899-4A89-9EAA-24F73C92FFD7}" destId="{A51E8BDB-BED4-45E0-8643-0FF983F1D597}" srcOrd="1" destOrd="0" presId="urn:microsoft.com/office/officeart/2005/8/layout/hList3"/>
    <dgm:cxn modelId="{FD44E0E3-2E6F-45D3-A5C2-5154CDC70673}" type="presParOf" srcId="{A51E8BDB-BED4-45E0-8643-0FF983F1D597}" destId="{E3A85517-1EDD-48F4-A804-5AE66033B1C4}" srcOrd="0" destOrd="0" presId="urn:microsoft.com/office/officeart/2005/8/layout/hList3"/>
    <dgm:cxn modelId="{11504BEF-24EA-4469-8115-52C12BC9AB13}" type="presParOf" srcId="{A51E8BDB-BED4-45E0-8643-0FF983F1D597}" destId="{790B19D4-4FF7-4403-8973-89BEEA301649}" srcOrd="1" destOrd="0" presId="urn:microsoft.com/office/officeart/2005/8/layout/hList3"/>
    <dgm:cxn modelId="{6ED8E171-5B5B-47C9-AA4B-CB4C5AD1F369}" type="presParOf" srcId="{A51E8BDB-BED4-45E0-8643-0FF983F1D597}" destId="{E6C84A3B-DAAC-48E9-807D-148C9FB0B228}" srcOrd="2" destOrd="0" presId="urn:microsoft.com/office/officeart/2005/8/layout/hList3"/>
    <dgm:cxn modelId="{F38D5277-575B-4928-8D46-D65A4410D8B9}" type="presParOf" srcId="{814352BF-6899-4A89-9EAA-24F73C92FFD7}" destId="{D8057292-C25E-486C-863D-1CD0E8C5703A}" srcOrd="2" destOrd="0" presId="urn:microsoft.com/office/officeart/2005/8/layout/hList3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7DA6B99-1B08-4D0C-AE9F-726478242129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C0F313-753D-404A-8AFD-BF4A6E8E7FFB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1.Законодательная инициатива (внесения 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/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ГД)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B531193-07E9-4980-99D8-B5C818333792}" type="parTrans" cxnId="{0CB37F80-9618-4724-AEC1-217F5486C658}">
      <dgm:prSet/>
      <dgm:spPr/>
      <dgm:t>
        <a:bodyPr/>
        <a:lstStyle/>
        <a:p>
          <a:endParaRPr lang="ru-RU"/>
        </a:p>
      </dgm:t>
    </dgm:pt>
    <dgm:pt modelId="{0949FE5E-6A70-41C8-9A62-1B5C9B608264}" type="sibTrans" cxnId="{0CB37F80-9618-4724-AEC1-217F5486C658}">
      <dgm:prSet/>
      <dgm:spPr/>
      <dgm:t>
        <a:bodyPr/>
        <a:lstStyle/>
        <a:p>
          <a:endParaRPr lang="ru-RU"/>
        </a:p>
      </dgm:t>
    </dgm:pt>
    <dgm:pt modelId="{485F836A-685F-40E4-BA43-2CBE18EF07D6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2.Обсуждение 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/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ГД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EFE41D-E1BA-4B51-BBD2-DA4A1F7AC407}" type="parTrans" cxnId="{31301A06-25F6-4C88-8CCD-36CC3EF08BCA}">
      <dgm:prSet/>
      <dgm:spPr/>
      <dgm:t>
        <a:bodyPr/>
        <a:lstStyle/>
        <a:p>
          <a:endParaRPr lang="ru-RU"/>
        </a:p>
      </dgm:t>
    </dgm:pt>
    <dgm:pt modelId="{2B583458-30F8-4227-B5A4-3814F00B4F8E}" type="sibTrans" cxnId="{31301A06-25F6-4C88-8CCD-36CC3EF08BCA}">
      <dgm:prSet/>
      <dgm:spPr/>
      <dgm:t>
        <a:bodyPr/>
        <a:lstStyle/>
        <a:p>
          <a:endParaRPr lang="ru-RU"/>
        </a:p>
      </dgm:t>
    </dgm:pt>
    <dgm:pt modelId="{E32A4F04-138E-4CC3-8420-98766F68C67F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3. Принятие 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/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ГД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5267093-2E04-4936-9294-ED28AE0C86D4}" type="parTrans" cxnId="{33823D44-6899-4FD1-9CCE-26B91906E253}">
      <dgm:prSet/>
      <dgm:spPr/>
      <dgm:t>
        <a:bodyPr/>
        <a:lstStyle/>
        <a:p>
          <a:endParaRPr lang="ru-RU"/>
        </a:p>
      </dgm:t>
    </dgm:pt>
    <dgm:pt modelId="{34FCA63A-A847-492D-A7DC-31BC84E333B6}" type="sibTrans" cxnId="{33823D44-6899-4FD1-9CCE-26B91906E253}">
      <dgm:prSet/>
      <dgm:spPr/>
      <dgm:t>
        <a:bodyPr/>
        <a:lstStyle/>
        <a:p>
          <a:endParaRPr lang="ru-RU"/>
        </a:p>
      </dgm:t>
    </dgm:pt>
    <dgm:pt modelId="{73D3182E-826B-4266-AA63-CA47D3BB158A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4.Принятие 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/</a:t>
          </a:r>
          <a:r>
            <a:rPr lang="ru-RU" sz="28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 Совете Федерации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12224CE-14F7-427E-BD0E-FCFCC073AFC5}" type="parTrans" cxnId="{D20327C6-418B-4CE5-8D51-7106FEC07A7F}">
      <dgm:prSet/>
      <dgm:spPr/>
      <dgm:t>
        <a:bodyPr/>
        <a:lstStyle/>
        <a:p>
          <a:endParaRPr lang="ru-RU"/>
        </a:p>
      </dgm:t>
    </dgm:pt>
    <dgm:pt modelId="{276796B0-5582-4517-8021-D6312A77A509}" type="sibTrans" cxnId="{D20327C6-418B-4CE5-8D51-7106FEC07A7F}">
      <dgm:prSet/>
      <dgm:spPr/>
      <dgm:t>
        <a:bodyPr/>
        <a:lstStyle/>
        <a:p>
          <a:endParaRPr lang="ru-RU"/>
        </a:p>
      </dgm:t>
    </dgm:pt>
    <dgm:pt modelId="{4F9BF4FA-93CE-469E-8DF9-CE261C367F8F}">
      <dgm:prSet phldrT="[Текст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5.Подписание Президентом и обнародование (опубликование</a:t>
          </a:r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1D492DC-285D-4EBA-A3AF-08A08075376A}" type="parTrans" cxnId="{04C8C6A3-278E-445C-ACC5-51EF5E83B680}">
      <dgm:prSet/>
      <dgm:spPr/>
      <dgm:t>
        <a:bodyPr/>
        <a:lstStyle/>
        <a:p>
          <a:endParaRPr lang="ru-RU"/>
        </a:p>
      </dgm:t>
    </dgm:pt>
    <dgm:pt modelId="{8D752C86-520A-40DF-A041-C3558484DF4E}" type="sibTrans" cxnId="{04C8C6A3-278E-445C-ACC5-51EF5E83B680}">
      <dgm:prSet/>
      <dgm:spPr/>
      <dgm:t>
        <a:bodyPr/>
        <a:lstStyle/>
        <a:p>
          <a:endParaRPr lang="ru-RU"/>
        </a:p>
      </dgm:t>
    </dgm:pt>
    <dgm:pt modelId="{06A48EA7-FB58-4874-946A-30836C49FBDE}" type="pres">
      <dgm:prSet presAssocID="{A7DA6B99-1B08-4D0C-AE9F-726478242129}" presName="diagram" presStyleCnt="0">
        <dgm:presLayoutVars>
          <dgm:dir/>
          <dgm:resizeHandles val="exact"/>
        </dgm:presLayoutVars>
      </dgm:prSet>
      <dgm:spPr/>
    </dgm:pt>
    <dgm:pt modelId="{D10BBCB3-B82C-4C77-835D-C9D5F0AB5AC7}" type="pres">
      <dgm:prSet presAssocID="{86C0F313-753D-404A-8AFD-BF4A6E8E7FFB}" presName="node" presStyleLbl="node1" presStyleIdx="0" presStyleCnt="5" custScaleX="128582" custScaleY="137390" custLinFactNeighborY="-1273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7CE8F1BF-7BDE-459E-B030-F7BF28B2E315}" type="pres">
      <dgm:prSet presAssocID="{0949FE5E-6A70-41C8-9A62-1B5C9B608264}" presName="sibTrans" presStyleCnt="0"/>
      <dgm:spPr/>
    </dgm:pt>
    <dgm:pt modelId="{4262FE42-3F5C-41AF-985B-C54CD1ECB774}" type="pres">
      <dgm:prSet presAssocID="{485F836A-685F-40E4-BA43-2CBE18EF07D6}" presName="node" presStyleLbl="node1" presStyleIdx="1" presStyleCnt="5" custScaleX="135162" custScaleY="139937">
        <dgm:presLayoutVars>
          <dgm:bulletEnabled val="1"/>
        </dgm:presLayoutVars>
      </dgm:prSet>
      <dgm:spPr>
        <a:prstGeom prst="verticalScroll">
          <a:avLst/>
        </a:prstGeom>
      </dgm:spPr>
    </dgm:pt>
    <dgm:pt modelId="{33FD91BD-D7F7-4158-95C2-CDCEDA6CBA7B}" type="pres">
      <dgm:prSet presAssocID="{2B583458-30F8-4227-B5A4-3814F00B4F8E}" presName="sibTrans" presStyleCnt="0"/>
      <dgm:spPr/>
    </dgm:pt>
    <dgm:pt modelId="{E99A8319-0278-4843-8078-5A63E5B77748}" type="pres">
      <dgm:prSet presAssocID="{E32A4F04-138E-4CC3-8420-98766F68C67F}" presName="node" presStyleLbl="node1" presStyleIdx="2" presStyleCnt="5" custScaleX="112271" custScaleY="132400">
        <dgm:presLayoutVars>
          <dgm:bulletEnabled val="1"/>
        </dgm:presLayoutVars>
      </dgm:prSet>
      <dgm:spPr>
        <a:prstGeom prst="verticalScroll">
          <a:avLst/>
        </a:prstGeom>
      </dgm:spPr>
    </dgm:pt>
    <dgm:pt modelId="{28A89128-5EAD-43A4-8CFD-CCB18ADF1F8F}" type="pres">
      <dgm:prSet presAssocID="{34FCA63A-A847-492D-A7DC-31BC84E333B6}" presName="sibTrans" presStyleCnt="0"/>
      <dgm:spPr/>
    </dgm:pt>
    <dgm:pt modelId="{C14F3981-EAEA-4630-8542-50D782BA0F0C}" type="pres">
      <dgm:prSet presAssocID="{73D3182E-826B-4266-AA63-CA47D3BB158A}" presName="node" presStyleLbl="node1" presStyleIdx="3" presStyleCnt="5" custScaleX="107099" custScaleY="132803">
        <dgm:presLayoutVars>
          <dgm:bulletEnabled val="1"/>
        </dgm:presLayoutVars>
      </dgm:prSet>
      <dgm:spPr>
        <a:prstGeom prst="verticalScroll">
          <a:avLst/>
        </a:prstGeom>
      </dgm:spPr>
      <dgm:t>
        <a:bodyPr/>
        <a:lstStyle/>
        <a:p>
          <a:endParaRPr lang="ru-RU"/>
        </a:p>
      </dgm:t>
    </dgm:pt>
    <dgm:pt modelId="{CBEDA52A-33F5-42D6-832A-0C44A0CB5A35}" type="pres">
      <dgm:prSet presAssocID="{276796B0-5582-4517-8021-D6312A77A509}" presName="sibTrans" presStyleCnt="0"/>
      <dgm:spPr/>
    </dgm:pt>
    <dgm:pt modelId="{27BACA9B-D59D-4B58-A299-C10A048FFF7F}" type="pres">
      <dgm:prSet presAssocID="{4F9BF4FA-93CE-469E-8DF9-CE261C367F8F}" presName="node" presStyleLbl="node1" presStyleIdx="4" presStyleCnt="5" custScaleX="126748" custScaleY="129576">
        <dgm:presLayoutVars>
          <dgm:bulletEnabled val="1"/>
        </dgm:presLayoutVars>
      </dgm:prSet>
      <dgm:spPr>
        <a:prstGeom prst="verticalScroll">
          <a:avLst/>
        </a:prstGeom>
      </dgm:spPr>
    </dgm:pt>
  </dgm:ptLst>
  <dgm:cxnLst>
    <dgm:cxn modelId="{F80A3C33-9202-4A77-8132-5F557F8A1103}" type="presOf" srcId="{86C0F313-753D-404A-8AFD-BF4A6E8E7FFB}" destId="{D10BBCB3-B82C-4C77-835D-C9D5F0AB5AC7}" srcOrd="0" destOrd="0" presId="urn:microsoft.com/office/officeart/2005/8/layout/default"/>
    <dgm:cxn modelId="{E9C8845F-F317-4807-9D39-E94562B33CCC}" type="presOf" srcId="{E32A4F04-138E-4CC3-8420-98766F68C67F}" destId="{E99A8319-0278-4843-8078-5A63E5B77748}" srcOrd="0" destOrd="0" presId="urn:microsoft.com/office/officeart/2005/8/layout/default"/>
    <dgm:cxn modelId="{0CB37F80-9618-4724-AEC1-217F5486C658}" srcId="{A7DA6B99-1B08-4D0C-AE9F-726478242129}" destId="{86C0F313-753D-404A-8AFD-BF4A6E8E7FFB}" srcOrd="0" destOrd="0" parTransId="{1B531193-07E9-4980-99D8-B5C818333792}" sibTransId="{0949FE5E-6A70-41C8-9A62-1B5C9B608264}"/>
    <dgm:cxn modelId="{869FFD41-799C-4481-8903-F3CBD1CDD51D}" type="presOf" srcId="{73D3182E-826B-4266-AA63-CA47D3BB158A}" destId="{C14F3981-EAEA-4630-8542-50D782BA0F0C}" srcOrd="0" destOrd="0" presId="urn:microsoft.com/office/officeart/2005/8/layout/default"/>
    <dgm:cxn modelId="{D20327C6-418B-4CE5-8D51-7106FEC07A7F}" srcId="{A7DA6B99-1B08-4D0C-AE9F-726478242129}" destId="{73D3182E-826B-4266-AA63-CA47D3BB158A}" srcOrd="3" destOrd="0" parTransId="{812224CE-14F7-427E-BD0E-FCFCC073AFC5}" sibTransId="{276796B0-5582-4517-8021-D6312A77A509}"/>
    <dgm:cxn modelId="{2AA0D3A1-8346-4274-ABBD-9E9EE30549D5}" type="presOf" srcId="{4F9BF4FA-93CE-469E-8DF9-CE261C367F8F}" destId="{27BACA9B-D59D-4B58-A299-C10A048FFF7F}" srcOrd="0" destOrd="0" presId="urn:microsoft.com/office/officeart/2005/8/layout/default"/>
    <dgm:cxn modelId="{DEBB3279-3E57-4FD2-9B4A-04B25CCC479B}" type="presOf" srcId="{A7DA6B99-1B08-4D0C-AE9F-726478242129}" destId="{06A48EA7-FB58-4874-946A-30836C49FBDE}" srcOrd="0" destOrd="0" presId="urn:microsoft.com/office/officeart/2005/8/layout/default"/>
    <dgm:cxn modelId="{33823D44-6899-4FD1-9CCE-26B91906E253}" srcId="{A7DA6B99-1B08-4D0C-AE9F-726478242129}" destId="{E32A4F04-138E-4CC3-8420-98766F68C67F}" srcOrd="2" destOrd="0" parTransId="{95267093-2E04-4936-9294-ED28AE0C86D4}" sibTransId="{34FCA63A-A847-492D-A7DC-31BC84E333B6}"/>
    <dgm:cxn modelId="{04C8C6A3-278E-445C-ACC5-51EF5E83B680}" srcId="{A7DA6B99-1B08-4D0C-AE9F-726478242129}" destId="{4F9BF4FA-93CE-469E-8DF9-CE261C367F8F}" srcOrd="4" destOrd="0" parTransId="{81D492DC-285D-4EBA-A3AF-08A08075376A}" sibTransId="{8D752C86-520A-40DF-A041-C3558484DF4E}"/>
    <dgm:cxn modelId="{99142BCB-57A4-4B59-82D2-BC74B414CA12}" type="presOf" srcId="{485F836A-685F-40E4-BA43-2CBE18EF07D6}" destId="{4262FE42-3F5C-41AF-985B-C54CD1ECB774}" srcOrd="0" destOrd="0" presId="urn:microsoft.com/office/officeart/2005/8/layout/default"/>
    <dgm:cxn modelId="{31301A06-25F6-4C88-8CCD-36CC3EF08BCA}" srcId="{A7DA6B99-1B08-4D0C-AE9F-726478242129}" destId="{485F836A-685F-40E4-BA43-2CBE18EF07D6}" srcOrd="1" destOrd="0" parTransId="{3FEFE41D-E1BA-4B51-BBD2-DA4A1F7AC407}" sibTransId="{2B583458-30F8-4227-B5A4-3814F00B4F8E}"/>
    <dgm:cxn modelId="{32649000-7EB2-4FF0-8C7F-9B4BC32FB5AB}" type="presParOf" srcId="{06A48EA7-FB58-4874-946A-30836C49FBDE}" destId="{D10BBCB3-B82C-4C77-835D-C9D5F0AB5AC7}" srcOrd="0" destOrd="0" presId="urn:microsoft.com/office/officeart/2005/8/layout/default"/>
    <dgm:cxn modelId="{BC0A2833-DBF7-4DD4-AC3C-1A9A0D8006A7}" type="presParOf" srcId="{06A48EA7-FB58-4874-946A-30836C49FBDE}" destId="{7CE8F1BF-7BDE-459E-B030-F7BF28B2E315}" srcOrd="1" destOrd="0" presId="urn:microsoft.com/office/officeart/2005/8/layout/default"/>
    <dgm:cxn modelId="{3715D408-3E56-48E7-9E42-474A794587CD}" type="presParOf" srcId="{06A48EA7-FB58-4874-946A-30836C49FBDE}" destId="{4262FE42-3F5C-41AF-985B-C54CD1ECB774}" srcOrd="2" destOrd="0" presId="urn:microsoft.com/office/officeart/2005/8/layout/default"/>
    <dgm:cxn modelId="{2DF3385C-394C-402D-BC8E-AB5F6B55DA6C}" type="presParOf" srcId="{06A48EA7-FB58-4874-946A-30836C49FBDE}" destId="{33FD91BD-D7F7-4158-95C2-CDCEDA6CBA7B}" srcOrd="3" destOrd="0" presId="urn:microsoft.com/office/officeart/2005/8/layout/default"/>
    <dgm:cxn modelId="{09725AD7-25AE-4A24-B1EA-A672D0C61AAC}" type="presParOf" srcId="{06A48EA7-FB58-4874-946A-30836C49FBDE}" destId="{E99A8319-0278-4843-8078-5A63E5B77748}" srcOrd="4" destOrd="0" presId="urn:microsoft.com/office/officeart/2005/8/layout/default"/>
    <dgm:cxn modelId="{EEEB2AB1-24D5-4706-A235-C183132244DB}" type="presParOf" srcId="{06A48EA7-FB58-4874-946A-30836C49FBDE}" destId="{28A89128-5EAD-43A4-8CFD-CCB18ADF1F8F}" srcOrd="5" destOrd="0" presId="urn:microsoft.com/office/officeart/2005/8/layout/default"/>
    <dgm:cxn modelId="{A569E140-2BA5-4462-B521-A61C29418186}" type="presParOf" srcId="{06A48EA7-FB58-4874-946A-30836C49FBDE}" destId="{C14F3981-EAEA-4630-8542-50D782BA0F0C}" srcOrd="6" destOrd="0" presId="urn:microsoft.com/office/officeart/2005/8/layout/default"/>
    <dgm:cxn modelId="{437B1103-DC0F-4D2E-8F4A-FD1C4A875545}" type="presParOf" srcId="{06A48EA7-FB58-4874-946A-30836C49FBDE}" destId="{CBEDA52A-33F5-42D6-832A-0C44A0CB5A35}" srcOrd="7" destOrd="0" presId="urn:microsoft.com/office/officeart/2005/8/layout/default"/>
    <dgm:cxn modelId="{2AAD2878-C71C-4E20-B59D-EBE466282133}" type="presParOf" srcId="{06A48EA7-FB58-4874-946A-30836C49FBDE}" destId="{27BACA9B-D59D-4B58-A299-C10A048FFF7F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4D4B0D-8B8D-4853-8285-FD3910F04FDF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6A647-1399-4E46-99FB-A875BF3D48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4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F6A647-1399-4E46-99FB-A875BF3D481B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C469E80-4987-4605-AED6-D83177B53B9A}" type="datetimeFigureOut">
              <a:rPr lang="ru-RU" smtClean="0"/>
              <a:pPr/>
              <a:t>11.06.2010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CCF94F-5DF5-4379-B441-9375D4D3EE1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8458200" cy="185738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Политическая система общества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некоторых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вопросов раздела «Политика» Кодификатора по обществознанию 2010 год (подготовка к ЕГЭ)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429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Сафонова Н.С., учитель истории и обществознания Лицея №7, г. Саяногорск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85725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Форме правления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государства бывают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428736"/>
            <a:ext cx="4572000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Монархия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(единовластие)- форма правления, при которой источником и носителем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власти является один человек, занимающий престол по праву рождения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1428736"/>
            <a:ext cx="4071934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Республика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форма правления, при которой источником и носителем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власти является народ и выборные органы- парламент и президент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>
            <a:stCxn id="2" idx="2"/>
            <a:endCxn id="3" idx="0"/>
          </p:cNvCxnSpPr>
          <p:nvPr/>
        </p:nvCxnSpPr>
        <p:spPr>
          <a:xfrm rot="5400000">
            <a:off x="3321827" y="178563"/>
            <a:ext cx="357190" cy="214315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2"/>
            <a:endCxn id="4" idx="0"/>
          </p:cNvCxnSpPr>
          <p:nvPr/>
        </p:nvCxnSpPr>
        <p:spPr>
          <a:xfrm rot="16200000" flipH="1">
            <a:off x="5518545" y="125000"/>
            <a:ext cx="357190" cy="2250281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42844" y="3357562"/>
            <a:ext cx="2143140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Абсолютная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(неограниченная) единоличное правление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428860" y="3357562"/>
            <a:ext cx="2357454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Конституционная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(ограниченная) монарх царствует, но не правит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0" name="Прямая со стрелкой 19"/>
          <p:cNvCxnSpPr>
            <a:stCxn id="3" idx="2"/>
            <a:endCxn id="17" idx="0"/>
          </p:cNvCxnSpPr>
          <p:nvPr/>
        </p:nvCxnSpPr>
        <p:spPr>
          <a:xfrm rot="5400000">
            <a:off x="1672824" y="2601542"/>
            <a:ext cx="297610" cy="121443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3" idx="2"/>
            <a:endCxn id="18" idx="0"/>
          </p:cNvCxnSpPr>
          <p:nvPr/>
        </p:nvCxnSpPr>
        <p:spPr>
          <a:xfrm rot="16200000" flipH="1">
            <a:off x="2869410" y="2619385"/>
            <a:ext cx="297610" cy="117874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5143504" y="3286124"/>
            <a:ext cx="3571900" cy="193899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Парламентская: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Верховенство парламента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Прав-во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ответственно перед Парламентом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Премьер-министр формирует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ивозглавляет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прав-во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>
            <a:stCxn id="4" idx="2"/>
          </p:cNvCxnSpPr>
          <p:nvPr/>
        </p:nvCxnSpPr>
        <p:spPr>
          <a:xfrm rot="16200000" flipH="1">
            <a:off x="6655624" y="3226608"/>
            <a:ext cx="369048" cy="3573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142844" y="5000636"/>
            <a:ext cx="4929222" cy="16312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Президентская: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Президент – глава государства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прав-ва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Президент избирается населением или выборщиками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Прав-во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ответственно перед Президентом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3" name="Прямая со стрелкой 52"/>
          <p:cNvCxnSpPr/>
          <p:nvPr/>
        </p:nvCxnSpPr>
        <p:spPr>
          <a:xfrm rot="5400000">
            <a:off x="3965571" y="4035429"/>
            <a:ext cx="192882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5400000">
            <a:off x="7608909" y="4249743"/>
            <a:ext cx="2357454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рямоугольник 66"/>
          <p:cNvSpPr/>
          <p:nvPr/>
        </p:nvSpPr>
        <p:spPr>
          <a:xfrm>
            <a:off x="5286380" y="5429264"/>
            <a:ext cx="3571900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Смешанная (парламентско-президентская):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Сильный парламент и сильный президент; баланс полномочий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Форма государственного устройства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1" y="1214422"/>
          <a:ext cx="9144000" cy="56435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5643578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Унитарное государство –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устройства, при которой его части являются административно-территориальными единицами, не имеют статуса государственного образования (Япония, Украина, Польша)</a:t>
                      </a:r>
                    </a:p>
                    <a:p>
                      <a:pPr algn="just"/>
                      <a:endParaRPr lang="ru-RU" b="0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Федерация –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устройства, при котором территориальные части являются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образованиями-субъектами федерации (Россия, Германия, США, Мексика)</a:t>
                      </a:r>
                    </a:p>
                    <a:p>
                      <a:pPr algn="just"/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Конфедерация –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форма </a:t>
                      </a:r>
                      <a:r>
                        <a:rPr lang="ru-RU" sz="24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гос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устройства, добровольное объединение независимых стран или республик, которые сохраняют суверенитет (Евросоюз, СНГ, США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 1865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4282" y="5786454"/>
            <a:ext cx="2714644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******</a:t>
            </a:r>
            <a:endParaRPr lang="ru-RU" sz="4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86116" y="5715016"/>
          <a:ext cx="2571768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857256"/>
                <a:gridCol w="857256"/>
              </a:tblGrid>
              <a:tr h="714380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*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*</a:t>
                      </a:r>
                      <a:endParaRPr lang="ru-RU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*</a:t>
                      </a:r>
                      <a:endParaRPr lang="ru-RU" sz="4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286512" y="5786454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*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286644" y="5786454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*</a:t>
            </a:r>
            <a:endParaRPr lang="ru-RU" sz="4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286776" y="5786454"/>
            <a:ext cx="642942" cy="700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*</a:t>
            </a:r>
            <a:endParaRPr lang="ru-RU" sz="4400" dirty="0"/>
          </a:p>
        </p:txBody>
      </p:sp>
      <p:sp>
        <p:nvSpPr>
          <p:cNvPr id="13" name="Правая фигурная скобка 12"/>
          <p:cNvSpPr/>
          <p:nvPr/>
        </p:nvSpPr>
        <p:spPr>
          <a:xfrm rot="5400000" flipH="1">
            <a:off x="7322363" y="4179098"/>
            <a:ext cx="500066" cy="2571769"/>
          </a:xfrm>
          <a:prstGeom prst="rightBrace">
            <a:avLst>
              <a:gd name="adj1" fmla="val 8333"/>
              <a:gd name="adj2" fmla="val 51485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Гражданское общество и государство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142984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Гражданское общество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это совокупность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негосударственных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общественных отношений и ассоциаций (объединений), выражающих разнообразные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интересы и потребности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членов общества.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214554"/>
            <a:ext cx="8643998" cy="43577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429684" cy="2677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Становление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гражданского общества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связано с утверждением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правового государства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Правовое государство немыслимо без развитого гражданского общества. Гражданское общество возможно лишь в условиях демократического режима, правового государства.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3286124"/>
            <a:ext cx="8429684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ПРАВОВОЕ ГОСУДАРСТВО-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тип государства деятельность которого реально ограничена </a:t>
            </a:r>
            <a:r>
              <a:rPr lang="ru-RU" sz="28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правом,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имеет место разделение властей (законодательная, исполнительная, судебная), гарантия прав и свобод личности и контроль за властью со стороны общества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PE0156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5357826"/>
            <a:ext cx="1785983" cy="1500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14282" y="1500174"/>
          <a:ext cx="871543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910" y="571480"/>
            <a:ext cx="821537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Признаки правового государства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500066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Политическая элита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d0687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214313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285984" y="714356"/>
            <a:ext cx="6643734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Политическая элита – группа или совокупность групп занимающих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привилегированное престижное положение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обществе, в связи с участием в принятии решений, связанных с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использованием государственной власти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285992"/>
            <a:ext cx="8715436" cy="44627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Теория элит Г. </a:t>
            </a:r>
            <a:r>
              <a:rPr lang="ru-RU" sz="2000" b="1" i="1" u="sng" dirty="0" err="1" smtClean="0">
                <a:latin typeface="Times New Roman" pitchFamily="18" charset="0"/>
                <a:cs typeface="Times New Roman" pitchFamily="18" charset="0"/>
              </a:rPr>
              <a:t>Моска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и В.Парето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1.Общество делится на класс правящих и класс управляемых;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Элита – это люди, способные к управлению другими людьми, они обладают моральным, материальным, интеллектуальным превосходством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Кроме правящей элиты образуется оппозиционная элита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контрэлита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она стремиться к власти и когда наступает упадок правящего класса, происходит смена элит. Состав: главы государств, правительство, руководители парламента, лидеры партий и др.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Главный признак элит – оказание постоянного влияния на принятие политических решений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ETING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92882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85984" y="285728"/>
            <a:ext cx="65722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ПАРТИЯ</a:t>
            </a:r>
            <a:r>
              <a:rPr lang="ru-RU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partis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pars –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часть, группа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– группа единомышленников, объединенных в политическую организацию, с целью выражения и защиты интересов определенной социальной группы общества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2928934"/>
          <a:ext cx="6500858" cy="71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14282" y="1785926"/>
            <a:ext cx="864399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ОБЩЕСТВЕННО-ПОЛИТИЧЕСКИЕ ДВИЖЕНИЯ </a:t>
            </a:r>
            <a:r>
              <a:rPr lang="ru-RU" dirty="0" smtClean="0"/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солидарная (совместная) активность граждан, направленная на достижение какой-либо значимой политической цели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2571744"/>
            <a:ext cx="1571635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Политическая цель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282" y="4071942"/>
          <a:ext cx="8572560" cy="2571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257176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ПАРТИИ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Общность идеологии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Выражение интересов определенных социальных групп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Борьба за завоевание политической власти – притязания на власть и участие во власти – важнейший признак партии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ДВИЖЕНИЯ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Нет общей идеологии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ставят цели прихода к власти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База массовая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После достижения цели могут распасться,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а могут превратиться в партию</a:t>
                      </a:r>
                      <a:endParaRPr lang="ru-RU" sz="20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78581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Классификация партий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929058" y="1500174"/>
            <a:ext cx="150019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429256" y="1928802"/>
            <a:ext cx="85725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215074" y="1928802"/>
            <a:ext cx="107157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>
            <a:off x="3000364" y="1928802"/>
            <a:ext cx="100013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1857356" y="1928802"/>
            <a:ext cx="121444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142844" y="1500174"/>
            <a:ext cx="170021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Левые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7215206" y="1500174"/>
            <a:ext cx="192879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Правые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357554" y="1071546"/>
            <a:ext cx="28058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Находящиеся у власти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42844" y="2428868"/>
            <a:ext cx="16946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Коммунисты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500958" y="2428868"/>
            <a:ext cx="133722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Фашисты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14480" y="1928802"/>
            <a:ext cx="24354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Социал-демократы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643570" y="1928802"/>
            <a:ext cx="13793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Либералы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429256" y="1500174"/>
            <a:ext cx="18609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Консерваторы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7158" y="2928934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отношению к власти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правящие и оппозиционные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организационной структуре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массовые и кадровые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 программным установкам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крайне левые, левые, центристские, правые, крайне правые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00166" y="4286256"/>
            <a:ext cx="67151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Функции партий: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1.Связь гражданского общества и государства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2.Электоральная – участие в выборах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Политическая социализация граждан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Воспитание политических элит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Политическое лидерство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1142984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Политическое лидерство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личностная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способность влиять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политическое поведение и политическую деятельность людей в группе, организации или обществе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29" y="4143380"/>
            <a:ext cx="2428893" cy="10156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Характеристики</a:t>
            </a:r>
          </a:p>
          <a:p>
            <a:pPr algn="ctr"/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 политического лидера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Сафонова Наталья\Рабочий стол\354_NpAdvHov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2143120" cy="2038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7072330" y="4429132"/>
            <a:ext cx="1410835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5715016"/>
            <a:ext cx="43277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Выражение интересов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опред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группы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357562"/>
            <a:ext cx="3641190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Настойчивость, воля, мужество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3357562"/>
            <a:ext cx="3805241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Имидж, ораторские способности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4429132"/>
            <a:ext cx="2572756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Команда помощников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9256" y="5715016"/>
            <a:ext cx="3241265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Поддержка власти и масс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>
            <a:stCxn id="4" idx="3"/>
            <a:endCxn id="10" idx="2"/>
          </p:cNvCxnSpPr>
          <p:nvPr/>
        </p:nvCxnSpPr>
        <p:spPr>
          <a:xfrm flipV="1">
            <a:off x="5929322" y="3757672"/>
            <a:ext cx="1116803" cy="893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1"/>
            <a:endCxn id="9" idx="2"/>
          </p:cNvCxnSpPr>
          <p:nvPr/>
        </p:nvCxnSpPr>
        <p:spPr>
          <a:xfrm rot="10800000">
            <a:off x="2392067" y="3757672"/>
            <a:ext cx="1108362" cy="8935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4" idx="2"/>
            <a:endCxn id="8" idx="0"/>
          </p:cNvCxnSpPr>
          <p:nvPr/>
        </p:nvCxnSpPr>
        <p:spPr>
          <a:xfrm rot="5400000">
            <a:off x="3447135" y="4447274"/>
            <a:ext cx="555973" cy="19795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4" idx="2"/>
            <a:endCxn id="12" idx="0"/>
          </p:cNvCxnSpPr>
          <p:nvPr/>
        </p:nvCxnSpPr>
        <p:spPr>
          <a:xfrm rot="16200000" flipH="1">
            <a:off x="5604396" y="4269522"/>
            <a:ext cx="555973" cy="23350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4" idx="3"/>
            <a:endCxn id="7" idx="1"/>
          </p:cNvCxnSpPr>
          <p:nvPr/>
        </p:nvCxnSpPr>
        <p:spPr>
          <a:xfrm flipV="1">
            <a:off x="5929322" y="4629187"/>
            <a:ext cx="1143008" cy="22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4" idx="1"/>
            <a:endCxn id="11" idx="3"/>
          </p:cNvCxnSpPr>
          <p:nvPr/>
        </p:nvCxnSpPr>
        <p:spPr>
          <a:xfrm rot="10800000">
            <a:off x="2929915" y="4629188"/>
            <a:ext cx="570515" cy="22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Типы лидерства по м.веберу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214282" y="1397000"/>
          <a:ext cx="8715436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Вопросы кодификатора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1428736"/>
            <a:ext cx="8501122" cy="526297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Понятие</a:t>
            </a: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 власти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Политическая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система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Типология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политических режимов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Демократия.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Ее основные ценности и признаки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Государство, его функции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Гражданское общество и государство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Политическая элита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Политические партии и движения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СМИ в политической системе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baseline="0" dirty="0" smtClean="0">
                <a:latin typeface="Times New Roman" pitchFamily="18" charset="0"/>
                <a:cs typeface="Times New Roman" pitchFamily="18" charset="0"/>
              </a:rPr>
              <a:t>Избирательная кампания в  России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Политический процесс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Политическое участие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Политическое лидерство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Органы </a:t>
            </a:r>
            <a:r>
              <a:rPr lang="ru-RU" sz="2000" b="1" baseline="0" dirty="0" err="1" smtClean="0"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власти РФ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b="1" baseline="0" dirty="0" smtClean="0">
                <a:latin typeface="Times New Roman" pitchFamily="18" charset="0"/>
                <a:cs typeface="Times New Roman" pitchFamily="18" charset="0"/>
              </a:rPr>
              <a:t>Федеративное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устройство РФ</a:t>
            </a:r>
            <a:endParaRPr lang="ru-RU" sz="2000" b="1" baseline="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aseline="0" dirty="0" smtClean="0"/>
          </a:p>
          <a:p>
            <a:pPr marL="342900" indent="-342900" algn="ctr"/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786314" y="4000504"/>
            <a:ext cx="155448" cy="914400"/>
          </a:xfrm>
          <a:prstGeom prst="rightBrac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28" y="4214818"/>
            <a:ext cx="1853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Не рассмотрены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Органы государственной власти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Сафонова Наталья\Рабочий стол\сканирование00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8215370" cy="52864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Сафонова Наталья\Рабочий стол\800px-Регионы_России2008-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58200" cy="520700"/>
          </a:xfrm>
          <a:noFill/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Федеративное устройство России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142984"/>
            <a:ext cx="3857652" cy="5500726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основе Конституции РФ и поправок к Конституции Российская Федерация включает в себя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83 субъекта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Федерации.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21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республика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+46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областей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+9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краев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автономная область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+4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автономных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округа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города федерального значения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(Москва и Санкт-Петербург)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C:\Documents and Settings\Сафонова Наталья\Рабочий стол\i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142984"/>
            <a:ext cx="3857651" cy="42862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Прямоугольник 13"/>
          <p:cNvSpPr/>
          <p:nvPr/>
        </p:nvSpPr>
        <p:spPr>
          <a:xfrm>
            <a:off x="4286248" y="5643578"/>
            <a:ext cx="4572000" cy="101566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Принята 12 декабря 1993 по результатам референдума (всенародное голосование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Политическое участие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643050"/>
            <a:ext cx="7643866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действия гражданина, с целью повлиять на разработку, принятие и реализацию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решений, выбор представителей в институты власти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500562" y="1214422"/>
            <a:ext cx="484632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785918" y="2714620"/>
            <a:ext cx="484632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858016" y="2714620"/>
            <a:ext cx="484632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071810"/>
            <a:ext cx="4635949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Политическая элита (профессионалы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3000372"/>
            <a:ext cx="233563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Рядовые граждане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7786710" y="3357562"/>
            <a:ext cx="428628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072198" y="3357562"/>
            <a:ext cx="484632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00430" y="3786190"/>
            <a:ext cx="1785950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Прямое (непосредственное) участие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072198" y="5286388"/>
            <a:ext cx="2928926" cy="132343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Представительное (опосредованное) через избранных представителей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21" y="3786190"/>
            <a:ext cx="2928958" cy="26776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Признаки участия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конкретное действие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добровольность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участие является действительным, а не фиктивным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2" descr="C:\Documents and Settings\Сафонова Наталья\Рабочий стол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3786190"/>
            <a:ext cx="1076352" cy="1143008"/>
          </a:xfrm>
          <a:prstGeom prst="rect">
            <a:avLst/>
          </a:prstGeom>
          <a:noFill/>
        </p:spPr>
      </p:pic>
      <p:pic>
        <p:nvPicPr>
          <p:cNvPr id="26" name="Picture 2" descr="C:\Documents and Settings\Сафонова Наталья\Рабочий стол\175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3786190"/>
            <a:ext cx="1357322" cy="1123946"/>
          </a:xfrm>
          <a:prstGeom prst="rect">
            <a:avLst/>
          </a:prstGeom>
          <a:noFill/>
        </p:spPr>
      </p:pic>
      <p:sp>
        <p:nvSpPr>
          <p:cNvPr id="27" name="Стрелка вниз 26"/>
          <p:cNvSpPr/>
          <p:nvPr/>
        </p:nvSpPr>
        <p:spPr>
          <a:xfrm rot="5400000">
            <a:off x="5294097" y="4064225"/>
            <a:ext cx="484632" cy="357190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786710" y="4929198"/>
            <a:ext cx="484632" cy="3571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СМИ в политической системе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1214422"/>
          <a:ext cx="8072494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714348" y="207167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928926" y="207167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072198" y="2071678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4572008"/>
            <a:ext cx="8072494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                                             Функции: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Информационная; влияние на избирателя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Политическая социализация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Представление различных общественных интересов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Формирование общественного мнения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Избирательный процесс в России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785794"/>
            <a:ext cx="8358246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Избирательный процесс – комплекс действий в процессе выборов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0562" y="2285992"/>
            <a:ext cx="4429156" cy="261610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 </a:t>
            </a:r>
            <a:r>
              <a:rPr lang="ru-RU" dirty="0" smtClean="0"/>
              <a:t>                         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Этапы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b="1" dirty="0" smtClean="0"/>
              <a:t>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Организационный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Выдвижение и регистрация кандидатов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Предвыборная агитация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Голосование и определение его результатов</a:t>
            </a:r>
          </a:p>
          <a:p>
            <a:pPr lvl="0" algn="ctr"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Обнародование итогов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571604" y="1785926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929454" y="1785926"/>
            <a:ext cx="48463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2285992"/>
            <a:ext cx="3500462" cy="16927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Выборы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Всеобщие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Равные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Тайные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Прямые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214818"/>
            <a:ext cx="178595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Активное избирательное право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57422" y="4214818"/>
            <a:ext cx="1928826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Пассивное избирательное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право</a:t>
            </a:r>
          </a:p>
        </p:txBody>
      </p:sp>
      <p:cxnSp>
        <p:nvCxnSpPr>
          <p:cNvPr id="11" name="Прямая со стрелкой 10"/>
          <p:cNvCxnSpPr>
            <a:endCxn id="9" idx="0"/>
          </p:cNvCxnSpPr>
          <p:nvPr/>
        </p:nvCxnSpPr>
        <p:spPr>
          <a:xfrm>
            <a:off x="2928926" y="3929067"/>
            <a:ext cx="392909" cy="28575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8" idx="0"/>
          </p:cNvCxnSpPr>
          <p:nvPr/>
        </p:nvCxnSpPr>
        <p:spPr>
          <a:xfrm rot="10800000" flipV="1">
            <a:off x="1107258" y="3929066"/>
            <a:ext cx="535785" cy="2857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500034" y="5715016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Абсентеизм – уклонение от участия в выборах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714876" y="5715016"/>
            <a:ext cx="41568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Лоббизм (лобби)= группы давления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Законотворческий процесс в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397000"/>
          <a:ext cx="8786874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Понятие власти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rot="10800000" flipV="1">
            <a:off x="2428860" y="1071546"/>
            <a:ext cx="1214446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500694" y="1071546"/>
            <a:ext cx="1214446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14282" y="1571612"/>
            <a:ext cx="45005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Вла́сть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это возможность и способность осуществлять свою волю, воздействовать на деятельность и поведение других людей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1500174"/>
            <a:ext cx="4286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Власть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отношения «господства – подчинения» возникающее между людьми. Одни главенствуют, проявляя свою волю, другие подчиняются этой воле.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786190"/>
            <a:ext cx="8643998" cy="2677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Источниками власти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(по М. Веберу) :</a:t>
            </a:r>
          </a:p>
          <a:p>
            <a:pPr>
              <a:buFont typeface="Arial" pitchFamily="34" charset="0"/>
              <a:buChar char="•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Насилие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(физическая сила, оружие, организованная группа, личностные характеристики, угроза применение силы)</a:t>
            </a:r>
          </a:p>
          <a:p>
            <a:pPr>
              <a:buFont typeface="Arial" pitchFamily="34" charset="0"/>
              <a:buChar char="•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Авторитет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(семейные и социальные связи,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харизма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экспертные (специальные) знания, вера)</a:t>
            </a:r>
          </a:p>
          <a:p>
            <a:pPr>
              <a:buFont typeface="Arial" pitchFamily="34" charset="0"/>
              <a:buChar char="•"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(положение и полномочия, контроль над ресурсами, обычай и традиция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Сафонова Наталья\Рабочий стол\картинки для презентаций\Generls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857375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54395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Политическая система, ее компоненты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142984"/>
          <a:ext cx="868680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572592" cy="10127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Типология политических режимов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1428736"/>
          <a:ext cx="4071934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214810" y="1214422"/>
            <a:ext cx="4714908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результате взаимодействия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указанных компонентов ПС, складывается определенный </a:t>
            </a:r>
            <a:r>
              <a:rPr lang="ru-RU" sz="2000" b="1" i="1" baseline="0" dirty="0" smtClean="0">
                <a:latin typeface="Times New Roman" pitchFamily="18" charset="0"/>
                <a:cs typeface="Times New Roman" pitchFamily="18" charset="0"/>
              </a:rPr>
              <a:t>политический порядок  или </a:t>
            </a:r>
            <a:r>
              <a:rPr lang="ru-RU" sz="2000" b="1" i="1" u="sng" baseline="0" dirty="0" smtClean="0">
                <a:latin typeface="Times New Roman" pitchFamily="18" charset="0"/>
                <a:cs typeface="Times New Roman" pitchFamily="18" charset="0"/>
              </a:rPr>
              <a:t>режим</a:t>
            </a:r>
            <a:r>
              <a:rPr lang="ru-RU" sz="2000" b="1" i="1" baseline="0" dirty="0" smtClean="0">
                <a:latin typeface="Times New Roman" pitchFamily="18" charset="0"/>
                <a:cs typeface="Times New Roman" pitchFamily="18" charset="0"/>
              </a:rPr>
              <a:t>, т. е. способ функционирования политической системы. Система методов осуществления власти.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42844" y="3714752"/>
          <a:ext cx="8858313" cy="292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771"/>
                <a:gridCol w="2952771"/>
                <a:gridCol w="2952771"/>
              </a:tblGrid>
              <a:tr h="2928958">
                <a:tc>
                  <a:txBody>
                    <a:bodyPr/>
                    <a:lstStyle/>
                    <a:p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Демократия.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Демократический политический режим.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переводе с греческого "демократия" означает "власть народа" (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demos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народ, </a:t>
                      </a:r>
                      <a:r>
                        <a:rPr lang="ru-RU" sz="2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cratos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власть). 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Авторитаризм. Авторитарный политический режим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ru-RU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Функции власти сконцентрированы в руках группы лиц, либо одного человека.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Тоталитаризм. Тоталитарный политический режим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Политическое господство группы лиц, возглавляемых лидером,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тотальный контроль  за жизнью общества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  <p:cxnSp>
        <p:nvCxnSpPr>
          <p:cNvPr id="13" name="Прямая со стрелкой 12"/>
          <p:cNvCxnSpPr/>
          <p:nvPr/>
        </p:nvCxnSpPr>
        <p:spPr>
          <a:xfrm rot="10800000" flipV="1">
            <a:off x="1428728" y="2500306"/>
            <a:ext cx="4714908" cy="12757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286512" y="2500306"/>
            <a:ext cx="1500198" cy="121444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 flipV="1">
            <a:off x="4643438" y="2500306"/>
            <a:ext cx="1500198" cy="121444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1071538" y="6215082"/>
            <a:ext cx="356758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i="1" dirty="0" smtClean="0"/>
              <a:t>Выучить характеристику режимов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45708" cy="1084158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Демократия и  Её основные принципы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071678"/>
            <a:ext cx="648511" cy="4653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ДЕМОКРАТИЯ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071546"/>
            <a:ext cx="8143932" cy="83099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Демократия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 политический режим, при котором народ является источником власти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071678"/>
            <a:ext cx="66437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000" b="1" i="1" baseline="0" dirty="0" smtClean="0">
                <a:latin typeface="Times New Roman" pitchFamily="18" charset="0"/>
                <a:cs typeface="Times New Roman" pitchFamily="18" charset="0"/>
              </a:rPr>
              <a:t>Народовластие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Принцип  большинства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воля большинства выявляется через выборы и референдум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Уважение прав меньшинства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право меньшинства на оппозицию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Парламентаризм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власть,  в которой ведущая роль принадлежит народному представительству - парламенту</a:t>
            </a:r>
          </a:p>
          <a:p>
            <a:pPr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Политический плюрализм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(многообразие):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многопартийность, многообразие  политических  идей, СМИ и т. д.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Гласность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открытость деятельности политических институтов, доступность информации, свобода слова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Правовое государство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основой которого является верховенство закона и гарантия прав и свобод граждан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72462" y="2428868"/>
            <a:ext cx="648511" cy="380309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ПРИНЦИПЫ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Демократия и  Её формы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428736"/>
            <a:ext cx="406244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Представительная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428736"/>
            <a:ext cx="4572032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Прямая (непосредственная)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857884" y="857232"/>
            <a:ext cx="928694" cy="500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2571736" y="857232"/>
            <a:ext cx="928694" cy="5000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85720" y="2500306"/>
            <a:ext cx="4357718" cy="415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Власть осуществляется самим народом без политических посредников.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Как?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Выборы на основе всеобщего избирательного права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Референдумы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Сходы и собрания граждан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Обращения граждан в органы власти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Митинги, демонстрации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2108183" y="2320917"/>
            <a:ext cx="35719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6823091" y="2320917"/>
            <a:ext cx="35719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929190" y="2500306"/>
            <a:ext cx="4000528" cy="41549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Осуществление власти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представителями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народа – депутатами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Обязательно наличие представительного законодательного органа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ПАРЛАМЕНТА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представительной демократии  участвуют профессиональные политики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Сафонова Наталья\Рабочий стол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1076352" cy="1143008"/>
          </a:xfrm>
          <a:prstGeom prst="rect">
            <a:avLst/>
          </a:prstGeom>
          <a:noFill/>
        </p:spPr>
      </p:pic>
      <p:pic>
        <p:nvPicPr>
          <p:cNvPr id="1026" name="Picture 2" descr="C:\Documents and Settings\Сафонова Наталья\Рабочий стол\175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142852"/>
            <a:ext cx="1357322" cy="1123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Понятие «Государство»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85720" y="1397000"/>
          <a:ext cx="87154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357686" y="1214422"/>
            <a:ext cx="648511" cy="515339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wordArtVert"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ГОСУДАРСТВО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5929330"/>
            <a:ext cx="4038991" cy="4616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СТРАНА= ГОСУДАРСТВО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1428728" y="6000768"/>
            <a:ext cx="285752" cy="2857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Государство: признаки, функции, формы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0" y="1397000"/>
          <a:ext cx="9144000" cy="53181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774</TotalTime>
  <Words>1621</Words>
  <Application>Microsoft Office PowerPoint</Application>
  <PresentationFormat>Экран (4:3)</PresentationFormat>
  <Paragraphs>255</Paragraphs>
  <Slides>26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Политическая система общества</vt:lpstr>
      <vt:lpstr>Вопросы кодификатора</vt:lpstr>
      <vt:lpstr>Понятие власти</vt:lpstr>
      <vt:lpstr>Политическая система, ее компоненты</vt:lpstr>
      <vt:lpstr>Типология политических режимов</vt:lpstr>
      <vt:lpstr>Демократия и  Её основные принципы</vt:lpstr>
      <vt:lpstr>Демократия и  Её формы</vt:lpstr>
      <vt:lpstr>Понятие «Государство»</vt:lpstr>
      <vt:lpstr>Государство: признаки, функции, формы</vt:lpstr>
      <vt:lpstr>По Форме правления государства бывают</vt:lpstr>
      <vt:lpstr>Форма государственного устройства</vt:lpstr>
      <vt:lpstr>Гражданское общество и государство</vt:lpstr>
      <vt:lpstr>Слайд 13</vt:lpstr>
      <vt:lpstr>Слайд 14</vt:lpstr>
      <vt:lpstr>Политическая элита</vt:lpstr>
      <vt:lpstr>Слайд 16</vt:lpstr>
      <vt:lpstr>Классификация партий</vt:lpstr>
      <vt:lpstr>Политическое лидерство</vt:lpstr>
      <vt:lpstr>Типы лидерства по м.веберу</vt:lpstr>
      <vt:lpstr>Органы государственной власти</vt:lpstr>
      <vt:lpstr>Слайд 21</vt:lpstr>
      <vt:lpstr>Федеративное устройство России</vt:lpstr>
      <vt:lpstr>Политическое участие</vt:lpstr>
      <vt:lpstr>СМИ в политической системе</vt:lpstr>
      <vt:lpstr>Избирательный процесс в России</vt:lpstr>
      <vt:lpstr>Законотворческий процесс в рф</vt:lpstr>
    </vt:vector>
  </TitlesOfParts>
  <Company>8-22-5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Политическая система общества</dc:title>
  <dc:creator>Сафонова Н.С.</dc:creator>
  <cp:lastModifiedBy>Сафонова Н.С.</cp:lastModifiedBy>
  <cp:revision>81</cp:revision>
  <dcterms:created xsi:type="dcterms:W3CDTF">2010-06-04T01:48:44Z</dcterms:created>
  <dcterms:modified xsi:type="dcterms:W3CDTF">2010-06-11T11:37:24Z</dcterms:modified>
</cp:coreProperties>
</file>