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84584-CF25-4B12-BA9A-7D443D29D9D1}" type="datetimeFigureOut">
              <a:rPr lang="ru-RU" smtClean="0"/>
              <a:pPr/>
              <a:t>02.06.2012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E07F3-3AD2-419A-847C-96571AA93F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6986614" cy="1714512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Политическая система Италии</a:t>
            </a:r>
            <a:endParaRPr lang="ru-RU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105400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Презентацию по обществознанию сделала ученица 10 класса </a:t>
            </a:r>
            <a:r>
              <a:rPr lang="ru-RU" dirty="0" err="1" smtClean="0"/>
              <a:t>Никогосян</a:t>
            </a:r>
            <a:r>
              <a:rPr lang="ru-RU" dirty="0" smtClean="0"/>
              <a:t> </a:t>
            </a:r>
            <a:r>
              <a:rPr lang="ru-RU" dirty="0" err="1" smtClean="0"/>
              <a:t>Рузанна</a:t>
            </a:r>
            <a:endParaRPr lang="ru-RU" dirty="0" smtClean="0"/>
          </a:p>
          <a:p>
            <a:r>
              <a:rPr lang="ru-RU" dirty="0" smtClean="0"/>
              <a:t>Учитель по обществознанию </a:t>
            </a:r>
            <a:r>
              <a:rPr lang="ru-RU" dirty="0"/>
              <a:t>С</a:t>
            </a:r>
            <a:r>
              <a:rPr lang="ru-RU" dirty="0" smtClean="0"/>
              <a:t>мирнов Евгений Борисович</a:t>
            </a:r>
            <a:endParaRPr lang="ru-RU" dirty="0"/>
          </a:p>
        </p:txBody>
      </p:sp>
      <p:pic>
        <p:nvPicPr>
          <p:cNvPr id="4" name="Рисунок 3" descr="italian-fl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000240"/>
            <a:ext cx="45339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 bwMode="auto">
          <a:xfrm>
            <a:off x="3714750" y="0"/>
            <a:ext cx="2286000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</a:rPr>
              <a:t>Prezentacii.com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6329378" cy="282893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Юридическая система основана на принципах гражданского права. Спорные вопросы решаются судами, отдельные вопросы - в конституционном суде (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Corte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constituzionale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который состоит из 15 человек. 5 человек назначается президентом, 5 человек назначается Парламентом, 5 человек назначается административными Верховными судами).</a:t>
            </a:r>
          </a:p>
        </p:txBody>
      </p:sp>
      <p:pic>
        <p:nvPicPr>
          <p:cNvPr id="4" name="Рисунок 3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500042"/>
            <a:ext cx="2194341" cy="1714512"/>
          </a:xfrm>
          <a:prstGeom prst="rect">
            <a:avLst/>
          </a:prstGeom>
        </p:spPr>
      </p:pic>
      <p:pic>
        <p:nvPicPr>
          <p:cNvPr id="5" name="Рисунок 4" descr="It-Structure-r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857497"/>
            <a:ext cx="9144000" cy="2571768"/>
          </a:xfrm>
          <a:prstGeom prst="rect">
            <a:avLst/>
          </a:prstGeom>
        </p:spPr>
      </p:pic>
      <p:pic>
        <p:nvPicPr>
          <p:cNvPr id="6" name="Рисунок 5" descr="Legen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429264"/>
            <a:ext cx="9144000" cy="107157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7000892" cy="278608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Крупнейшими политическими партиями и движениями в Италии являются движение "Вперед, Италия" (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Forza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Italia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левоцентристская коалиция "Олива", Христианско-Демократический центр,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Христианско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Демократический союз, Партия Зеленых, Коммунистическая партия, Лига Севера и другие.</a:t>
            </a:r>
          </a:p>
          <a:p>
            <a:endParaRPr lang="ru-RU" dirty="0"/>
          </a:p>
        </p:txBody>
      </p:sp>
      <p:pic>
        <p:nvPicPr>
          <p:cNvPr id="4" name="Рисунок 3" descr="Berlusconi4-680x4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3286124"/>
            <a:ext cx="3348904" cy="2166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nimated Flag of Italy Flag Animation (1)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002799">
            <a:off x="257573" y="4008244"/>
            <a:ext cx="2286016" cy="2857521"/>
          </a:xfrm>
          <a:prstGeom prst="rect">
            <a:avLst/>
          </a:prstGeom>
        </p:spPr>
      </p:pic>
      <p:pic>
        <p:nvPicPr>
          <p:cNvPr id="6" name="Рисунок 5" descr="itali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2428868"/>
            <a:ext cx="2336387" cy="1921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7072330" cy="37147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Избирательное право в Италии действует с 18 лет, кроме выборов президента в Сенате, где избирательное право наступает с 25 лет.</a:t>
            </a:r>
          </a:p>
          <a:p>
            <a:endParaRPr lang="ru-RU" dirty="0"/>
          </a:p>
        </p:txBody>
      </p:sp>
      <p:pic>
        <p:nvPicPr>
          <p:cNvPr id="4" name="Рисунок 3" descr="vybo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286124"/>
            <a:ext cx="7643866" cy="323852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4786346" cy="218599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6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ricoloreQuirina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571480"/>
            <a:ext cx="3009916" cy="3960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000372"/>
            <a:ext cx="4429156" cy="33218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7072330" cy="628654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Политическая система общества или политическая организация общества — организованная на единой нормативно-ценностной основе совокупность взаимодействий (отношений) политических субъектов, связанных с осуществлением власти (правительством) и управлением обществом.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6543692" cy="2714644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Италия - парламентская республика (действует на основании конституции 1948), главой которой является президент.</a:t>
            </a:r>
          </a:p>
        </p:txBody>
      </p:sp>
      <p:pic>
        <p:nvPicPr>
          <p:cNvPr id="4" name="Рисунок 3" descr="800px-Constitucion_espanola_19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143248"/>
            <a:ext cx="3809995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41904_5-1-Pravo_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4143380"/>
            <a:ext cx="3642034" cy="2416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6472254" cy="332899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Президент Италии (с мая 2006 г.) -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Джорджо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Наполетано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ранее известный как сторонник коммунистической партии Италии. Президент избирается на совместном заседании обеими палатами парламента и региональными представителями на срок 7 лет.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giorgio-napolitano_12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3429000"/>
            <a:ext cx="4020959" cy="3127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taly-p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357166"/>
            <a:ext cx="200026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napolitano-giorgio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357562"/>
            <a:ext cx="4114800" cy="3219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6186502" cy="2971808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Премьер-министр Италии -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Сильвио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Берлускони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Премьер-министр назначается президентом Италии и одобряется парламентом.</a:t>
            </a:r>
          </a:p>
        </p:txBody>
      </p:sp>
      <p:pic>
        <p:nvPicPr>
          <p:cNvPr id="4" name="Рисунок 3" descr="berluskoni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405806"/>
            <a:ext cx="4286280" cy="3120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p_img_578000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3143248"/>
            <a:ext cx="3333752" cy="2500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214290"/>
            <a:ext cx="5829312" cy="28289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Кабинет министров представляется премьер-министром Италии и утверждается президентом.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38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214686"/>
            <a:ext cx="6096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ario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500042"/>
            <a:ext cx="3438507" cy="257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6043626" cy="2185990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Парламент Италии (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Parlamento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избирается на 5 лет и состоит из двух 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палат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3fdd8280909a6c718584c187d62d419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8134" y="3143248"/>
            <a:ext cx="514773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321119252_0111.250x20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00826" y="500042"/>
            <a:ext cx="238125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taly_senat_celebration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1857364"/>
            <a:ext cx="3500462" cy="2473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6257940" cy="261461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Сенат (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Senato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della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Repubblica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состоит из 315 человек (232 человека избираются непосредственно, 83 пропорционально являются региональными представителями, а несколько человек избранны пожизненно);</a:t>
            </a:r>
          </a:p>
        </p:txBody>
      </p:sp>
      <p:pic>
        <p:nvPicPr>
          <p:cNvPr id="4" name="Рисунок 3" descr="003g2a4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500306"/>
            <a:ext cx="3946447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onlin510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429000"/>
            <a:ext cx="4214842" cy="3170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5614998" cy="3043245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Палата  Представителей (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Camera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dei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Deputati</a:t>
            </a:r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состоящая из 630 человек (475 мест распределяются на основе выборов в одномандатных округах по мажоритарной системе, 155 пропорционально являются региональными представителями).</a:t>
            </a:r>
          </a:p>
          <a:p>
            <a:endParaRPr lang="ru-RU" dirty="0"/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357166"/>
            <a:ext cx="2476491" cy="1857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011-07-14T140348Z_01_TGN107_RTRMDNP_3_ITALY-SEN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000372"/>
            <a:ext cx="6072230" cy="3413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290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Политическая система Италии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система Италии</dc:title>
  <dc:creator>BEST</dc:creator>
  <cp:lastModifiedBy>Admin</cp:lastModifiedBy>
  <cp:revision>6</cp:revision>
  <dcterms:created xsi:type="dcterms:W3CDTF">2012-02-26T13:14:44Z</dcterms:created>
  <dcterms:modified xsi:type="dcterms:W3CDTF">2012-06-02T17:52:14Z</dcterms:modified>
</cp:coreProperties>
</file>