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63128-50EB-4095-80E4-7EF1F22987D1}" type="datetimeFigureOut">
              <a:rPr lang="ru-RU" smtClean="0"/>
              <a:pPr/>
              <a:t>07.11.2013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C6D59C-E71E-41CE-A4D7-20A859DF38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578647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79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теории местного самоуправления</a:t>
            </a:r>
          </a:p>
        </p:txBody>
      </p:sp>
    </p:spTree>
  </p:cSld>
  <p:clrMapOvr>
    <a:masterClrMapping/>
  </p:clrMapOvr>
  <p:transition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 dpi="0" rotWithShape="1">
            <a:blip r:embed="rId2">
              <a:alphaModFix amt="65000"/>
            </a:blip>
            <a:srcRect/>
            <a:tile tx="0" ty="0" sx="100000" sy="100000" flip="none" algn="tl"/>
          </a:blip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Государственная теория (Л. Штейн, Н.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Лазаревский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А.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Градовский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исходит из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того,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местное самоуправление - часть государства,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поэтому невозможно точное разграничение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общинных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государственных дел. Согласно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теории, общинные дела - часть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государственных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дел, переданных для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исполнения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местах. Практика организации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власти в советский период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основывалась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именно на этой теории.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357166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Государственная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 dpi="0" rotWithShape="1">
            <a:blip r:embed="rId3">
              <a:alphaModFix amt="65000"/>
            </a:blip>
            <a:srcRect/>
            <a:tile tx="0" ty="0" sx="100000" sy="100000" flip="none" algn="tl"/>
          </a:blipFill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Большинство современных учёных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придерживаются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позиции двойственной,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государственно-общественной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природы МСУ.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Соответствующая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теория предполагает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общиной как местных задач, не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требующих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вмешательства и контроля со стороны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государства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так и определенного круга дел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государственного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значения. В последнем случае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органы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МСУ выступают в качестве агентов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местном уровне и действуют под его 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контролем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142852"/>
            <a:ext cx="5643602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осударственно-общественная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Презентацию подготовил студент 2 курса 201 группы </a:t>
            </a:r>
            <a:r>
              <a:rPr lang="ru-RU" sz="8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Кукуш</a:t>
            </a: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Виктор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1FEF4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 dpi="0" rotWithShape="1">
            <a:blip r:embed="rId2">
              <a:alphaModFix amt="65000"/>
            </a:blip>
            <a:srcRect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Суть местного самоуправления состоит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признании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права гражданина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быть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источником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местной власти,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самому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принимать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решения по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повседневным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вопросам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своей жизни и самому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отвечать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последствия.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 dpi="0" rotWithShape="1">
            <a:blip r:embed="rId2">
              <a:alphaModFix amt="65000"/>
            </a:blip>
            <a:srcRect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управление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(от лат.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munis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тяжесть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бремя;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capio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беру, принимаю)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взятие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городским и сельским поселением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разрешения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правительства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бремени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общественной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власти по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выполнению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общественных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 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решению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хозяйственных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вопросов местного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4290"/>
            <a:ext cx="7772400" cy="128588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теории местного самоуправления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357430"/>
            <a:ext cx="2428892" cy="7143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Общественная теория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357430"/>
            <a:ext cx="3786214" cy="7143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Строгое разграничение государственных и общинных дел 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071810"/>
            <a:ext cx="2428892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Хозяйственная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теория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520585"/>
            <a:ext cx="2428892" cy="40821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Теории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3643314"/>
            <a:ext cx="2428892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Юридическая теория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5031252"/>
            <a:ext cx="2428892" cy="89807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Государственная теория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5929330"/>
            <a:ext cx="2428892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Государственно- общественная теория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4173996"/>
            <a:ext cx="2428892" cy="89807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Политическая теория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5929330"/>
            <a:ext cx="3786214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Выполнение общиной как местных, так и государственных дел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5031252"/>
            <a:ext cx="3786214" cy="89807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Общинные дела - часть государственных дел, переданных для исполнения на места 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572000" y="4173996"/>
            <a:ext cx="3786214" cy="89807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Приоритет принципа отделения должностных лиц общины от государственной службы 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3643314"/>
            <a:ext cx="3786214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Приоритет юридической самостоятельности общины 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3071810"/>
            <a:ext cx="3786214" cy="57150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Приоритет хозяйственной самостоятельности общины 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572000" y="1520585"/>
            <a:ext cx="3786214" cy="40821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признаки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3214678" y="2643182"/>
            <a:ext cx="1214446" cy="158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214678" y="3286124"/>
            <a:ext cx="1214446" cy="158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3214678" y="5500702"/>
            <a:ext cx="1214446" cy="158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3214678" y="4572008"/>
            <a:ext cx="1214446" cy="158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214678" y="3857628"/>
            <a:ext cx="1214446" cy="158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214678" y="6215082"/>
            <a:ext cx="1214446" cy="1588"/>
          </a:xfrm>
          <a:prstGeom prst="straightConnector1">
            <a:avLst/>
          </a:prstGeom>
          <a:ln w="762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Tm="2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 dpi="0" rotWithShape="1">
            <a:blip r:embed="rId2">
              <a:alphaModFix amt="65000"/>
            </a:blip>
            <a:srcRect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Представителями общественной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теории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местного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самоуправления, считаются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Гнейст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Э. Майер, О.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Лабанд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О.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Ресслер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их мнению, к трем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конституционным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властям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(законодательной, исполнительной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судебной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необходимо добавить четвертую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общинную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142852"/>
            <a:ext cx="4929222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Общественная теория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 dpi="0" rotWithShape="1">
            <a:blip r:embed="rId2">
              <a:alphaModFix amt="65000"/>
            </a:blip>
            <a:srcRect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Община должна иметь право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самостоятельное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независимое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центральной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власти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существование.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Изложенная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теория обладает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недостатком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что на деле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местное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самоуправление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только признается, но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регулируется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государством.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Полное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невмешательство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государства в дела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местного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самоуправления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невозможно.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 dpi="0" rotWithShape="1">
            <a:blip r:embed="rId2">
              <a:alphaModFix amt="65000"/>
            </a:blip>
            <a:srcRect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Разновидность общественной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теории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самоуправления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хозяйственная. По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мнению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сторонников (Р. Моль, А. Васильчиков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),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самоуправления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строго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хозяйственные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Этим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оправдывается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самостоятельность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общины 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отсутствие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государственного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надзора за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ее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деятельностью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2910" y="428604"/>
            <a:ext cx="471490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Хозяйственная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 dpi="0" rotWithShape="1">
            <a:blip r:embed="rId2">
              <a:alphaModFix amt="65000"/>
            </a:blip>
            <a:srcRect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Юридическая теория исходит из того,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органы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местного самоуправления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выполняют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функций государственного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управления,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являются органами не государства,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общины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Необходимо наличие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выборных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органов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местного самоуправления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противоположность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органам,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назначаемым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правительством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357166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Юридическая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 dpi="0" rotWithShape="1">
            <a:blip r:embed="rId2">
              <a:alphaModFix amt="65000"/>
            </a:blip>
            <a:srcRect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дореволюционной России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существовала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политическая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теория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самоуправления.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Согласно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ей, должностные лица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местного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самоуправления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являются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профессиональными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чиновниками, так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исполняют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свои обязанности не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назначению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правительства, а по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выбору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местного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населений.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34" y="357166"/>
            <a:ext cx="635798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Политическая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471</Words>
  <Application>Microsoft Office PowerPoint</Application>
  <PresentationFormat>Экран (4:3)</PresentationFormat>
  <Paragraphs>97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Основные теории местного самоуправления</vt:lpstr>
      <vt:lpstr>Слайд 2</vt:lpstr>
      <vt:lpstr>Слайд 3</vt:lpstr>
      <vt:lpstr>Основные теории местного самоуправления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Презентацию подготовил студент 2 курса 201 группы Кукуш Виктор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2013-11-06T20:44:08Z</dcterms:created>
  <dcterms:modified xsi:type="dcterms:W3CDTF">2013-11-07T09:59:59Z</dcterms:modified>
</cp:coreProperties>
</file>