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sy.msu.ru/science/public/psy_prof/ethics.html" TargetMode="External"/><Relationship Id="rId2" Type="http://schemas.openxmlformats.org/officeDocument/2006/relationships/hyperlink" Target="&#1069;&#1090;&#1080;&#1095;&#1077;&#1089;&#1082;&#1080;&#1081;%20&#1082;&#1086;&#1076;&#1077;&#1082;&#1089;%20&#1087;&#1089;&#1080;&#1093;&#1086;&#1083;&#1086;&#1075;&#1072;%20&#1056;&#1086;&#1089;&#1089;&#1080;&#1081;&#1089;&#1082;&#1086;&#1077;%20&#1087;&#1089;&#1080;&#1093;&#1086;&#1083;&#1086;&#1075;&#1080;&#1095;&#1077;&#1089;&#1082;&#1086;&#1077;%20&#1086;&#1073;&#1097;&#1077;&#1089;&#1090;&#1074;&#1086;_file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84784"/>
            <a:ext cx="9144000" cy="2304256"/>
          </a:xfrm>
        </p:spPr>
        <p:txBody>
          <a:bodyPr>
            <a:normAutofit/>
          </a:bodyPr>
          <a:lstStyle/>
          <a:p>
            <a:r>
              <a:rPr lang="ru-RU" sz="4800" b="0" i="1" dirty="0" smtClean="0">
                <a:latin typeface="Arial" pitchFamily="34" charset="0"/>
                <a:cs typeface="Arial" pitchFamily="34" charset="0"/>
              </a:rPr>
              <a:t>       Основные этические принципы в работе психолога</a:t>
            </a:r>
            <a:endParaRPr lang="ru-RU" sz="4800" b="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ahoma" pitchFamily="34" charset="0"/>
                <a:cs typeface="Tahoma" pitchFamily="34" charset="0"/>
              </a:rPr>
              <a:t>потопал я. добрых снов ) 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6200" y="-68263"/>
            <a:ext cx="152400" cy="152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Список используемых ресурсов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hlinkClick r:id="rId2" action="ppaction://hlinkfile"/>
              </a:rPr>
              <a:t>1. </a:t>
            </a:r>
            <a:r>
              <a:rPr lang="ru-RU" dirty="0" err="1" smtClean="0">
                <a:solidFill>
                  <a:schemeClr val="tx1"/>
                </a:solidFill>
                <a:hlinkClick r:id="rId2" action="ppaction://hlinkfile"/>
              </a:rPr>
              <a:t>рпо.рф</a:t>
            </a:r>
            <a:r>
              <a:rPr lang="ru-RU" dirty="0" smtClean="0">
                <a:solidFill>
                  <a:schemeClr val="tx1"/>
                </a:solidFill>
                <a:hlinkClick r:id="rId2" action="ppaction://hlinkfile"/>
              </a:rPr>
              <a:t>/</a:t>
            </a:r>
            <a:r>
              <a:rPr lang="en-US" dirty="0" err="1" smtClean="0">
                <a:solidFill>
                  <a:schemeClr val="tx1"/>
                </a:solidFill>
                <a:hlinkClick r:id="rId2" action="ppaction://hlinkfile"/>
              </a:rPr>
              <a:t>rpo</a:t>
            </a:r>
            <a:r>
              <a:rPr lang="ru-RU" dirty="0" smtClean="0">
                <a:solidFill>
                  <a:schemeClr val="tx1"/>
                </a:solidFill>
                <a:hlinkClick r:id="rId2" action="ppaction://hlinkfile"/>
              </a:rPr>
              <a:t>/</a:t>
            </a:r>
            <a:r>
              <a:rPr lang="en-US" dirty="0" smtClean="0">
                <a:solidFill>
                  <a:schemeClr val="tx1"/>
                </a:solidFill>
                <a:hlinkClick r:id="rId2" action="ppaction://hlinkfile"/>
              </a:rPr>
              <a:t>documentation</a:t>
            </a:r>
            <a:r>
              <a:rPr lang="ru-RU" dirty="0" smtClean="0">
                <a:solidFill>
                  <a:schemeClr val="tx1"/>
                </a:solidFill>
                <a:hlinkClick r:id="rId2" action="ppaction://hlinkfile"/>
              </a:rPr>
              <a:t>/</a:t>
            </a:r>
            <a:r>
              <a:rPr lang="en-US" dirty="0" smtClean="0">
                <a:solidFill>
                  <a:schemeClr val="tx1"/>
                </a:solidFill>
                <a:hlinkClick r:id="rId2" action="ppaction://hlinkfile"/>
              </a:rPr>
              <a:t>ethics.php</a:t>
            </a: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hlinkClick r:id="rId3"/>
              </a:rPr>
              <a:t>2.</a:t>
            </a:r>
            <a:r>
              <a:rPr lang="en-US" dirty="0" smtClean="0">
                <a:solidFill>
                  <a:schemeClr val="tx1"/>
                </a:solidFill>
                <a:hlinkClick r:id="rId3"/>
              </a:rPr>
              <a:t>http://www.psy.msu.ru/science/public/psy_prof/ethics.html</a:t>
            </a:r>
            <a:endParaRPr lang="ru-RU" dirty="0" smtClean="0">
              <a:solidFill>
                <a:schemeClr val="tx1"/>
              </a:solidFill>
              <a:hlinkClick r:id="rId3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Этические принципы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ctr"/>
            <a:r>
              <a:rPr lang="ru-RU" dirty="0" smtClean="0"/>
              <a:t>Этика работы практического психолога основывается на общечеловеческих моральных и нравственных ценностях, на положениях Конституции Российской Федерации, защищающих права человека. Предпосылки свободного и всестороннего развития личности и ее уважения, сближения людей, создания гуманного общества являются определяющими для деятельности психолога. Этические принципы и правила работы психолога формируют условия, при которых сохраняются и упрочиваются ею профессионализм, гуманность его действий, уважение людей, с которыми он работает.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Принцип уважения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688632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 smtClean="0"/>
              <a:t> </a:t>
            </a:r>
            <a:r>
              <a:rPr lang="ru-RU" sz="4000" i="1" dirty="0" smtClean="0"/>
              <a:t>Уважение достоинства, прав и свобод личности</a:t>
            </a:r>
          </a:p>
          <a:p>
            <a:r>
              <a:rPr lang="ru-RU" sz="4000" i="1" dirty="0" smtClean="0"/>
              <a:t> Конфиденциальность</a:t>
            </a:r>
          </a:p>
          <a:p>
            <a:r>
              <a:rPr lang="ru-RU" sz="4000" i="1" dirty="0" smtClean="0"/>
              <a:t> Осведомленность и добровольное согласие Клиента</a:t>
            </a:r>
          </a:p>
          <a:p>
            <a:r>
              <a:rPr lang="ru-RU" sz="4000" i="1" dirty="0" smtClean="0"/>
              <a:t> Самоопределение клиента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Принцип компетентности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</a:t>
            </a:r>
            <a:r>
              <a:rPr lang="ru-RU" sz="3600" i="1" dirty="0" smtClean="0"/>
              <a:t>Знание профессиональной этики</a:t>
            </a:r>
          </a:p>
          <a:p>
            <a:r>
              <a:rPr lang="ru-RU" sz="3600" i="1" dirty="0" smtClean="0"/>
              <a:t> Ограничения профессиональной компетентности</a:t>
            </a:r>
          </a:p>
          <a:p>
            <a:r>
              <a:rPr lang="ru-RU" sz="3600" dirty="0" smtClean="0"/>
              <a:t> </a:t>
            </a:r>
            <a:r>
              <a:rPr lang="ru-RU" sz="3600" i="1" dirty="0" smtClean="0"/>
              <a:t>Ограничения применяемых средств</a:t>
            </a:r>
          </a:p>
          <a:p>
            <a:r>
              <a:rPr lang="ru-RU" sz="3600" i="1" dirty="0" smtClean="0"/>
              <a:t> Профессиональное развитие</a:t>
            </a:r>
          </a:p>
          <a:p>
            <a:r>
              <a:rPr lang="ru-RU" sz="3600" i="1" dirty="0" smtClean="0"/>
              <a:t>Невозможность профессиональной деятельности в определенных условиях</a:t>
            </a:r>
          </a:p>
          <a:p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3.Принцип ответственности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i="1" dirty="0" smtClean="0"/>
              <a:t>Основная ответственность</a:t>
            </a:r>
          </a:p>
          <a:p>
            <a:r>
              <a:rPr lang="ru-RU" sz="4000" i="1" dirty="0" smtClean="0"/>
              <a:t>Ненанесение вреда</a:t>
            </a:r>
          </a:p>
          <a:p>
            <a:r>
              <a:rPr lang="ru-RU" sz="4000" i="1" dirty="0" smtClean="0"/>
              <a:t>Решение этических дилемм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4. Принцип честности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i="1" dirty="0" smtClean="0"/>
              <a:t>Осознание границ личных и профессиональных возможностей</a:t>
            </a:r>
          </a:p>
          <a:p>
            <a:r>
              <a:rPr lang="ru-RU" sz="3600" i="1" dirty="0" smtClean="0"/>
              <a:t>Честность</a:t>
            </a:r>
          </a:p>
          <a:p>
            <a:r>
              <a:rPr lang="ru-RU" sz="3600" i="1" dirty="0" smtClean="0"/>
              <a:t>Прямота и открытость</a:t>
            </a:r>
          </a:p>
          <a:p>
            <a:r>
              <a:rPr lang="ru-RU" sz="3600" i="1" dirty="0" smtClean="0"/>
              <a:t>Избегание конфликта интересов</a:t>
            </a:r>
          </a:p>
          <a:p>
            <a:r>
              <a:rPr lang="ru-RU" sz="3600" i="1" dirty="0" smtClean="0"/>
              <a:t>Ответственность и открытость перед профессиональным сообществом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Принцип беспристрастности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i="1" dirty="0" smtClean="0"/>
              <a:t>Адекватность методик, применяемых психологом</a:t>
            </a:r>
          </a:p>
          <a:p>
            <a:r>
              <a:rPr lang="ru-RU" sz="3600" i="1" dirty="0" smtClean="0"/>
              <a:t>Научность результатов исследования психолога</a:t>
            </a:r>
          </a:p>
          <a:p>
            <a:r>
              <a:rPr lang="ru-RU" sz="3600" i="1" dirty="0" smtClean="0"/>
              <a:t>Взвешенность сведений психологического характера, передаваемых заказчику психологом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6. Принцип конфиденциальности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i="1" dirty="0" smtClean="0"/>
              <a:t>Кодирование сведений психологического характера</a:t>
            </a:r>
          </a:p>
          <a:p>
            <a:r>
              <a:rPr lang="ru-RU" sz="3600" i="1" dirty="0" smtClean="0"/>
              <a:t>Контролируемое хранение сведений психологического характера</a:t>
            </a:r>
          </a:p>
          <a:p>
            <a:r>
              <a:rPr lang="ru-RU" sz="3600" i="1" dirty="0" smtClean="0"/>
              <a:t>Корректное использование сведений психологического характера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5448"/>
            <a:ext cx="91440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7.Принцип осведомленного согласия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/>
              <a:t>Этот принцип требует, чтобы психолог, заказчик и испытуемый были извещены об этических принципах и правилах психологической деятельности, целях, средствах и предполагаемых результатах психологической деятельности и принимали в ней добровольное участие.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53</TotalTime>
  <Words>260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Модульная</vt:lpstr>
      <vt:lpstr>       Основные этические принципы в работе психолога</vt:lpstr>
      <vt:lpstr>Этические принципы</vt:lpstr>
      <vt:lpstr>1. Принцип уважения</vt:lpstr>
      <vt:lpstr>2. Принцип компетентности</vt:lpstr>
      <vt:lpstr>3.Принцип ответственности</vt:lpstr>
      <vt:lpstr>4. Принцип честности</vt:lpstr>
      <vt:lpstr>5. Принцип беспристрастности</vt:lpstr>
      <vt:lpstr>6. Принцип конфиденциальности</vt:lpstr>
      <vt:lpstr>7.Принцип осведомленного согласия</vt:lpstr>
      <vt:lpstr>Список используемых ресурсов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этические принципы в работе психолога</dc:title>
  <dc:creator>Екатерина</dc:creator>
  <cp:lastModifiedBy>Екатерина</cp:lastModifiedBy>
  <cp:revision>8</cp:revision>
  <dcterms:created xsi:type="dcterms:W3CDTF">2014-11-05T18:01:16Z</dcterms:created>
  <dcterms:modified xsi:type="dcterms:W3CDTF">2014-12-07T01:33:14Z</dcterms:modified>
</cp:coreProperties>
</file>