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60" r:id="rId3"/>
    <p:sldId id="275" r:id="rId4"/>
    <p:sldId id="276" r:id="rId5"/>
    <p:sldId id="277" r:id="rId6"/>
    <p:sldId id="278" r:id="rId7"/>
    <p:sldId id="280" r:id="rId8"/>
    <p:sldId id="282" r:id="rId9"/>
    <p:sldId id="283" r:id="rId10"/>
    <p:sldId id="284" r:id="rId11"/>
    <p:sldId id="287" r:id="rId12"/>
    <p:sldId id="288" r:id="rId13"/>
    <p:sldId id="28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2250" autoAdjust="0"/>
  </p:normalViewPr>
  <p:slideViewPr>
    <p:cSldViewPr>
      <p:cViewPr varScale="1">
        <p:scale>
          <a:sx n="48" d="100"/>
          <a:sy n="48" d="100"/>
        </p:scale>
        <p:origin x="-12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1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620CA-8528-4F9B-AB4E-DCACC43FD58A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834AE-301A-4E15-B7A4-5F20392A6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0A15B5F-A64B-4DA2-B50C-A17580D98A9C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7D1CA81-D36A-480A-A76E-42E9E95BF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4;&#1087;&#1077;&#1088;&#1072;%20&#1041;&#1086;&#1088;&#1086;&#1076;&#1080;&#1085;&#1072;\&#1055;&#1086;&#1083;&#1086;&#1074;&#1077;&#1094;&#1082;&#1080;&#1077;%20&#1087;&#1083;&#1103;&#1089;&#1082;&#1080;%20&#1089;%20&#1093;&#1086;&#1088;&#1086;&#1084;_WMV%20V9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lcanto.ru/igor.html" TargetMode="External"/><Relationship Id="rId2" Type="http://schemas.openxmlformats.org/officeDocument/2006/relationships/hyperlink" Target="http://az.lib.ru/z/zhukowskij_w_a/text_0126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1%D0%BE%D1%80%D0%BE%D0%B4%D0%B8%D0%BD_%D0%90" TargetMode="External"/><Relationship Id="rId5" Type="http://schemas.openxmlformats.org/officeDocument/2006/relationships/hyperlink" Target="http://www.kruzhalov.ru/html/history-of-russia/lesson10/lesson10.html" TargetMode="External"/><Relationship Id="rId4" Type="http://schemas.openxmlformats.org/officeDocument/2006/relationships/hyperlink" Target="http://www.centre.smr.ru/win/books/knyaz_igor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4;&#1087;&#1077;&#1088;&#1072;%20&#1041;&#1086;&#1088;&#1086;&#1076;&#1080;&#1085;&#1072;\&#1082;&#1085;&#1103;&#1079;&#1100;%20&#1080;&#1075;&#1086;&#1088;&#1100;_WMV%20V9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4;&#1087;&#1077;&#1088;&#1072;%20&#1041;&#1086;&#1088;&#1086;&#1076;&#1080;&#1085;&#1072;\&#1055;&#1083;&#1072;&#1095;%20&#1071;&#1088;&#1086;&#1089;&#1083;&#1072;&#1074;&#1085;&#1099;_WMV%20V9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357167"/>
            <a:ext cx="8072462" cy="785818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Александр Порфирьевич Бородин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1357298"/>
            <a:ext cx="4857784" cy="2571768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4800" b="1" i="1" dirty="0" smtClean="0"/>
              <a:t>Опера </a:t>
            </a:r>
          </a:p>
          <a:p>
            <a:r>
              <a:rPr lang="ru-RU" sz="4800" b="1" i="1" dirty="0" smtClean="0"/>
              <a:t>«Князь Игорь</a:t>
            </a:r>
            <a:r>
              <a:rPr lang="ru-RU" sz="6000" b="1" i="1" dirty="0" smtClean="0"/>
              <a:t>»</a:t>
            </a:r>
            <a:endParaRPr lang="ru-RU" sz="6000" b="1" i="1" dirty="0"/>
          </a:p>
        </p:txBody>
      </p:sp>
      <p:pic>
        <p:nvPicPr>
          <p:cNvPr id="4" name="Рисунок 3" descr="Затмен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928802"/>
            <a:ext cx="3048000" cy="20193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285852" y="4643446"/>
            <a:ext cx="7500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Ветренцева Наталья Владимировна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«МОУ «Средняя общеобразовательная школа 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Вольска Саратовской области»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2012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Половецкие Пляски</a:t>
            </a:r>
            <a:endParaRPr lang="ru-RU" dirty="0"/>
          </a:p>
        </p:txBody>
      </p:sp>
      <p:pic>
        <p:nvPicPr>
          <p:cNvPr id="6" name="Половецкие пляски с хором_WMV V9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620688"/>
            <a:ext cx="7488832" cy="6237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8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74638"/>
            <a:ext cx="4576002" cy="4083056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1969 году, был снят одноименный фильм-опера – «Князь Игорь».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5715016"/>
            <a:ext cx="3714776" cy="78581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Обложка видеокассеты с фильмом "Князь Игор</a:t>
            </a:r>
            <a:r>
              <a:rPr lang="ru-RU" dirty="0" smtClean="0"/>
              <a:t>ь".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7106" name="Рисунок 25" descr="Обложка видеокассеты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28"/>
            <a:ext cx="288131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Обобщение: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Какова основная идея оперы?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звали жену князя Игоря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Святославича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действия оперы посвящены показу образов Востока, а какие – описанию русского лагеря?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чём состоит драматизм оперы?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u="sng" dirty="0" smtClean="0">
                <a:hlinkClick r:id="rId2"/>
              </a:rPr>
              <a:t>http://az.lib.ru/z/zhukowskij_w_a/text_0126.shtml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http://www.belcanto.ru/igor.html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4"/>
              </a:rPr>
              <a:t>http://www.centre.smr.ru/win/books/knyaz_igor.htm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http://www.kruzhalov.ru/html/history-of-russia/lesson10/lesson10.html</a:t>
            </a:r>
            <a:endParaRPr lang="ru-RU" u="sng" dirty="0" smtClean="0"/>
          </a:p>
          <a:p>
            <a:r>
              <a:rPr lang="en-US" u="sng" dirty="0" smtClean="0">
                <a:hlinkClick r:id="rId6"/>
              </a:rPr>
              <a:t>http://ru.wikipedia.org/wiki/%D0%91%D0%BE%D1%80%D0%BE%D0%B4%D0%B8%D0%BD_%D0%90</a:t>
            </a:r>
            <a:r>
              <a:rPr lang="en-US" u="sng" dirty="0" smtClean="0"/>
              <a:t>.</a:t>
            </a:r>
            <a:r>
              <a:rPr lang="ru-RU" u="sng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57150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Опера «Князь Игорь»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285860"/>
            <a:ext cx="8215338" cy="5286412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музыкой какого композитора мы знакомились на прошлом уроке?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Кем он был по профессии?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каким произведением А.П. Бородина мы с вами сейчас знакомимся?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Музыка и либретто написаны?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Стиль оперы?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Главные герои оперы?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действий?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500042"/>
            <a:ext cx="3647308" cy="57483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Старинное издание нотной партитуры оперы "Князь Игорь". Титульный лист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 «Князь Игорь» - одно из лучших творений оперной классики. Композитор посвятил её памяти М.И. Глинки.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1" descr="Старинное издание нотной партитуры оперы КНЯЗЬ ИГОРЬ. Титульный ли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85728"/>
            <a:ext cx="378460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429000"/>
            <a:ext cx="5000660" cy="121444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Сцена из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оперы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"Князь Игорь"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Государственный Большой академический театр.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4643446"/>
            <a:ext cx="5572164" cy="12144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Сцена из оперы "Князь Игорь". Самарский  театр  в  декорациях  Ярославского кремля.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364333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571612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928670"/>
            <a:ext cx="4718878" cy="531973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Великий муж! Здесь нет награды,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Достойной доблести твоей!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Её на небе сыщут взгляды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не найдут среди людей.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 беспристрастное преданье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Твой славный подвиг сохранит,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И, услыхав твоё названье,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Твой сын душою закипит.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Свершит блистательную тризну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Потомок поздний над тобой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 непритворною слезой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Промолвит: «Он любил Отчизну!»</a:t>
            </a:r>
          </a:p>
          <a:p>
            <a:endParaRPr lang="ru-RU" dirty="0"/>
          </a:p>
        </p:txBody>
      </p:sp>
      <p:pic>
        <p:nvPicPr>
          <p:cNvPr id="40962" name="Рисунок 26" descr="Кадр из фильм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380526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361688" cy="53197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Игорь – прирожденный воин и полководец, цельная, могучая натура. Подчеркивая его воинскую отвагу и мужество, душевное благородство и верность долгу, Бородин создает героический образ.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Рисунок 22" descr="Певец Виктор Курин в образе князя Игоря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00042"/>
            <a:ext cx="331152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36712"/>
          </a:xfrm>
        </p:spPr>
        <p:txBody>
          <a:bodyPr/>
          <a:lstStyle/>
          <a:p>
            <a:pPr algn="ctr"/>
            <a:r>
              <a:rPr lang="ru-RU" dirty="0" smtClean="0"/>
              <a:t>Ария князя Игоря</a:t>
            </a:r>
            <a:endParaRPr lang="ru-RU" dirty="0"/>
          </a:p>
        </p:txBody>
      </p:sp>
      <p:pic>
        <p:nvPicPr>
          <p:cNvPr id="6" name="князь игорь_WMV V9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836712"/>
            <a:ext cx="6840760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>Ярославна</a:t>
            </a:r>
            <a:endParaRPr lang="ru-RU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5286388"/>
            <a:ext cx="3143272" cy="9620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Город Путивль. Памятник Ярославне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14488"/>
            <a:ext cx="1447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357298"/>
            <a:ext cx="26098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Плач Ярославн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785794"/>
            <a:ext cx="2500330" cy="47863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64704"/>
          </a:xfrm>
        </p:spPr>
        <p:txBody>
          <a:bodyPr/>
          <a:lstStyle/>
          <a:p>
            <a:pPr algn="ctr"/>
            <a:r>
              <a:rPr lang="ru-RU" dirty="0" smtClean="0"/>
              <a:t>Плач Ярославны</a:t>
            </a:r>
            <a:endParaRPr lang="ru-RU" dirty="0"/>
          </a:p>
        </p:txBody>
      </p:sp>
      <p:pic>
        <p:nvPicPr>
          <p:cNvPr id="6" name="Плач Ярославны_WMV V9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980728"/>
            <a:ext cx="7056784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7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486</TotalTime>
  <Words>243</Words>
  <Application>Microsoft Office PowerPoint</Application>
  <PresentationFormat>Экран (4:3)</PresentationFormat>
  <Paragraphs>40</Paragraphs>
  <Slides>13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Александр Порфирьевич Бородин</vt:lpstr>
      <vt:lpstr>Опера «Князь Игорь»</vt:lpstr>
      <vt:lpstr>Слайд 3</vt:lpstr>
      <vt:lpstr>Сцена из оперы "Князь Игорь"   Государственный Большой академический театр.</vt:lpstr>
      <vt:lpstr>Слайд 5</vt:lpstr>
      <vt:lpstr>Слайд 6</vt:lpstr>
      <vt:lpstr>Ария князя Игоря</vt:lpstr>
      <vt:lpstr>Ярославна</vt:lpstr>
      <vt:lpstr>Плач Ярославны</vt:lpstr>
      <vt:lpstr>Половецкие Пляски</vt:lpstr>
      <vt:lpstr>В 1969 году, был снят одноименный фильм-опера – «Князь Игорь».  </vt:lpstr>
      <vt:lpstr>Обобщение:</vt:lpstr>
      <vt:lpstr>Использованные ресурсы: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Порфирьевич Бородин</dc:title>
  <dc:creator>user</dc:creator>
  <cp:lastModifiedBy>User</cp:lastModifiedBy>
  <cp:revision>72</cp:revision>
  <dcterms:created xsi:type="dcterms:W3CDTF">2012-03-05T08:19:46Z</dcterms:created>
  <dcterms:modified xsi:type="dcterms:W3CDTF">2012-12-10T15:41:49Z</dcterms:modified>
</cp:coreProperties>
</file>