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4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52" autoAdjust="0"/>
    <p:restoredTop sz="90929"/>
  </p:normalViewPr>
  <p:slideViewPr>
    <p:cSldViewPr>
      <p:cViewPr varScale="1">
        <p:scale>
          <a:sx n="84" d="100"/>
          <a:sy n="84" d="100"/>
        </p:scale>
        <p:origin x="-144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68DF8-88C8-4B26-8C0B-442AB2E6C6A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2EC4AD-0856-457B-898D-D74CC25BCDA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F5FD7-57EB-48F5-8D3F-A622CF82FBE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F25B3-8AE7-4A6A-841A-11226CD70EA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ABFED-298B-4A19-A8CA-29AA5269762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D584A-3633-41B4-9341-79C4859CCF5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0182E-6AA4-4AB5-93C6-F7AF2CDEDB9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3915A-5825-483D-8ADA-97EC16ED0C2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21C250-566E-40F8-95D6-47CFD05B464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4917B-DBAD-4CB7-90E1-81F810268B2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1031C-9554-4E77-A54E-E70ACF045EC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a typeface="宋体" charset="-122"/>
              </a:defRPr>
            </a:lvl1pPr>
          </a:lstStyle>
          <a:p>
            <a:pPr>
              <a:defRPr/>
            </a:pPr>
            <a:fld id="{FBCB26FC-FFAF-4632-8E86-0302E4E2FBC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i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i="1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i="1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i="1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i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7%D0%B5%D0%BB%D0%BE%D0%B2%D0%B5%D0%BA" TargetMode="External"/><Relationship Id="rId2" Type="http://schemas.openxmlformats.org/officeDocument/2006/relationships/hyperlink" Target="http://ru.wikipedia.org/wiki/%D0%A7%D1%83%D0%B2%D1%81%D1%82%D0%B2%D0%B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A1%D1%83%D0%B1%D1%8A%D0%B5%D0%BA%D1%82" TargetMode="External"/><Relationship Id="rId4" Type="http://schemas.openxmlformats.org/officeDocument/2006/relationships/hyperlink" Target="http://ru.wikipedia.org/wiki/%D0%9A%D0%B0%D1%82%D0%B5%D0%B3%D0%BE%D1%80%D0%B8%D1%8F_%28%D1%84%D0%B8%D0%BB%D0%BE%D1%81%D0%BE%D1%84%D0%B8%D1%8F%29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D%D0%B5%D0%B6%D0%BD%D0%BE%D1%81%D1%82%D1%8C" TargetMode="External"/><Relationship Id="rId3" Type="http://schemas.openxmlformats.org/officeDocument/2006/relationships/hyperlink" Target="http://ru.wikipedia.org/wiki/%D0%94%D1%80%D0%B5%D0%B2%D0%BD%D0%B5%D0%B3%D1%80%D0%B5%D1%87%D0%B5%D1%81%D0%BA%D0%B8%D0%B9_%D1%8F%D0%B7%D1%8B%D0%BA" TargetMode="External"/><Relationship Id="rId7" Type="http://schemas.openxmlformats.org/officeDocument/2006/relationships/hyperlink" Target="http://ru.wikipedia.org/wiki/%D0%A1%D1%82%D0%BE%D1%80%D0%B3%D0%B5" TargetMode="External"/><Relationship Id="rId2" Type="http://schemas.openxmlformats.org/officeDocument/2006/relationships/hyperlink" Target="http://ru.wikipedia.org/wiki/%D0%AD%D1%80%D0%BE%D1%8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4%D1%80%D1%83%D0%B6%D0%B1%D0%B0" TargetMode="External"/><Relationship Id="rId11" Type="http://schemas.openxmlformats.org/officeDocument/2006/relationships/hyperlink" Target="http://ru.wikipedia.org/wiki/%D0%A7%D0%B5%D0%BB%D0%BE%D0%B2%D0%B5%D0%BA" TargetMode="External"/><Relationship Id="rId5" Type="http://schemas.openxmlformats.org/officeDocument/2006/relationships/hyperlink" Target="http://ru.wikipedia.org/wiki/%D0%A4%D0%B8%D0%BB%D0%B8%D1%8F" TargetMode="External"/><Relationship Id="rId10" Type="http://schemas.openxmlformats.org/officeDocument/2006/relationships/hyperlink" Target="http://ru.wikipedia.org/wiki/%D0%91%D0%BE%D0%B3" TargetMode="External"/><Relationship Id="rId4" Type="http://schemas.openxmlformats.org/officeDocument/2006/relationships/hyperlink" Target="http://ru.wikipedia.org/wiki/%D0%92%D0%BB%D1%8E%D0%B1%D0%BB%D1%91%D0%BD%D0%BD%D0%BE%D1%81%D1%82%D1%8C" TargetMode="External"/><Relationship Id="rId9" Type="http://schemas.openxmlformats.org/officeDocument/2006/relationships/hyperlink" Target="http://ru.wikipedia.org/wiki/%D0%90%D0%B3%D0%B0%D0%BF%D1%8D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838200" y="20574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altLang="zh-CN" sz="2800" i="1" dirty="0" smtClean="0">
                <a:solidFill>
                  <a:schemeClr val="bg1"/>
                </a:solidFill>
                <a:ea typeface="宋体" charset="-122"/>
              </a:rPr>
              <a:t>Прекрасные фразы любви</a:t>
            </a:r>
            <a:endParaRPr lang="en-US" altLang="zh-CN" sz="2800" i="1" dirty="0">
              <a:solidFill>
                <a:schemeClr val="bg1"/>
              </a:solidFill>
              <a:ea typeface="宋体" charset="-122"/>
            </a:endParaRPr>
          </a:p>
        </p:txBody>
      </p:sp>
      <p:sp>
        <p:nvSpPr>
          <p:cNvPr id="2051" name="Заголовок 5"/>
          <p:cNvSpPr>
            <a:spLocks noGrp="1"/>
          </p:cNvSpPr>
          <p:nvPr>
            <p:ph type="title"/>
          </p:nvPr>
        </p:nvSpPr>
        <p:spPr>
          <a:xfrm>
            <a:off x="0" y="571480"/>
            <a:ext cx="7772400" cy="1143000"/>
          </a:xfrm>
        </p:spPr>
        <p:txBody>
          <a:bodyPr/>
          <a:lstStyle/>
          <a:p>
            <a:pPr eaLnBrk="1" hangingPunct="1"/>
            <a:r>
              <a:rPr lang="ru-RU" sz="9600" b="1" dirty="0" smtClean="0"/>
              <a:t>Любовь</a:t>
            </a:r>
            <a:endParaRPr lang="ru-RU" sz="9600" b="1" dirty="0" smtClean="0"/>
          </a:p>
        </p:txBody>
      </p:sp>
      <p:pic>
        <p:nvPicPr>
          <p:cNvPr id="2052" name="Picture 4" descr="C:\Documents and Settings\Admin\Рабочий стол\285986725648965891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307453">
            <a:off x="400667" y="3357338"/>
            <a:ext cx="3822888" cy="289450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72198" y="4929198"/>
            <a:ext cx="22694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Prezentacii.com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1714488"/>
            <a:ext cx="7772400" cy="1143000"/>
          </a:xfrm>
        </p:spPr>
        <p:txBody>
          <a:bodyPr/>
          <a:lstStyle/>
          <a:p>
            <a:pPr eaLnBrk="1" hangingPunct="1"/>
            <a:r>
              <a:rPr kumimoji="0" lang="ru-RU" sz="3600" dirty="0" smtClean="0">
                <a:solidFill>
                  <a:schemeClr val="accent1"/>
                </a:solidFill>
                <a:latin typeface="Comic Sans MS" pitchFamily="66" charset="0"/>
              </a:rPr>
              <a:t>Возможно, Бог хочет, чтобы мы встречали не тех людей до того, как встретим того единственного человека. Чтобы, когда это случится, мы были благодарны.</a:t>
            </a:r>
            <a:r>
              <a:rPr kumimoji="0" lang="ru-RU" sz="3600" dirty="0" smtClean="0">
                <a:latin typeface="Monotype Corsiva" pitchFamily="66" charset="0"/>
              </a:rPr>
              <a:t> </a:t>
            </a:r>
            <a:r>
              <a:rPr kumimoji="0" lang="ru-RU" dirty="0" smtClean="0">
                <a:latin typeface="Monotype Corsiva" pitchFamily="66" charset="0"/>
              </a:rPr>
              <a:t/>
            </a:r>
            <a:br>
              <a:rPr kumimoji="0" lang="ru-RU" dirty="0" smtClean="0">
                <a:latin typeface="Monotype Corsiva" pitchFamily="66" charset="0"/>
              </a:rPr>
            </a:br>
            <a:endParaRPr lang="zh-CN" altLang="en-US" dirty="0" smtClean="0">
              <a:ea typeface="宋体" charset="-122"/>
            </a:endParaRPr>
          </a:p>
        </p:txBody>
      </p:sp>
      <p:pic>
        <p:nvPicPr>
          <p:cNvPr id="4" name="Picture 5" descr="HOME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786190"/>
            <a:ext cx="4219230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1214422"/>
            <a:ext cx="77724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CC99FF"/>
                </a:solidFill>
                <a:latin typeface="Comic Sans MS" pitchFamily="66" charset="0"/>
              </a:rPr>
              <a:t>Не плачь, потому что это закончилось. Улыбнись, потому что это было.</a:t>
            </a:r>
            <a:r>
              <a:rPr lang="ru-RU" dirty="0" smtClean="0">
                <a:latin typeface="Monotype Corsiva" pitchFamily="66" charset="0"/>
              </a:rPr>
              <a:t> </a:t>
            </a:r>
            <a:br>
              <a:rPr lang="ru-RU" dirty="0" smtClean="0">
                <a:latin typeface="Monotype Corsiva" pitchFamily="66" charset="0"/>
              </a:rPr>
            </a:br>
            <a:endParaRPr lang="zh-CN" altLang="en-US" dirty="0" smtClean="0">
              <a:ea typeface="宋体" charset="-122"/>
            </a:endParaRPr>
          </a:p>
        </p:txBody>
      </p:sp>
      <p:pic>
        <p:nvPicPr>
          <p:cNvPr id="4" name="Picture 5" descr="letters_ro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7432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1500174"/>
            <a:ext cx="77724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CC99FF"/>
                </a:solidFill>
                <a:latin typeface="Comic Sans MS" pitchFamily="66" charset="0"/>
              </a:rPr>
              <a:t>Стань лучше и сам пойми, кто ты, прежде чем встретишь нового человека и надеяться, что он тебя поймет.</a:t>
            </a:r>
            <a:r>
              <a:rPr lang="ru-RU" dirty="0" smtClean="0">
                <a:latin typeface="Monotype Corsiva" pitchFamily="66" charset="0"/>
              </a:rPr>
              <a:t> </a:t>
            </a:r>
            <a:br>
              <a:rPr lang="ru-RU" dirty="0" smtClean="0">
                <a:latin typeface="Monotype Corsiva" pitchFamily="66" charset="0"/>
              </a:rPr>
            </a:br>
            <a:endParaRPr lang="zh-CN" altLang="en-US" dirty="0" smtClean="0">
              <a:ea typeface="宋体" charset="-122"/>
            </a:endParaRPr>
          </a:p>
        </p:txBody>
      </p:sp>
      <p:pic>
        <p:nvPicPr>
          <p:cNvPr id="3" name="Picture 5" descr="think_lif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09960"/>
            <a:ext cx="4464053" cy="3348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214290"/>
            <a:ext cx="7772400" cy="1143000"/>
          </a:xfrm>
        </p:spPr>
        <p:txBody>
          <a:bodyPr/>
          <a:lstStyle/>
          <a:p>
            <a:pPr eaLnBrk="1" hangingPunct="1"/>
            <a:r>
              <a:rPr lang="vi-VN" sz="8800" b="1" dirty="0" smtClean="0">
                <a:solidFill>
                  <a:srgbClr val="FF0000"/>
                </a:solidFill>
              </a:rPr>
              <a:t>Любо́вь</a:t>
            </a:r>
            <a:endParaRPr lang="zh-CN" altLang="en-US" sz="8800" dirty="0" smtClean="0">
              <a:solidFill>
                <a:srgbClr val="FF0000"/>
              </a:solidFill>
              <a:ea typeface="宋体" charset="-12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928802"/>
            <a:ext cx="750097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/>
              <a:t>Любо́вь</a:t>
            </a:r>
            <a:r>
              <a:rPr lang="ru-RU" sz="2000" b="1" dirty="0" smtClean="0"/>
              <a:t> — </a:t>
            </a:r>
            <a:r>
              <a:rPr lang="ru-RU" sz="2000" b="1" dirty="0" smtClean="0">
                <a:hlinkClick r:id="rId2" tooltip="Чувство"/>
              </a:rPr>
              <a:t>чувство</a:t>
            </a:r>
            <a:r>
              <a:rPr lang="ru-RU" sz="2000" b="1" dirty="0" smtClean="0"/>
              <a:t>, свойственное </a:t>
            </a:r>
            <a:r>
              <a:rPr lang="ru-RU" sz="2000" b="1" dirty="0" smtClean="0">
                <a:hlinkClick r:id="rId3" tooltip="Человек"/>
              </a:rPr>
              <a:t>человеку</a:t>
            </a:r>
            <a:r>
              <a:rPr lang="ru-RU" sz="2000" b="1" dirty="0" smtClean="0"/>
              <a:t>, глубокая, самоотверженная привязанность к другому человеку или объекту, чувство глубокой симпатии.</a:t>
            </a:r>
          </a:p>
          <a:p>
            <a:r>
              <a:rPr lang="ru-RU" sz="2000" b="1" dirty="0" smtClean="0"/>
              <a:t>Способность к любви у высших животных может проявляться в форме привязанности, сложных взаимоотношений социального типа внутри группы, но в полной мере она спорна и пока не подтверждена.</a:t>
            </a:r>
          </a:p>
          <a:p>
            <a:r>
              <a:rPr lang="ru-RU" sz="2000" b="1" dirty="0" smtClean="0"/>
              <a:t>Любовь — одна из фундаментальных и общих тем в мировой культуре и искусстве. Рассуждения о любви и её анализ как явления восходят к древнейшим философским системам и литературным памятникам, известным людям.</a:t>
            </a:r>
          </a:p>
          <a:p>
            <a:r>
              <a:rPr lang="ru-RU" sz="2000" b="1" dirty="0" smtClean="0"/>
              <a:t>Любовь рассматривается также как философская </a:t>
            </a:r>
            <a:r>
              <a:rPr lang="ru-RU" sz="2000" b="1" dirty="0" smtClean="0">
                <a:hlinkClick r:id="rId4" tooltip="Категория (философия)"/>
              </a:rPr>
              <a:t>категория</a:t>
            </a:r>
            <a:r>
              <a:rPr lang="ru-RU" sz="2000" b="1" dirty="0" smtClean="0"/>
              <a:t>, в виде </a:t>
            </a:r>
            <a:r>
              <a:rPr lang="ru-RU" sz="2000" b="1" dirty="0" smtClean="0">
                <a:hlinkClick r:id="rId5" tooltip="Субъект"/>
              </a:rPr>
              <a:t>субъектного</a:t>
            </a:r>
            <a:r>
              <a:rPr lang="ru-RU" sz="2000" b="1" dirty="0" smtClean="0"/>
              <a:t> отношения, интимного избирательного чувства, направленного на предмет любви.</a:t>
            </a:r>
            <a:endParaRPr lang="ru-RU" sz="2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214290"/>
            <a:ext cx="7772400" cy="1143000"/>
          </a:xfrm>
        </p:spPr>
        <p:txBody>
          <a:bodyPr/>
          <a:lstStyle/>
          <a:p>
            <a:pPr eaLnBrk="1" hangingPunct="1"/>
            <a:r>
              <a:rPr lang="ru-RU" b="1" dirty="0" smtClean="0"/>
              <a:t>Классификация форм любви</a:t>
            </a:r>
            <a:br>
              <a:rPr lang="ru-RU" b="1" dirty="0" smtClean="0"/>
            </a:br>
            <a:endParaRPr lang="zh-CN" altLang="en-US" dirty="0" smtClean="0">
              <a:ea typeface="宋体" charset="-12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1000108"/>
            <a:ext cx="75724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</a:t>
            </a:r>
            <a:r>
              <a:rPr lang="ru-RU" dirty="0" smtClean="0">
                <a:hlinkClick r:id="rId2" tooltip="Эрос"/>
              </a:rPr>
              <a:t>Эрос</a:t>
            </a:r>
            <a:r>
              <a:rPr lang="ru-RU" dirty="0" smtClean="0"/>
              <a:t>» (</a:t>
            </a:r>
            <a:r>
              <a:rPr lang="ru-RU" dirty="0" err="1" smtClean="0">
                <a:hlinkClick r:id="rId3" tooltip="Древнегреческий язык"/>
              </a:rPr>
              <a:t>др.-греч</a:t>
            </a:r>
            <a:r>
              <a:rPr lang="ru-RU" dirty="0" smtClean="0">
                <a:hlinkClick r:id="rId3" tooltip="Древнегреческий язык"/>
              </a:rPr>
              <a:t>.</a:t>
            </a:r>
            <a:r>
              <a:rPr lang="ru-RU" dirty="0" smtClean="0"/>
              <a:t> </a:t>
            </a:r>
            <a:r>
              <a:rPr lang="ru-RU" dirty="0" err="1"/>
              <a:t>ἔρως</a:t>
            </a:r>
            <a:r>
              <a:rPr lang="ru-RU" dirty="0" smtClean="0"/>
              <a:t>) — стихийная, восторженная </a:t>
            </a:r>
            <a:r>
              <a:rPr lang="ru-RU" dirty="0" smtClean="0">
                <a:hlinkClick r:id="rId4" tooltip="Влюблённость"/>
              </a:rPr>
              <a:t>влюблённость</a:t>
            </a:r>
            <a:r>
              <a:rPr lang="ru-RU" dirty="0" smtClean="0"/>
              <a:t>, в форме почитания, направленного на объект любви;</a:t>
            </a:r>
          </a:p>
          <a:p>
            <a:r>
              <a:rPr lang="ru-RU" dirty="0" smtClean="0"/>
              <a:t>«</a:t>
            </a:r>
            <a:r>
              <a:rPr lang="ru-RU" dirty="0" err="1" smtClean="0">
                <a:hlinkClick r:id="rId5" tooltip="Филия"/>
              </a:rPr>
              <a:t>Филиа</a:t>
            </a:r>
            <a:r>
              <a:rPr lang="ru-RU" dirty="0" smtClean="0"/>
              <a:t>» (</a:t>
            </a:r>
            <a:r>
              <a:rPr lang="ru-RU" dirty="0" err="1" smtClean="0">
                <a:hlinkClick r:id="rId3" tooltip="Древнегреческий язык"/>
              </a:rPr>
              <a:t>др.-греч</a:t>
            </a:r>
            <a:r>
              <a:rPr lang="ru-RU" dirty="0" smtClean="0">
                <a:hlinkClick r:id="rId3" tooltip="Древнегреческий язык"/>
              </a:rPr>
              <a:t>.</a:t>
            </a:r>
            <a:r>
              <a:rPr lang="ru-RU" dirty="0" smtClean="0"/>
              <a:t> </a:t>
            </a:r>
            <a:r>
              <a:rPr lang="ru-RU" dirty="0" err="1"/>
              <a:t>φιλία</a:t>
            </a:r>
            <a:r>
              <a:rPr lang="ru-RU" dirty="0" smtClean="0"/>
              <a:t>) — любовь-</a:t>
            </a:r>
            <a:r>
              <a:rPr lang="ru-RU" dirty="0" smtClean="0">
                <a:hlinkClick r:id="rId6" tooltip="Дружба"/>
              </a:rPr>
              <a:t>дружба</a:t>
            </a:r>
            <a:r>
              <a:rPr lang="ru-RU" dirty="0" smtClean="0"/>
              <a:t> или любовь-приязнь по осознанному выбору;</a:t>
            </a:r>
          </a:p>
          <a:p>
            <a:r>
              <a:rPr lang="ru-RU" dirty="0" smtClean="0"/>
              <a:t>«</a:t>
            </a:r>
            <a:r>
              <a:rPr lang="ru-RU" dirty="0" err="1" smtClean="0">
                <a:hlinkClick r:id="rId7" tooltip="Сторге"/>
              </a:rPr>
              <a:t>Сторгэ</a:t>
            </a:r>
            <a:r>
              <a:rPr lang="ru-RU" dirty="0" smtClean="0"/>
              <a:t>» (</a:t>
            </a:r>
            <a:r>
              <a:rPr lang="ru-RU" dirty="0" err="1" smtClean="0">
                <a:hlinkClick r:id="rId3" tooltip="Древнегреческий язык"/>
              </a:rPr>
              <a:t>др.-греч</a:t>
            </a:r>
            <a:r>
              <a:rPr lang="ru-RU" dirty="0" smtClean="0">
                <a:hlinkClick r:id="rId3" tooltip="Древнегреческий язык"/>
              </a:rPr>
              <a:t>.</a:t>
            </a:r>
            <a:r>
              <a:rPr lang="ru-RU" dirty="0" smtClean="0"/>
              <a:t> </a:t>
            </a:r>
            <a:r>
              <a:rPr lang="ru-RU" dirty="0" err="1"/>
              <a:t>στοργή</a:t>
            </a:r>
            <a:r>
              <a:rPr lang="ru-RU" dirty="0" smtClean="0"/>
              <a:t>) — любовь-</a:t>
            </a:r>
            <a:r>
              <a:rPr lang="ru-RU" dirty="0" smtClean="0">
                <a:hlinkClick r:id="rId8" tooltip="Нежность"/>
              </a:rPr>
              <a:t>нежность</a:t>
            </a:r>
            <a:r>
              <a:rPr lang="ru-RU" dirty="0" smtClean="0"/>
              <a:t>, особенно семейная;</a:t>
            </a:r>
          </a:p>
          <a:p>
            <a:r>
              <a:rPr lang="ru-RU" dirty="0" smtClean="0"/>
              <a:t>«</a:t>
            </a:r>
            <a:r>
              <a:rPr lang="ru-RU" dirty="0" err="1" smtClean="0">
                <a:hlinkClick r:id="rId9" tooltip="Агапэ"/>
              </a:rPr>
              <a:t>Агапэ</a:t>
            </a:r>
            <a:r>
              <a:rPr lang="ru-RU" dirty="0" smtClean="0"/>
              <a:t>» (</a:t>
            </a:r>
            <a:r>
              <a:rPr lang="ru-RU" dirty="0" err="1" smtClean="0">
                <a:hlinkClick r:id="rId3" tooltip="Древнегреческий язык"/>
              </a:rPr>
              <a:t>др.-греч</a:t>
            </a:r>
            <a:r>
              <a:rPr lang="ru-RU" dirty="0" smtClean="0">
                <a:hlinkClick r:id="rId3" tooltip="Древнегреческий язык"/>
              </a:rPr>
              <a:t>.</a:t>
            </a:r>
            <a:r>
              <a:rPr lang="ru-RU" dirty="0" smtClean="0"/>
              <a:t> </a:t>
            </a:r>
            <a:r>
              <a:rPr lang="ru-RU" dirty="0" err="1"/>
              <a:t>ἀγάπη</a:t>
            </a:r>
            <a:r>
              <a:rPr lang="ru-RU" dirty="0" smtClean="0"/>
              <a:t>) — жертвенная любовь, безусловная любовь, любовь </a:t>
            </a:r>
            <a:r>
              <a:rPr lang="ru-RU" dirty="0" smtClean="0">
                <a:hlinkClick r:id="rId10" tooltip="Бог"/>
              </a:rPr>
              <a:t>Бога</a:t>
            </a:r>
            <a:r>
              <a:rPr lang="ru-RU" dirty="0" smtClean="0"/>
              <a:t> к </a:t>
            </a:r>
            <a:r>
              <a:rPr lang="ru-RU" dirty="0" smtClean="0">
                <a:hlinkClick r:id="rId11" tooltip="Человек"/>
              </a:rPr>
              <a:t>человеку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1214422"/>
            <a:ext cx="77724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accent1"/>
                </a:solidFill>
                <a:latin typeface="Comic Sans MS" pitchFamily="66" charset="0"/>
              </a:rPr>
              <a:t>Я люблю тебя не за то, кто ты, а за то, кто я, когда я с тобой. </a:t>
            </a:r>
            <a:br>
              <a:rPr lang="ru-RU" dirty="0" smtClean="0">
                <a:solidFill>
                  <a:schemeClr val="accent1"/>
                </a:solidFill>
                <a:latin typeface="Comic Sans MS" pitchFamily="66" charset="0"/>
              </a:rPr>
            </a:br>
            <a:endParaRPr lang="zh-CN" altLang="en-US" dirty="0" smtClean="0">
              <a:ea typeface="宋体" charset="-122"/>
            </a:endParaRPr>
          </a:p>
        </p:txBody>
      </p:sp>
      <p:pic>
        <p:nvPicPr>
          <p:cNvPr id="4" name="Picture 6" descr="18222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65400"/>
            <a:ext cx="4267200" cy="429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1500174"/>
            <a:ext cx="7772400" cy="1143000"/>
          </a:xfrm>
        </p:spPr>
        <p:txBody>
          <a:bodyPr/>
          <a:lstStyle/>
          <a:p>
            <a:pPr eaLnBrk="1" hangingPunct="1"/>
            <a:r>
              <a:rPr kumimoji="0" lang="ru-RU" dirty="0" smtClean="0">
                <a:solidFill>
                  <a:srgbClr val="CC99FF"/>
                </a:solidFill>
                <a:latin typeface="Comic Sans MS" pitchFamily="66" charset="0"/>
              </a:rPr>
              <a:t>Ни один человек не заслуживает твоих слез, а те, кто заслуживают, не заставят тебя плакать.</a:t>
            </a:r>
            <a:r>
              <a:rPr kumimoji="0" lang="ru-RU" dirty="0" smtClean="0">
                <a:latin typeface="Monotype Corsiva" pitchFamily="66" charset="0"/>
              </a:rPr>
              <a:t> </a:t>
            </a:r>
            <a:br>
              <a:rPr kumimoji="0" lang="ru-RU" dirty="0" smtClean="0">
                <a:latin typeface="Monotype Corsiva" pitchFamily="66" charset="0"/>
              </a:rPr>
            </a:br>
            <a:endParaRPr lang="zh-CN" altLang="en-US" dirty="0" smtClean="0">
              <a:ea typeface="宋体" charset="-122"/>
            </a:endParaRPr>
          </a:p>
        </p:txBody>
      </p:sp>
      <p:pic>
        <p:nvPicPr>
          <p:cNvPr id="4" name="Picture 5" descr="16941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27425"/>
            <a:ext cx="4343400" cy="3330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928670"/>
            <a:ext cx="7772400" cy="1143000"/>
          </a:xfrm>
        </p:spPr>
        <p:txBody>
          <a:bodyPr/>
          <a:lstStyle/>
          <a:p>
            <a:pPr eaLnBrk="1" hangingPunct="1"/>
            <a:r>
              <a:rPr lang="ru-RU" sz="4000" dirty="0" smtClean="0">
                <a:solidFill>
                  <a:schemeClr val="accent1"/>
                </a:solidFill>
                <a:latin typeface="Comic Sans MS" pitchFamily="66" charset="0"/>
              </a:rPr>
              <a:t>Только потому что кто-то не любит тебя так, как тебе хочется, не значит, что он не любит тебя всей душой.</a:t>
            </a:r>
            <a:r>
              <a:rPr lang="ru-RU" sz="4000" dirty="0" smtClean="0">
                <a:latin typeface="Comic Sans MS" pitchFamily="66" charset="0"/>
              </a:rPr>
              <a:t> </a:t>
            </a:r>
            <a:br>
              <a:rPr lang="ru-RU" sz="4000" dirty="0" smtClean="0">
                <a:latin typeface="Comic Sans MS" pitchFamily="66" charset="0"/>
              </a:rPr>
            </a:br>
            <a:endParaRPr lang="zh-CN" altLang="en-US" sz="4000" dirty="0" smtClean="0">
              <a:ea typeface="宋体" charset="-122"/>
            </a:endParaRPr>
          </a:p>
        </p:txBody>
      </p:sp>
      <p:pic>
        <p:nvPicPr>
          <p:cNvPr id="4" name="Picture 5" descr="3437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317750"/>
            <a:ext cx="3475037" cy="4540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1428736"/>
            <a:ext cx="77724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CC99FF"/>
                </a:solidFill>
                <a:latin typeface="Comic Sans MS" pitchFamily="66" charset="0"/>
              </a:rPr>
              <a:t>Настоящий друг – это тот, кто будет держать тебя за руку и чувствовать твое сердце.</a:t>
            </a:r>
            <a:r>
              <a:rPr lang="ru-RU" dirty="0" smtClean="0">
                <a:latin typeface="Monotype Corsiva" pitchFamily="66" charset="0"/>
              </a:rPr>
              <a:t> </a:t>
            </a:r>
            <a:br>
              <a:rPr lang="ru-RU" dirty="0" smtClean="0">
                <a:latin typeface="Monotype Corsiva" pitchFamily="66" charset="0"/>
              </a:rPr>
            </a:br>
            <a:endParaRPr lang="zh-CN" altLang="en-US" dirty="0" smtClean="0">
              <a:ea typeface="宋体" charset="-122"/>
            </a:endParaRPr>
          </a:p>
        </p:txBody>
      </p:sp>
      <p:pic>
        <p:nvPicPr>
          <p:cNvPr id="4" name="Picture 9" descr="Hearts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3000372"/>
            <a:ext cx="2454275" cy="3068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1357298"/>
            <a:ext cx="7772400" cy="1143000"/>
          </a:xfrm>
        </p:spPr>
        <p:txBody>
          <a:bodyPr/>
          <a:lstStyle/>
          <a:p>
            <a:pPr eaLnBrk="1" hangingPunct="1"/>
            <a:r>
              <a:rPr kumimoji="0" lang="ru-RU" dirty="0" smtClean="0">
                <a:solidFill>
                  <a:schemeClr val="accent1"/>
                </a:solidFill>
                <a:latin typeface="Comic Sans MS" pitchFamily="66" charset="0"/>
              </a:rPr>
              <a:t>Худший способ скучать по человеку – это быть с ним и понимать, что он никогда не будет твоим.</a:t>
            </a:r>
            <a:r>
              <a:rPr kumimoji="0" lang="ru-RU" dirty="0" smtClean="0">
                <a:latin typeface="Comic Sans MS" pitchFamily="66" charset="0"/>
              </a:rPr>
              <a:t> </a:t>
            </a:r>
            <a:br>
              <a:rPr kumimoji="0" lang="ru-RU" dirty="0" smtClean="0">
                <a:latin typeface="Comic Sans MS" pitchFamily="66" charset="0"/>
              </a:rPr>
            </a:br>
            <a:endParaRPr lang="zh-CN" altLang="en-US" dirty="0" smtClean="0">
              <a:ea typeface="宋体" charset="-122"/>
            </a:endParaRPr>
          </a:p>
        </p:txBody>
      </p:sp>
      <p:pic>
        <p:nvPicPr>
          <p:cNvPr id="4" name="Picture 5" descr="около мор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143248"/>
            <a:ext cx="2917620" cy="371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1714488"/>
            <a:ext cx="7772400" cy="1143000"/>
          </a:xfrm>
        </p:spPr>
        <p:txBody>
          <a:bodyPr/>
          <a:lstStyle/>
          <a:p>
            <a:pPr eaLnBrk="1" hangingPunct="1"/>
            <a:r>
              <a:rPr kumimoji="0" lang="ru-RU" dirty="0" smtClean="0">
                <a:solidFill>
                  <a:srgbClr val="CC99FF"/>
                </a:solidFill>
                <a:latin typeface="Comic Sans MS" pitchFamily="66" charset="0"/>
              </a:rPr>
              <a:t>Никогда не переставай улыбаться, даже когда тебе грустно, кто-то может влюбиться в твою улыбку.</a:t>
            </a:r>
            <a:r>
              <a:rPr kumimoji="0" lang="ru-RU" dirty="0" smtClean="0">
                <a:latin typeface="Monotype Corsiva" pitchFamily="66" charset="0"/>
              </a:rPr>
              <a:t/>
            </a:r>
            <a:br>
              <a:rPr kumimoji="0" lang="ru-RU" dirty="0" smtClean="0">
                <a:latin typeface="Monotype Corsiva" pitchFamily="66" charset="0"/>
              </a:rPr>
            </a:br>
            <a:endParaRPr lang="zh-CN" altLang="en-US" dirty="0" smtClean="0">
              <a:ea typeface="宋体" charset="-122"/>
            </a:endParaRPr>
          </a:p>
        </p:txBody>
      </p:sp>
      <p:pic>
        <p:nvPicPr>
          <p:cNvPr id="4" name="Picture 5" descr="я не плач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714752"/>
            <a:ext cx="3917358" cy="3143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ove_8">
  <a:themeElements>
    <a:clrScheme name="Love_8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ove_8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ove_8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ve_8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ve_8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ve_8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ve_8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ve_8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ve_8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Love_8</Template>
  <TotalTime>15</TotalTime>
  <Words>206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Times New Roman</vt:lpstr>
      <vt:lpstr>Arial</vt:lpstr>
      <vt:lpstr>Calibri</vt:lpstr>
      <vt:lpstr>宋体</vt:lpstr>
      <vt:lpstr>Love_8</vt:lpstr>
      <vt:lpstr>Любовь</vt:lpstr>
      <vt:lpstr>Любо́вь</vt:lpstr>
      <vt:lpstr>Классификация форм любви </vt:lpstr>
      <vt:lpstr>Я люблю тебя не за то, кто ты, а за то, кто я, когда я с тобой.  </vt:lpstr>
      <vt:lpstr>Ни один человек не заслуживает твоих слез, а те, кто заслуживают, не заставят тебя плакать.  </vt:lpstr>
      <vt:lpstr>Только потому что кто-то не любит тебя так, как тебе хочется, не значит, что он не любит тебя всей душой.  </vt:lpstr>
      <vt:lpstr>Настоящий друг – это тот, кто будет держать тебя за руку и чувствовать твое сердце.  </vt:lpstr>
      <vt:lpstr>Худший способ скучать по человеку – это быть с ним и понимать, что он никогда не будет твоим.  </vt:lpstr>
      <vt:lpstr>Никогда не переставай улыбаться, даже когда тебе грустно, кто-то может влюбиться в твою улыбку. </vt:lpstr>
      <vt:lpstr>Возможно, Бог хочет, чтобы мы встречали не тех людей до того, как встретим того единственного человека. Чтобы, когда это случится, мы были благодарны.  </vt:lpstr>
      <vt:lpstr>Не плачь, потому что это закончилось. Улыбнись, потому что это было.  </vt:lpstr>
      <vt:lpstr>Стань лучше и сам пойми, кто ты, прежде чем встретишь нового человека и надеяться, что он тебя поймет.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站长站素材 SC.chinaz.COM</dc:title>
  <dc:creator>keke</dc:creator>
  <cp:lastModifiedBy>Admin</cp:lastModifiedBy>
  <cp:revision>5</cp:revision>
  <dcterms:created xsi:type="dcterms:W3CDTF">2009-11-05T05:10:26Z</dcterms:created>
  <dcterms:modified xsi:type="dcterms:W3CDTF">2011-11-18T07:56:52Z</dcterms:modified>
</cp:coreProperties>
</file>