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60" r:id="rId5"/>
    <p:sldId id="258" r:id="rId6"/>
    <p:sldId id="261" r:id="rId7"/>
    <p:sldId id="262" r:id="rId8"/>
    <p:sldId id="25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317C3-4B48-4DAC-8F62-EF4A808D96D7}" type="datetimeFigureOut">
              <a:rPr lang="ru-RU" smtClean="0"/>
              <a:pPr/>
              <a:t>21.01.2016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FF7CE-9B6D-4E87-BD4C-A24111F04F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/>
          <a:lstStyle/>
          <a:p>
            <a:r>
              <a:rPr lang="ru-RU" dirty="0" smtClean="0"/>
              <a:t>Методы изучения природы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7376864" cy="3528392"/>
          </a:xfrm>
        </p:spPr>
        <p:txBody>
          <a:bodyPr/>
          <a:lstStyle/>
          <a:p>
            <a:pPr algn="r"/>
            <a:r>
              <a:rPr lang="ru-RU" dirty="0" smtClean="0"/>
              <a:t>Учитель биологии и химии</a:t>
            </a:r>
          </a:p>
          <a:p>
            <a:pPr algn="r"/>
            <a:r>
              <a:rPr lang="ru-RU" dirty="0" err="1" smtClean="0"/>
              <a:t>Вольските</a:t>
            </a:r>
            <a:r>
              <a:rPr lang="ru-RU" dirty="0" smtClean="0"/>
              <a:t> </a:t>
            </a:r>
            <a:r>
              <a:rPr lang="ru-RU" dirty="0" err="1"/>
              <a:t>Г</a:t>
            </a:r>
            <a:r>
              <a:rPr lang="ru-RU" dirty="0" err="1" smtClean="0"/>
              <a:t>ражина</a:t>
            </a:r>
            <a:r>
              <a:rPr lang="ru-RU" dirty="0" smtClean="0"/>
              <a:t> </a:t>
            </a:r>
            <a:r>
              <a:rPr lang="ru-RU" dirty="0" err="1" smtClean="0"/>
              <a:t>Стасевна</a:t>
            </a:r>
            <a:endParaRPr lang="ru-RU" dirty="0" smtClean="0"/>
          </a:p>
          <a:p>
            <a:pPr algn="r"/>
            <a:r>
              <a:rPr lang="ru-RU" dirty="0" smtClean="0"/>
              <a:t>Специальное профессиональное училище закрытого типа г. Немана калининградской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08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772400" cy="147002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09.09.13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Тема: Методы изучения природы.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6357958"/>
            <a:ext cx="4286280" cy="3524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Вольските Гражина Стасевна</a:t>
            </a:r>
            <a:endParaRPr lang="ru-RU" dirty="0"/>
          </a:p>
        </p:txBody>
      </p:sp>
      <p:pic>
        <p:nvPicPr>
          <p:cNvPr id="4" name="Рисунок 3" descr="114489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1714488"/>
            <a:ext cx="6858048" cy="4616528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</a:rPr>
              <a:t>Наблюдение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b="1" dirty="0" smtClean="0">
                <a:solidFill>
                  <a:srgbClr val="00B050"/>
                </a:solidFill>
              </a:rPr>
              <a:t>Наблюдение — </a:t>
            </a:r>
            <a:r>
              <a:rPr lang="ru-RU" dirty="0" smtClean="0">
                <a:solidFill>
                  <a:srgbClr val="7030A0"/>
                </a:solidFill>
              </a:rPr>
              <a:t>это процесс восприятия и запоминания какого-либо явления, события или объекта.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</a:t>
            </a:r>
            <a:r>
              <a:rPr lang="ru-RU" u="sng" dirty="0" smtClean="0">
                <a:solidFill>
                  <a:srgbClr val="7030A0"/>
                </a:solidFill>
              </a:rPr>
              <a:t>Жан Анри Фабр (1823 – 1915)</a:t>
            </a:r>
            <a:r>
              <a:rPr lang="ru-RU" dirty="0" smtClean="0">
                <a:solidFill>
                  <a:srgbClr val="7030A0"/>
                </a:solidFill>
              </a:rPr>
              <a:t> французский ученый-энтомолог проводил наблюдения за осами, пчелами, бабочками и жуками.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Jean-henri_fabr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29190" y="1571612"/>
            <a:ext cx="3718093" cy="5072098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Столкновение кометы с Юпитером в 1994 году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Comet-P-Shoemaker-Levy-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844" b="9056"/>
          <a:stretch>
            <a:fillRect/>
          </a:stretch>
        </p:blipFill>
        <p:spPr>
          <a:xfrm>
            <a:off x="928662" y="1285860"/>
            <a:ext cx="7315780" cy="2500330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5" name="Рисунок 4" descr="HST_impact_A_methane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3786191"/>
            <a:ext cx="4550830" cy="307181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2"/>
                </a:solidFill>
              </a:rPr>
              <a:t>Эксперимент</a:t>
            </a:r>
            <a:endParaRPr lang="ru-RU" sz="66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4038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/>
              <a:t>       </a:t>
            </a:r>
            <a:r>
              <a:rPr lang="ru-RU" sz="3600" b="1" dirty="0" err="1" smtClean="0">
                <a:solidFill>
                  <a:srgbClr val="00B050"/>
                </a:solidFill>
              </a:rPr>
              <a:t>Экспериме́нт</a:t>
            </a:r>
            <a:r>
              <a:rPr lang="ru-RU" sz="3600" dirty="0">
                <a:solidFill>
                  <a:srgbClr val="00B050"/>
                </a:solidFill>
              </a:rPr>
              <a:t>  — </a:t>
            </a:r>
            <a:r>
              <a:rPr lang="ru-RU" sz="3600" dirty="0"/>
              <a:t>метод исследования некоторого явления в управляемых условиях. </a:t>
            </a:r>
          </a:p>
        </p:txBody>
      </p:sp>
      <p:pic>
        <p:nvPicPr>
          <p:cNvPr id="6" name="Содержимое 5" descr="7029351115_a1b15746ae_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4810" y="2143116"/>
            <a:ext cx="4929190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Опыт с применением удобрений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71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1357298"/>
            <a:ext cx="5000660" cy="5314711"/>
          </a:xfrm>
          <a:ln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Ориентирование птиц по Солнцу</a:t>
            </a:r>
            <a:endParaRPr lang="ru-RU" dirty="0"/>
          </a:p>
        </p:txBody>
      </p:sp>
      <p:pic>
        <p:nvPicPr>
          <p:cNvPr id="4" name="Содержимое 3" descr="golyb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928802"/>
            <a:ext cx="8444329" cy="3357586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Измерение</a:t>
            </a:r>
            <a:endParaRPr lang="ru-RU" sz="5400" b="1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4038600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   </a:t>
            </a:r>
            <a:r>
              <a:rPr lang="ru-RU" sz="3200" b="1" dirty="0" smtClean="0">
                <a:solidFill>
                  <a:srgbClr val="00B050"/>
                </a:solidFill>
              </a:rPr>
              <a:t>Измерение – </a:t>
            </a:r>
            <a:r>
              <a:rPr lang="ru-RU" sz="3200" b="1" dirty="0" smtClean="0"/>
              <a:t>совокупность мероприятий для определения соотношения одной величины по отношению к другой.</a:t>
            </a:r>
            <a:endParaRPr lang="ru-RU" sz="3200" b="1" dirty="0"/>
          </a:p>
        </p:txBody>
      </p:sp>
      <p:pic>
        <p:nvPicPr>
          <p:cNvPr id="6" name="Содержимое 5" descr="11483thm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29124" y="1357298"/>
            <a:ext cx="2928958" cy="2928958"/>
          </a:xfrm>
          <a:prstGeom prst="roundRect">
            <a:avLst/>
          </a:prstGeom>
        </p:spPr>
      </p:pic>
      <p:pic>
        <p:nvPicPr>
          <p:cNvPr id="7" name="Рисунок 6" descr="111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693019">
            <a:off x="4846443" y="4037964"/>
            <a:ext cx="4064000" cy="2330450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571744"/>
            <a:ext cx="79296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64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Методы изучения природы</vt:lpstr>
      <vt:lpstr>09.09.13 Тема: Методы изучения природы.</vt:lpstr>
      <vt:lpstr>Наблюдение</vt:lpstr>
      <vt:lpstr>Столкновение кометы с Юпитером в 1994 году</vt:lpstr>
      <vt:lpstr>Эксперимент</vt:lpstr>
      <vt:lpstr>Опыт с применением удобрений</vt:lpstr>
      <vt:lpstr>Ориентирование птиц по Солнцу</vt:lpstr>
      <vt:lpstr>Измерение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09.09.13 Тема: Методы изучения природы.</dc:title>
  <dc:creator>Admin</dc:creator>
  <cp:lastModifiedBy>Komp4</cp:lastModifiedBy>
  <cp:revision>21</cp:revision>
  <dcterms:created xsi:type="dcterms:W3CDTF">2013-09-08T15:28:01Z</dcterms:created>
  <dcterms:modified xsi:type="dcterms:W3CDTF">2016-01-21T10:05:02Z</dcterms:modified>
</cp:coreProperties>
</file>